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20"/>
  </p:notesMasterIdLst>
  <p:handoutMasterIdLst>
    <p:handoutMasterId r:id="rId21"/>
  </p:handoutMasterIdLst>
  <p:sldIdLst>
    <p:sldId id="1375" r:id="rId2"/>
    <p:sldId id="567" r:id="rId3"/>
    <p:sldId id="1376" r:id="rId4"/>
    <p:sldId id="1377" r:id="rId5"/>
    <p:sldId id="1267" r:id="rId6"/>
    <p:sldId id="1365" r:id="rId7"/>
    <p:sldId id="1378" r:id="rId8"/>
    <p:sldId id="1379" r:id="rId9"/>
    <p:sldId id="1296" r:id="rId10"/>
    <p:sldId id="1380" r:id="rId11"/>
    <p:sldId id="1381" r:id="rId12"/>
    <p:sldId id="1282" r:id="rId13"/>
    <p:sldId id="1382" r:id="rId14"/>
    <p:sldId id="1383" r:id="rId15"/>
    <p:sldId id="1302" r:id="rId16"/>
    <p:sldId id="1384" r:id="rId17"/>
    <p:sldId id="1385" r:id="rId18"/>
    <p:sldId id="1374" r:id="rId19"/>
  </p:sldIdLst>
  <p:sldSz cx="9144000" cy="5143500" type="screen16x9"/>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02" userDrawn="1">
          <p15:clr>
            <a:srgbClr val="A4A3A4"/>
          </p15:clr>
        </p15:guide>
        <p15:guide id="3" orient="horz" pos="2981" userDrawn="1">
          <p15:clr>
            <a:srgbClr val="A4A3A4"/>
          </p15:clr>
        </p15:guide>
        <p15:guide id="4" pos="158" userDrawn="1">
          <p15:clr>
            <a:srgbClr val="A4A3A4"/>
          </p15:clr>
        </p15:guide>
        <p15:guide id="8" pos="5647" userDrawn="1">
          <p15:clr>
            <a:srgbClr val="A4A3A4"/>
          </p15:clr>
        </p15:guide>
        <p15:guide id="9" pos="2880" userDrawn="1">
          <p15:clr>
            <a:srgbClr val="A4A3A4"/>
          </p15:clr>
        </p15:guide>
        <p15:guide id="11" orient="horz" pos="758" userDrawn="1">
          <p15:clr>
            <a:srgbClr val="A4A3A4"/>
          </p15:clr>
        </p15:guide>
        <p15:guide id="12" orient="horz" pos="713" userDrawn="1">
          <p15:clr>
            <a:srgbClr val="A4A3A4"/>
          </p15:clr>
        </p15:guide>
        <p15:guide id="13" pos="3107" userDrawn="1">
          <p15:clr>
            <a:srgbClr val="A4A3A4"/>
          </p15:clr>
        </p15:guide>
        <p15:guide id="14" pos="521" userDrawn="1">
          <p15:clr>
            <a:srgbClr val="A4A3A4"/>
          </p15:clr>
        </p15:guide>
        <p15:guide id="15" pos="2653" userDrawn="1">
          <p15:clr>
            <a:srgbClr val="A4A3A4"/>
          </p15:clr>
        </p15:guide>
        <p15:guide id="16" pos="5602"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is Alexandra" initials="MA" lastIdx="1" clrIdx="0">
    <p:extLst>
      <p:ext uri="{19B8F6BF-5375-455C-9EA6-DF929625EA0E}">
        <p15:presenceInfo xmlns:p15="http://schemas.microsoft.com/office/powerpoint/2012/main" userId="S::alexandra.markis@tuv.at::ba0ce376-7775-477e-8527-900ac5df2879" providerId="AD"/>
      </p:ext>
    </p:extLst>
  </p:cmAuthor>
  <p:cmAuthor id="2" name="Vorona Ron" initials="VR" lastIdx="8" clrIdx="1">
    <p:extLst>
      <p:ext uri="{19B8F6BF-5375-455C-9EA6-DF929625EA0E}">
        <p15:presenceInfo xmlns:p15="http://schemas.microsoft.com/office/powerpoint/2012/main" userId="S::ron.vorona@tuv.at::255556c2-130e-44f0-9cfe-c977b160a631" providerId="AD"/>
      </p:ext>
    </p:extLst>
  </p:cmAuthor>
  <p:cmAuthor id="3" name="Maier Christof" initials="MC" lastIdx="22" clrIdx="2">
    <p:extLst>
      <p:ext uri="{19B8F6BF-5375-455C-9EA6-DF929625EA0E}">
        <p15:presenceInfo xmlns:p15="http://schemas.microsoft.com/office/powerpoint/2012/main" userId="Maier Christo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10253F"/>
    <a:srgbClr val="6B8339"/>
    <a:srgbClr val="EC1C24"/>
    <a:srgbClr val="C0504D"/>
    <a:srgbClr val="C66245"/>
    <a:srgbClr val="8064A2"/>
    <a:srgbClr val="22525F"/>
    <a:srgbClr val="49452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61" autoAdjust="0"/>
    <p:restoredTop sz="96357" autoAdjust="0"/>
  </p:normalViewPr>
  <p:slideViewPr>
    <p:cSldViewPr>
      <p:cViewPr varScale="1">
        <p:scale>
          <a:sx n="85" d="100"/>
          <a:sy n="85" d="100"/>
        </p:scale>
        <p:origin x="568" y="48"/>
      </p:cViewPr>
      <p:guideLst>
        <p:guide orient="horz" pos="1302"/>
        <p:guide orient="horz" pos="2981"/>
        <p:guide pos="158"/>
        <p:guide pos="5647"/>
        <p:guide pos="2880"/>
        <p:guide orient="horz" pos="758"/>
        <p:guide orient="horz" pos="713"/>
        <p:guide pos="3107"/>
        <p:guide pos="521"/>
        <p:guide pos="2653"/>
        <p:guide pos="5602"/>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65" d="100"/>
          <a:sy n="65" d="100"/>
        </p:scale>
        <p:origin x="3154" y="53"/>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AT" dirty="0"/>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DCD10F6-FBFB-43D9-959D-53E7825992CF}" type="datetimeFigureOut">
              <a:rPr lang="de-AT" smtClean="0"/>
              <a:t>19.01.2021</a:t>
            </a:fld>
            <a:endParaRPr lang="de-AT" dirty="0"/>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AT" dirty="0"/>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36F5A84-DB7F-4A19-A585-347C04730AFC}" type="slidenum">
              <a:rPr lang="de-AT" smtClean="0"/>
              <a:t>‹Nr.›</a:t>
            </a:fld>
            <a:endParaRPr lang="de-AT" dirty="0"/>
          </a:p>
        </p:txBody>
      </p:sp>
    </p:spTree>
    <p:extLst>
      <p:ext uri="{BB962C8B-B14F-4D97-AF65-F5344CB8AC3E}">
        <p14:creationId xmlns:p14="http://schemas.microsoft.com/office/powerpoint/2010/main" val="3501784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AT" dirty="0"/>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CF44E87-FB13-422E-B36E-24F4EE7AC344}" type="datetimeFigureOut">
              <a:rPr lang="de-AT" smtClean="0"/>
              <a:t>19.01.2021</a:t>
            </a:fld>
            <a:endParaRPr lang="de-AT" dirty="0"/>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AT" dirty="0"/>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C01E973-D459-4C25-B327-1D707A6BD913}" type="slidenum">
              <a:rPr lang="de-AT" smtClean="0"/>
              <a:t>‹Nr.›</a:t>
            </a:fld>
            <a:endParaRPr lang="de-AT" dirty="0"/>
          </a:p>
        </p:txBody>
      </p:sp>
      <p:sp>
        <p:nvSpPr>
          <p:cNvPr id="8" name="Folienbildplatzhalter 7"/>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AT" dirty="0"/>
          </a:p>
        </p:txBody>
      </p:sp>
      <p:sp>
        <p:nvSpPr>
          <p:cNvPr id="9" name="Notizenplatzhalter 8"/>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Tree>
    <p:extLst>
      <p:ext uri="{BB962C8B-B14F-4D97-AF65-F5344CB8AC3E}">
        <p14:creationId xmlns:p14="http://schemas.microsoft.com/office/powerpoint/2010/main" val="103030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Zielsetzung">
    <p:spTree>
      <p:nvGrpSpPr>
        <p:cNvPr id="1" name=""/>
        <p:cNvGrpSpPr/>
        <p:nvPr/>
      </p:nvGrpSpPr>
      <p:grpSpPr>
        <a:xfrm>
          <a:off x="0" y="0"/>
          <a:ext cx="0" cy="0"/>
          <a:chOff x="0" y="0"/>
          <a:chExt cx="0" cy="0"/>
        </a:xfrm>
      </p:grpSpPr>
      <p:sp>
        <p:nvSpPr>
          <p:cNvPr id="12" name="Inhaltsplatzhalter 2"/>
          <p:cNvSpPr>
            <a:spLocks noGrp="1"/>
          </p:cNvSpPr>
          <p:nvPr>
            <p:ph idx="1" hasCustomPrompt="1"/>
          </p:nvPr>
        </p:nvSpPr>
        <p:spPr>
          <a:xfrm>
            <a:off x="251520" y="1347614"/>
            <a:ext cx="8671771" cy="3395841"/>
          </a:xfrm>
          <a:prstGeom prst="rect">
            <a:avLst/>
          </a:prstGeo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lang="de-AT" sz="1600" kern="1200" baseline="0" dirty="0">
                <a:solidFill>
                  <a:srgbClr val="4E606B"/>
                </a:solidFill>
                <a:latin typeface="Arial" panose="020B0604020202020204" pitchFamily="34" charset="0"/>
                <a:ea typeface="+mn-ea"/>
                <a:cs typeface="Arial" panose="020B0604020202020204" pitchFamily="34" charset="0"/>
              </a:defRPr>
            </a:lvl1pPr>
            <a:lvl2pPr algn="l">
              <a:defRPr lang="de-DE" dirty="0" smtClean="0"/>
            </a:lvl2pPr>
            <a:lvl3pPr algn="l">
              <a:defRPr lang="de-DE" dirty="0" smtClean="0"/>
            </a:lvl3pPr>
            <a:lvl4pPr algn="l">
              <a:defRPr lang="de-DE" dirty="0" smtClean="0"/>
            </a:lvl4pPr>
            <a:lvl5pPr algn="l">
              <a:defRPr lang="de-AT" dirty="0"/>
            </a:lvl5pPr>
          </a:lstStyle>
          <a:p>
            <a:pPr lvl="0"/>
            <a:r>
              <a:rPr lang="en-US" dirty="0"/>
              <a:t>Start your presentation with an opener or a striking image</a:t>
            </a:r>
            <a:br>
              <a:rPr lang="en-US" dirty="0"/>
            </a:br>
            <a:r>
              <a:rPr lang="en-US" dirty="0"/>
              <a:t>or</a:t>
            </a:r>
            <a:br>
              <a:rPr lang="en-US" dirty="0"/>
            </a:br>
            <a:r>
              <a:rPr lang="en-US" dirty="0"/>
              <a:t>You provide a brief orientation / overview / the goals of the seminar (to </a:t>
            </a:r>
            <a:r>
              <a:rPr lang="en-US" dirty="0" err="1"/>
              <a:t>instil</a:t>
            </a:r>
            <a:r>
              <a:rPr lang="en-US" dirty="0"/>
              <a:t> interest in, create excitement for the subject at hand: what will the take-away be? (Value creation: “That sounds interesting, I direct all my attention to this exciting presentation!”)</a:t>
            </a:r>
          </a:p>
        </p:txBody>
      </p:sp>
      <p:sp>
        <p:nvSpPr>
          <p:cNvPr id="4" name="Titel 7">
            <a:extLst>
              <a:ext uri="{FF2B5EF4-FFF2-40B4-BE49-F238E27FC236}">
                <a16:creationId xmlns:a16="http://schemas.microsoft.com/office/drawing/2014/main" id="{19436173-C3CB-4636-B237-7A38B7BD9453}"/>
              </a:ext>
            </a:extLst>
          </p:cNvPr>
          <p:cNvSpPr>
            <a:spLocks noGrp="1"/>
          </p:cNvSpPr>
          <p:nvPr>
            <p:ph type="title" hasCustomPrompt="1"/>
          </p:nvPr>
        </p:nvSpPr>
        <p:spPr>
          <a:xfrm>
            <a:off x="251521" y="483518"/>
            <a:ext cx="4320479" cy="504056"/>
          </a:xfrm>
          <a:prstGeom prst="rect">
            <a:avLst/>
          </a:prstGeom>
          <a:solidFill>
            <a:srgbClr val="C00000"/>
          </a:solidFill>
          <a:effectLst>
            <a:outerShdw blurRad="50800" dist="38100" dir="2700000" algn="tl" rotWithShape="0">
              <a:prstClr val="black">
                <a:alpha val="40000"/>
              </a:prstClr>
            </a:outerShdw>
          </a:effectLst>
        </p:spPr>
        <p:txBody>
          <a:bodyPr vert="horz" anchor="ctr" anchorCtr="0"/>
          <a:lstStyle>
            <a:lvl1pPr algn="l">
              <a:defRPr lang="de-AT" sz="2200" b="0" i="0" kern="1200" spc="40" baseline="0" dirty="0" smtClean="0">
                <a:solidFill>
                  <a:schemeClr val="bg1"/>
                </a:solidFill>
                <a:latin typeface="Arial" pitchFamily="34" charset="0"/>
                <a:ea typeface="+mj-ea"/>
                <a:cs typeface="Arial" pitchFamily="34" charset="0"/>
              </a:defRPr>
            </a:lvl1pPr>
          </a:lstStyle>
          <a:p>
            <a:r>
              <a:rPr lang="en-US" noProof="0" dirty="0"/>
              <a:t>Enter slide title here</a:t>
            </a:r>
          </a:p>
        </p:txBody>
      </p:sp>
      <p:sp>
        <p:nvSpPr>
          <p:cNvPr id="5" name="Foliennummernplatzhalter 4">
            <a:extLst>
              <a:ext uri="{FF2B5EF4-FFF2-40B4-BE49-F238E27FC236}">
                <a16:creationId xmlns:a16="http://schemas.microsoft.com/office/drawing/2014/main" id="{90DBA9D9-6B09-4524-B8BB-56D4F469B162}"/>
              </a:ext>
            </a:extLst>
          </p:cNvPr>
          <p:cNvSpPr>
            <a:spLocks noGrp="1"/>
          </p:cNvSpPr>
          <p:nvPr>
            <p:ph type="sldNum" sz="quarter" idx="12"/>
          </p:nvPr>
        </p:nvSpPr>
        <p:spPr bwMode="gray">
          <a:xfrm>
            <a:off x="7071065" y="4911940"/>
            <a:ext cx="2057400" cy="274637"/>
          </a:xfrm>
        </p:spPr>
        <p:txBody>
          <a:bodyPr/>
          <a:lstStyle>
            <a:lvl1pPr>
              <a:defRPr lang="en-US" sz="1000" kern="1200" smtClean="0">
                <a:solidFill>
                  <a:srgbClr val="8D9393"/>
                </a:solidFill>
                <a:latin typeface="Arial" panose="020B0604020202020204" pitchFamily="34" charset="0"/>
                <a:ea typeface="+mn-ea"/>
                <a:cs typeface="Arial" panose="020B0604020202020204" pitchFamily="34" charset="0"/>
              </a:defRPr>
            </a:lvl1pPr>
          </a:lstStyle>
          <a:p>
            <a:fld id="{75A4F164-3A46-4CEE-A25C-CA523D5E42F3}" type="slidenum">
              <a:rPr lang="en-GB" smtClean="0"/>
              <a:pPr/>
              <a:t>‹Nr.›</a:t>
            </a:fld>
            <a:endParaRPr lang="en-GB" dirty="0"/>
          </a:p>
        </p:txBody>
      </p:sp>
    </p:spTree>
    <p:extLst>
      <p:ext uri="{BB962C8B-B14F-4D97-AF65-F5344CB8AC3E}">
        <p14:creationId xmlns:p14="http://schemas.microsoft.com/office/powerpoint/2010/main" val="371571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0_Zielsetzung">
    <p:spTree>
      <p:nvGrpSpPr>
        <p:cNvPr id="1" name=""/>
        <p:cNvGrpSpPr/>
        <p:nvPr/>
      </p:nvGrpSpPr>
      <p:grpSpPr>
        <a:xfrm>
          <a:off x="0" y="0"/>
          <a:ext cx="0" cy="0"/>
          <a:chOff x="0" y="0"/>
          <a:chExt cx="0" cy="0"/>
        </a:xfrm>
      </p:grpSpPr>
      <p:sp>
        <p:nvSpPr>
          <p:cNvPr id="12" name="Inhaltsplatzhalter 2"/>
          <p:cNvSpPr>
            <a:spLocks noGrp="1"/>
          </p:cNvSpPr>
          <p:nvPr>
            <p:ph idx="1" hasCustomPrompt="1"/>
          </p:nvPr>
        </p:nvSpPr>
        <p:spPr>
          <a:xfrm>
            <a:off x="251520" y="1347614"/>
            <a:ext cx="8671771" cy="3395841"/>
          </a:xfrm>
          <a:prstGeom prst="rect">
            <a:avLst/>
          </a:prstGeo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lang="de-AT" sz="1600" kern="1200" baseline="0" dirty="0">
                <a:solidFill>
                  <a:srgbClr val="4E606B"/>
                </a:solidFill>
                <a:latin typeface="Arial" panose="020B0604020202020204" pitchFamily="34" charset="0"/>
                <a:ea typeface="+mn-ea"/>
                <a:cs typeface="Arial" panose="020B0604020202020204" pitchFamily="34" charset="0"/>
              </a:defRPr>
            </a:lvl1pPr>
            <a:lvl2pPr algn="l">
              <a:defRPr lang="de-DE" dirty="0" smtClean="0"/>
            </a:lvl2pPr>
            <a:lvl3pPr algn="l">
              <a:defRPr lang="de-DE" dirty="0" smtClean="0"/>
            </a:lvl3pPr>
            <a:lvl4pPr algn="l">
              <a:defRPr lang="de-DE" dirty="0" smtClean="0"/>
            </a:lvl4pPr>
            <a:lvl5pPr algn="l">
              <a:defRPr lang="de-AT" dirty="0"/>
            </a:lvl5pPr>
          </a:lstStyle>
          <a:p>
            <a:pPr marL="342900" marR="0" lvl="0" indent="-342900" algn="l" defTabSz="914400" rtl="0" eaLnBrk="1" fontAlgn="auto" latinLnBrk="0" hangingPunct="1">
              <a:lnSpc>
                <a:spcPct val="100000"/>
              </a:lnSpc>
              <a:spcBef>
                <a:spcPct val="20000"/>
              </a:spcBef>
              <a:spcAft>
                <a:spcPts val="0"/>
              </a:spcAft>
              <a:buClrTx/>
              <a:buSzTx/>
              <a:tabLst/>
            </a:pPr>
            <a:r>
              <a:rPr lang="en-US" noProof="0" dirty="0"/>
              <a:t>Enter any sources you accessed for your presentation</a:t>
            </a:r>
            <a:endParaRPr lang="de-AT" dirty="0"/>
          </a:p>
        </p:txBody>
      </p:sp>
      <p:sp>
        <p:nvSpPr>
          <p:cNvPr id="4" name="Titel 7">
            <a:extLst>
              <a:ext uri="{FF2B5EF4-FFF2-40B4-BE49-F238E27FC236}">
                <a16:creationId xmlns:a16="http://schemas.microsoft.com/office/drawing/2014/main" id="{2713AAD9-2826-4A4F-88D4-005FC76FB741}"/>
              </a:ext>
            </a:extLst>
          </p:cNvPr>
          <p:cNvSpPr>
            <a:spLocks noGrp="1"/>
          </p:cNvSpPr>
          <p:nvPr>
            <p:ph type="title" hasCustomPrompt="1"/>
          </p:nvPr>
        </p:nvSpPr>
        <p:spPr>
          <a:xfrm>
            <a:off x="251521" y="483518"/>
            <a:ext cx="4320479" cy="504056"/>
          </a:xfrm>
          <a:prstGeom prst="rect">
            <a:avLst/>
          </a:prstGeom>
          <a:solidFill>
            <a:srgbClr val="C00000"/>
          </a:solidFill>
          <a:effectLst>
            <a:outerShdw blurRad="50800" dist="38100" dir="2700000" algn="tl" rotWithShape="0">
              <a:prstClr val="black">
                <a:alpha val="40000"/>
              </a:prstClr>
            </a:outerShdw>
          </a:effectLst>
        </p:spPr>
        <p:txBody>
          <a:bodyPr vert="horz" anchor="ctr" anchorCtr="0"/>
          <a:lstStyle>
            <a:lvl1pPr algn="l">
              <a:defRPr lang="de-AT" sz="2200" b="0" i="0" kern="1200" spc="40" baseline="0" dirty="0" smtClean="0">
                <a:solidFill>
                  <a:schemeClr val="bg1"/>
                </a:solidFill>
                <a:latin typeface="Arial" pitchFamily="34" charset="0"/>
                <a:ea typeface="+mj-ea"/>
                <a:cs typeface="Arial" pitchFamily="34" charset="0"/>
              </a:defRPr>
            </a:lvl1pPr>
          </a:lstStyle>
          <a:p>
            <a:r>
              <a:rPr lang="en-US" noProof="0" dirty="0"/>
              <a:t>Enter slide title here</a:t>
            </a:r>
            <a:endParaRPr lang="de-DE" dirty="0"/>
          </a:p>
        </p:txBody>
      </p:sp>
      <p:sp>
        <p:nvSpPr>
          <p:cNvPr id="5" name="Foliennummernplatzhalter 4">
            <a:extLst>
              <a:ext uri="{FF2B5EF4-FFF2-40B4-BE49-F238E27FC236}">
                <a16:creationId xmlns:a16="http://schemas.microsoft.com/office/drawing/2014/main" id="{946153DD-7EF0-465B-AC85-83BD52C2E444}"/>
              </a:ext>
            </a:extLst>
          </p:cNvPr>
          <p:cNvSpPr>
            <a:spLocks noGrp="1"/>
          </p:cNvSpPr>
          <p:nvPr>
            <p:ph type="sldNum" sz="quarter" idx="12"/>
          </p:nvPr>
        </p:nvSpPr>
        <p:spPr bwMode="gray">
          <a:xfrm>
            <a:off x="7071065" y="4911940"/>
            <a:ext cx="2057400" cy="274637"/>
          </a:xfrm>
        </p:spPr>
        <p:txBody>
          <a:bodyPr/>
          <a:lstStyle>
            <a:lvl1pPr>
              <a:defRPr lang="en-US" sz="1000" kern="1200" smtClean="0">
                <a:solidFill>
                  <a:srgbClr val="8D9393"/>
                </a:solidFill>
                <a:latin typeface="Arial" panose="020B0604020202020204" pitchFamily="34" charset="0"/>
                <a:ea typeface="+mn-ea"/>
                <a:cs typeface="Arial" panose="020B0604020202020204" pitchFamily="34" charset="0"/>
              </a:defRPr>
            </a:lvl1pPr>
          </a:lstStyle>
          <a:p>
            <a:fld id="{75A4F164-3A46-4CEE-A25C-CA523D5E42F3}" type="slidenum">
              <a:rPr lang="en-GB" smtClean="0"/>
              <a:pPr/>
              <a:t>‹Nr.›</a:t>
            </a:fld>
            <a:endParaRPr lang="en-GB" dirty="0"/>
          </a:p>
        </p:txBody>
      </p:sp>
    </p:spTree>
    <p:extLst>
      <p:ext uri="{BB962C8B-B14F-4D97-AF65-F5344CB8AC3E}">
        <p14:creationId xmlns:p14="http://schemas.microsoft.com/office/powerpoint/2010/main" val="132037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1_Zielsetzung">
    <p:spTree>
      <p:nvGrpSpPr>
        <p:cNvPr id="1" name=""/>
        <p:cNvGrpSpPr/>
        <p:nvPr/>
      </p:nvGrpSpPr>
      <p:grpSpPr>
        <a:xfrm>
          <a:off x="0" y="0"/>
          <a:ext cx="0" cy="0"/>
          <a:chOff x="0" y="0"/>
          <a:chExt cx="0" cy="0"/>
        </a:xfrm>
      </p:grpSpPr>
      <p:sp>
        <p:nvSpPr>
          <p:cNvPr id="12" name="Inhaltsplatzhalter 2"/>
          <p:cNvSpPr>
            <a:spLocks noGrp="1"/>
          </p:cNvSpPr>
          <p:nvPr>
            <p:ph idx="1" hasCustomPrompt="1"/>
          </p:nvPr>
        </p:nvSpPr>
        <p:spPr>
          <a:xfrm>
            <a:off x="251520" y="1347614"/>
            <a:ext cx="8671771" cy="3395841"/>
          </a:xfrm>
          <a:prstGeom prst="rect">
            <a:avLst/>
          </a:prstGeo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lang="de-AT" sz="1600" kern="1200" baseline="0" dirty="0">
                <a:solidFill>
                  <a:srgbClr val="4E606B"/>
                </a:solidFill>
                <a:latin typeface="Arial" panose="020B0604020202020204" pitchFamily="34" charset="0"/>
                <a:ea typeface="+mn-ea"/>
                <a:cs typeface="Arial" panose="020B0604020202020204" pitchFamily="34" charset="0"/>
              </a:defRPr>
            </a:lvl1pPr>
            <a:lvl2pPr algn="l">
              <a:defRPr lang="de-DE" dirty="0" smtClean="0"/>
            </a:lvl2pPr>
            <a:lvl3pPr algn="l">
              <a:defRPr lang="de-DE" dirty="0" smtClean="0"/>
            </a:lvl3pPr>
            <a:lvl4pPr algn="l">
              <a:defRPr lang="de-DE" dirty="0" smtClean="0"/>
            </a:lvl4pPr>
            <a:lvl5pPr algn="l">
              <a:defRPr lang="de-AT" dirty="0"/>
            </a:lvl5pPr>
          </a:lstStyle>
          <a:p>
            <a:pPr marL="342900" lvl="0" indent="-342900" algn="l" defTabSz="914400" rtl="0" eaLnBrk="1" latinLnBrk="0" hangingPunct="1">
              <a:lnSpc>
                <a:spcPct val="100000"/>
              </a:lnSpc>
              <a:spcBef>
                <a:spcPct val="20000"/>
              </a:spcBef>
            </a:pPr>
            <a:r>
              <a:rPr lang="en-US" noProof="0" dirty="0"/>
              <a:t>Enter text here</a:t>
            </a:r>
          </a:p>
        </p:txBody>
      </p:sp>
      <p:sp>
        <p:nvSpPr>
          <p:cNvPr id="4" name="Titel 7">
            <a:extLst>
              <a:ext uri="{FF2B5EF4-FFF2-40B4-BE49-F238E27FC236}">
                <a16:creationId xmlns:a16="http://schemas.microsoft.com/office/drawing/2014/main" id="{C3ADEECD-8FF0-4FAA-BFF4-55906E1D8EAE}"/>
              </a:ext>
            </a:extLst>
          </p:cNvPr>
          <p:cNvSpPr>
            <a:spLocks noGrp="1"/>
          </p:cNvSpPr>
          <p:nvPr>
            <p:ph type="title" hasCustomPrompt="1"/>
          </p:nvPr>
        </p:nvSpPr>
        <p:spPr>
          <a:xfrm>
            <a:off x="251521" y="483518"/>
            <a:ext cx="4320479" cy="504056"/>
          </a:xfrm>
          <a:prstGeom prst="rect">
            <a:avLst/>
          </a:prstGeom>
          <a:solidFill>
            <a:srgbClr val="C00000"/>
          </a:solidFill>
          <a:effectLst>
            <a:outerShdw blurRad="50800" dist="38100" dir="2700000" algn="tl" rotWithShape="0">
              <a:prstClr val="black">
                <a:alpha val="40000"/>
              </a:prstClr>
            </a:outerShdw>
          </a:effectLst>
        </p:spPr>
        <p:txBody>
          <a:bodyPr vert="horz" anchor="ctr" anchorCtr="0"/>
          <a:lstStyle>
            <a:lvl1pPr algn="l">
              <a:defRPr lang="de-AT" sz="2200" b="0" i="0" kern="1200" spc="40" baseline="0" dirty="0" smtClean="0">
                <a:solidFill>
                  <a:schemeClr val="bg1"/>
                </a:solidFill>
                <a:latin typeface="Arial" pitchFamily="34" charset="0"/>
                <a:ea typeface="+mj-ea"/>
                <a:cs typeface="Arial" pitchFamily="34" charset="0"/>
              </a:defRPr>
            </a:lvl1pPr>
          </a:lstStyle>
          <a:p>
            <a:r>
              <a:rPr lang="en-US" noProof="0" dirty="0"/>
              <a:t>Enter slide title here</a:t>
            </a:r>
          </a:p>
        </p:txBody>
      </p:sp>
      <p:sp>
        <p:nvSpPr>
          <p:cNvPr id="5" name="Foliennummernplatzhalter 4">
            <a:extLst>
              <a:ext uri="{FF2B5EF4-FFF2-40B4-BE49-F238E27FC236}">
                <a16:creationId xmlns:a16="http://schemas.microsoft.com/office/drawing/2014/main" id="{E73749EA-06EE-43A8-8B3F-0D4E9A3E685C}"/>
              </a:ext>
            </a:extLst>
          </p:cNvPr>
          <p:cNvSpPr>
            <a:spLocks noGrp="1"/>
          </p:cNvSpPr>
          <p:nvPr>
            <p:ph type="sldNum" sz="quarter" idx="12"/>
          </p:nvPr>
        </p:nvSpPr>
        <p:spPr bwMode="gray">
          <a:xfrm>
            <a:off x="7071065" y="4911940"/>
            <a:ext cx="2057400" cy="274637"/>
          </a:xfrm>
        </p:spPr>
        <p:txBody>
          <a:bodyPr/>
          <a:lstStyle>
            <a:lvl1pPr>
              <a:defRPr lang="en-US" sz="1000" kern="1200" smtClean="0">
                <a:solidFill>
                  <a:srgbClr val="8D9393"/>
                </a:solidFill>
                <a:latin typeface="Arial" panose="020B0604020202020204" pitchFamily="34" charset="0"/>
                <a:ea typeface="+mn-ea"/>
                <a:cs typeface="Arial" panose="020B0604020202020204" pitchFamily="34" charset="0"/>
              </a:defRPr>
            </a:lvl1pPr>
          </a:lstStyle>
          <a:p>
            <a:fld id="{75A4F164-3A46-4CEE-A25C-CA523D5E42F3}" type="slidenum">
              <a:rPr lang="en-GB" smtClean="0"/>
              <a:pPr/>
              <a:t>‹Nr.›</a:t>
            </a:fld>
            <a:endParaRPr lang="en-GB" dirty="0"/>
          </a:p>
        </p:txBody>
      </p:sp>
    </p:spTree>
    <p:extLst>
      <p:ext uri="{BB962C8B-B14F-4D97-AF65-F5344CB8AC3E}">
        <p14:creationId xmlns:p14="http://schemas.microsoft.com/office/powerpoint/2010/main" val="1004223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Zielsetzung">
    <p:spTree>
      <p:nvGrpSpPr>
        <p:cNvPr id="1" name=""/>
        <p:cNvGrpSpPr/>
        <p:nvPr/>
      </p:nvGrpSpPr>
      <p:grpSpPr>
        <a:xfrm>
          <a:off x="0" y="0"/>
          <a:ext cx="0" cy="0"/>
          <a:chOff x="0" y="0"/>
          <a:chExt cx="0" cy="0"/>
        </a:xfrm>
      </p:grpSpPr>
      <p:sp>
        <p:nvSpPr>
          <p:cNvPr id="12" name="Inhaltsplatzhalter 2"/>
          <p:cNvSpPr>
            <a:spLocks noGrp="1"/>
          </p:cNvSpPr>
          <p:nvPr>
            <p:ph idx="1" hasCustomPrompt="1"/>
          </p:nvPr>
        </p:nvSpPr>
        <p:spPr>
          <a:xfrm>
            <a:off x="251520" y="2996250"/>
            <a:ext cx="8671771" cy="1747205"/>
          </a:xfrm>
          <a:prstGeom prst="rect">
            <a:avLst/>
          </a:prstGeom>
          <a:noFill/>
        </p:spPr>
        <p:txBody>
          <a:bodyPr wrap="square" rtlCol="0">
            <a:noAutofit/>
          </a:bodyPr>
          <a:lstStyle>
            <a:lvl1pPr marL="342900" indent="-342900">
              <a:buFontTx/>
              <a:buBlip>
                <a:blip r:embed="rId2"/>
              </a:buBlip>
              <a:defRPr lang="de-AT" sz="2000" baseline="0" dirty="0">
                <a:solidFill>
                  <a:schemeClr val="bg1">
                    <a:lumMod val="65000"/>
                  </a:schemeClr>
                </a:solidFill>
                <a:latin typeface="Arial" panose="020B0604020202020204" pitchFamily="34" charset="0"/>
                <a:cs typeface="Arial" panose="020B0604020202020204" pitchFamily="34" charset="0"/>
              </a:defRPr>
            </a:lvl1pPr>
          </a:lstStyle>
          <a:p>
            <a:pPr marL="342900" lvl="0" indent="-342900" algn="l"/>
            <a:r>
              <a:rPr lang="en-US" noProof="0" dirty="0"/>
              <a:t>Enter text here.</a:t>
            </a:r>
          </a:p>
        </p:txBody>
      </p:sp>
      <p:sp>
        <p:nvSpPr>
          <p:cNvPr id="4" name="Titel 7">
            <a:extLst>
              <a:ext uri="{FF2B5EF4-FFF2-40B4-BE49-F238E27FC236}">
                <a16:creationId xmlns:a16="http://schemas.microsoft.com/office/drawing/2014/main" id="{C3ADEECD-8FF0-4FAA-BFF4-55906E1D8EAE}"/>
              </a:ext>
            </a:extLst>
          </p:cNvPr>
          <p:cNvSpPr>
            <a:spLocks noGrp="1"/>
          </p:cNvSpPr>
          <p:nvPr>
            <p:ph type="title" hasCustomPrompt="1"/>
          </p:nvPr>
        </p:nvSpPr>
        <p:spPr>
          <a:xfrm>
            <a:off x="251521" y="483518"/>
            <a:ext cx="4320479" cy="504056"/>
          </a:xfrm>
          <a:prstGeom prst="rect">
            <a:avLst/>
          </a:prstGeom>
          <a:solidFill>
            <a:srgbClr val="C00000"/>
          </a:solidFill>
          <a:effectLst>
            <a:outerShdw blurRad="50800" dist="38100" dir="2700000" algn="tl" rotWithShape="0">
              <a:prstClr val="black">
                <a:alpha val="40000"/>
              </a:prstClr>
            </a:outerShdw>
          </a:effectLst>
        </p:spPr>
        <p:txBody>
          <a:bodyPr vert="horz" anchor="ctr" anchorCtr="0"/>
          <a:lstStyle>
            <a:lvl1pPr algn="l">
              <a:defRPr lang="de-AT" sz="2200" b="0" i="0" kern="1200" spc="40" baseline="0" dirty="0" smtClean="0">
                <a:solidFill>
                  <a:schemeClr val="bg1"/>
                </a:solidFill>
                <a:latin typeface="Arial" pitchFamily="34" charset="0"/>
                <a:ea typeface="+mj-ea"/>
                <a:cs typeface="Arial" pitchFamily="34" charset="0"/>
              </a:defRPr>
            </a:lvl1pPr>
          </a:lstStyle>
          <a:p>
            <a:r>
              <a:rPr lang="en-US" noProof="0" dirty="0"/>
              <a:t>Enter slide title here</a:t>
            </a:r>
            <a:endParaRPr lang="de-DE" dirty="0"/>
          </a:p>
        </p:txBody>
      </p:sp>
      <p:sp>
        <p:nvSpPr>
          <p:cNvPr id="5" name="Rechteck 4">
            <a:extLst>
              <a:ext uri="{FF2B5EF4-FFF2-40B4-BE49-F238E27FC236}">
                <a16:creationId xmlns:a16="http://schemas.microsoft.com/office/drawing/2014/main" id="{48FC1F76-FF64-4CF0-B2E4-D263F9AF466C}"/>
              </a:ext>
            </a:extLst>
          </p:cNvPr>
          <p:cNvSpPr/>
          <p:nvPr/>
        </p:nvSpPr>
        <p:spPr>
          <a:xfrm>
            <a:off x="-698500" y="5218154"/>
            <a:ext cx="10617200" cy="6017614"/>
          </a:xfrm>
          <a:prstGeom prst="rect">
            <a:avLst/>
          </a:prstGeom>
          <a:gradFill>
            <a:gsLst>
              <a:gs pos="100000">
                <a:srgbClr val="FF0000"/>
              </a:gs>
              <a:gs pos="17000">
                <a:srgbClr val="C7010F"/>
              </a:gs>
              <a:gs pos="0">
                <a:srgbClr val="B20115"/>
              </a:gs>
            </a:gsLst>
            <a:lin ang="5400000" scaled="1"/>
          </a:gradFill>
          <a:ln>
            <a:noFill/>
          </a:ln>
          <a:effectLst>
            <a:outerShdw blurRad="177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6" name="Foliennummernplatzhalter 4">
            <a:extLst>
              <a:ext uri="{FF2B5EF4-FFF2-40B4-BE49-F238E27FC236}">
                <a16:creationId xmlns:a16="http://schemas.microsoft.com/office/drawing/2014/main" id="{CBFF91BE-84C7-4536-B4A6-22F78AABD35F}"/>
              </a:ext>
            </a:extLst>
          </p:cNvPr>
          <p:cNvSpPr>
            <a:spLocks noGrp="1"/>
          </p:cNvSpPr>
          <p:nvPr>
            <p:ph type="sldNum" sz="quarter" idx="12"/>
          </p:nvPr>
        </p:nvSpPr>
        <p:spPr bwMode="gray">
          <a:xfrm>
            <a:off x="7071065" y="4911940"/>
            <a:ext cx="2057400" cy="274637"/>
          </a:xfrm>
        </p:spPr>
        <p:txBody>
          <a:bodyPr/>
          <a:lstStyle>
            <a:lvl1pPr>
              <a:defRPr lang="en-US" sz="1000" kern="1200" smtClean="0">
                <a:solidFill>
                  <a:srgbClr val="8D9393"/>
                </a:solidFill>
                <a:latin typeface="Arial" panose="020B0604020202020204" pitchFamily="34" charset="0"/>
                <a:ea typeface="+mn-ea"/>
                <a:cs typeface="Arial" panose="020B0604020202020204" pitchFamily="34" charset="0"/>
              </a:defRPr>
            </a:lvl1pPr>
          </a:lstStyle>
          <a:p>
            <a:fld id="{75A4F164-3A46-4CEE-A25C-CA523D5E42F3}" type="slidenum">
              <a:rPr lang="en-GB" smtClean="0"/>
              <a:pPr/>
              <a:t>‹Nr.›</a:t>
            </a:fld>
            <a:endParaRPr lang="en-GB" dirty="0"/>
          </a:p>
        </p:txBody>
      </p:sp>
    </p:spTree>
    <p:extLst>
      <p:ext uri="{BB962C8B-B14F-4D97-AF65-F5344CB8AC3E}">
        <p14:creationId xmlns:p14="http://schemas.microsoft.com/office/powerpoint/2010/main" val="381742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3.33333E-6 -2.71605E-6 L 3.33333E-6 -0.52901 " pathEditMode="relative" rAng="0" ptsTypes="AA">
                                      <p:cBhvr>
                                        <p:cTn id="6" dur="2000" fill="hold"/>
                                        <p:tgtEl>
                                          <p:spTgt spid="5"/>
                                        </p:tgtEl>
                                        <p:attrNameLst>
                                          <p:attrName>ppt_x</p:attrName>
                                          <p:attrName>ppt_y</p:attrName>
                                        </p:attrNameLst>
                                      </p:cBhvr>
                                      <p:rCtr x="0" y="-26451"/>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ARK GREY">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F364AF6F-C4C9-45D1-94EC-40A8D1796F2B}"/>
              </a:ext>
            </a:extLst>
          </p:cNvPr>
          <p:cNvSpPr/>
          <p:nvPr userDrawn="1"/>
        </p:nvSpPr>
        <p:spPr bwMode="gray">
          <a:xfrm>
            <a:off x="0" y="0"/>
            <a:ext cx="9144000" cy="5143500"/>
          </a:xfrm>
          <a:prstGeom prst="rect">
            <a:avLst/>
          </a:prstGeom>
          <a:solidFill>
            <a:srgbClr val="262626"/>
          </a:solidFill>
          <a:ln w="12700">
            <a:noFill/>
            <a:round/>
            <a:headEnd/>
            <a:tailEnd/>
          </a:ln>
        </p:spPr>
        <p:txBody>
          <a:bodyPr rot="0" spcFirstLastPara="0" vert="horz" wrap="square" lIns="68573" tIns="34286" rIns="68573" bIns="34286"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350" dirty="0"/>
          </a:p>
        </p:txBody>
      </p:sp>
      <p:sp>
        <p:nvSpPr>
          <p:cNvPr id="4" name="Fußzeilenplatzhalter 3"/>
          <p:cNvSpPr>
            <a:spLocks noGrp="1"/>
          </p:cNvSpPr>
          <p:nvPr>
            <p:ph type="ftr" sz="quarter" idx="11"/>
          </p:nvPr>
        </p:nvSpPr>
        <p:spPr bwMode="gray"/>
        <p:txBody>
          <a:bodyPr/>
          <a:lstStyle>
            <a:lvl1pPr>
              <a:defRPr>
                <a:solidFill>
                  <a:srgbClr val="FFFFFF"/>
                </a:solidFill>
              </a:defRPr>
            </a:lvl1pPr>
          </a:lstStyle>
          <a:p>
            <a:endParaRPr lang="en-US" dirty="0"/>
          </a:p>
        </p:txBody>
      </p:sp>
      <p:sp>
        <p:nvSpPr>
          <p:cNvPr id="5" name="Foliennummernplatzhalter 4"/>
          <p:cNvSpPr>
            <a:spLocks noGrp="1"/>
          </p:cNvSpPr>
          <p:nvPr>
            <p:ph type="sldNum" sz="quarter" idx="12"/>
          </p:nvPr>
        </p:nvSpPr>
        <p:spPr bwMode="gray"/>
        <p:txBody>
          <a:bodyPr/>
          <a:lstStyle>
            <a:lvl1pPr>
              <a:defRPr>
                <a:solidFill>
                  <a:schemeClr val="bg1"/>
                </a:solidFill>
              </a:defRPr>
            </a:lvl1pPr>
          </a:lstStyle>
          <a:p>
            <a:fld id="{75A4F164-3A46-4CEE-A25C-CA523D5E42F3}" type="slidenum">
              <a:rPr lang="en-US" smtClean="0"/>
              <a:pPr/>
              <a:t>‹Nr.›</a:t>
            </a:fld>
            <a:endParaRPr lang="en-US" dirty="0"/>
          </a:p>
        </p:txBody>
      </p:sp>
      <p:pic>
        <p:nvPicPr>
          <p:cNvPr id="11" name="Bild 2" descr="Logo+Lasche.ai">
            <a:extLst>
              <a:ext uri="{FF2B5EF4-FFF2-40B4-BE49-F238E27FC236}">
                <a16:creationId xmlns:a16="http://schemas.microsoft.com/office/drawing/2014/main" id="{F25AD2D9-7614-4E83-8CEF-1F31117C37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5023" y="-562918"/>
            <a:ext cx="2066325" cy="20663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3426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ohne_reiter_mit_titel_textrahmen">
    <p:spTree>
      <p:nvGrpSpPr>
        <p:cNvPr id="1" name=""/>
        <p:cNvGrpSpPr/>
        <p:nvPr/>
      </p:nvGrpSpPr>
      <p:grpSpPr>
        <a:xfrm>
          <a:off x="0" y="0"/>
          <a:ext cx="0" cy="0"/>
          <a:chOff x="0" y="0"/>
          <a:chExt cx="0" cy="0"/>
        </a:xfrm>
      </p:grpSpPr>
      <p:sp>
        <p:nvSpPr>
          <p:cNvPr id="2" name="Inhaltsplatzhalter 2"/>
          <p:cNvSpPr>
            <a:spLocks noGrp="1"/>
          </p:cNvSpPr>
          <p:nvPr>
            <p:ph idx="1" hasCustomPrompt="1"/>
          </p:nvPr>
        </p:nvSpPr>
        <p:spPr>
          <a:xfrm>
            <a:off x="726623" y="914406"/>
            <a:ext cx="8196667" cy="3829049"/>
          </a:xfrm>
          <a:prstGeom prst="rect">
            <a:avLst/>
          </a:prstGeom>
        </p:spPr>
        <p:txBody>
          <a:bodyPr>
            <a:normAutofit/>
          </a:bodyPr>
          <a:lstStyle>
            <a:lvl1pPr marL="342900" indent="-342900">
              <a:lnSpc>
                <a:spcPct val="100000"/>
              </a:lnSpc>
              <a:buFontTx/>
              <a:buBlip>
                <a:blip r:embed="rId2"/>
              </a:buBlip>
              <a:defRPr sz="1600">
                <a:solidFill>
                  <a:srgbClr val="4E606B"/>
                </a:solidFill>
                <a:latin typeface="+mn-lt"/>
                <a:cs typeface="Helvetica Neue"/>
              </a:defRPr>
            </a:lvl1pPr>
            <a:lvl2pPr marL="741600" indent="-285750">
              <a:lnSpc>
                <a:spcPct val="100000"/>
              </a:lnSpc>
              <a:buFont typeface="Symbol" panose="05050102010706020507" pitchFamily="18" charset="2"/>
              <a:buChar char="-"/>
              <a:defRPr sz="1400">
                <a:solidFill>
                  <a:srgbClr val="4E606B"/>
                </a:solidFill>
                <a:latin typeface="+mn-lt"/>
                <a:cs typeface="Helvetica Neue"/>
              </a:defRPr>
            </a:lvl2pPr>
            <a:lvl3pPr marL="1143000" indent="-228600">
              <a:lnSpc>
                <a:spcPct val="100000"/>
              </a:lnSpc>
              <a:buFont typeface="Symbol" panose="05050102010706020507" pitchFamily="18" charset="2"/>
              <a:buChar char="-"/>
              <a:defRPr sz="1400" baseline="0">
                <a:solidFill>
                  <a:srgbClr val="4E606B"/>
                </a:solidFill>
                <a:latin typeface="+mn-lt"/>
                <a:cs typeface="Helvetica Neue"/>
              </a:defRPr>
            </a:lvl3pPr>
            <a:lvl4pPr marL="1600200" indent="-228600">
              <a:lnSpc>
                <a:spcPct val="100000"/>
              </a:lnSpc>
              <a:buFont typeface="Symbol" panose="05050102010706020507" pitchFamily="18" charset="2"/>
              <a:buChar char="-"/>
              <a:defRPr sz="1400" baseline="0">
                <a:solidFill>
                  <a:srgbClr val="4E606B"/>
                </a:solidFill>
                <a:latin typeface="+mn-lt"/>
                <a:cs typeface="Helvetica Neue"/>
              </a:defRPr>
            </a:lvl4pPr>
            <a:lvl5pPr marL="2057400" indent="-228600">
              <a:lnSpc>
                <a:spcPct val="100000"/>
              </a:lnSpc>
              <a:buFont typeface="Symbol" panose="05050102010706020507" pitchFamily="18" charset="2"/>
              <a:buChar char="-"/>
              <a:defRPr sz="1400">
                <a:solidFill>
                  <a:srgbClr val="4E606B"/>
                </a:solidFill>
                <a:latin typeface="+mn-lt"/>
                <a:cs typeface="Helvetica Neue"/>
              </a:defRPr>
            </a:lvl5pPr>
          </a:lstStyle>
          <a:p>
            <a:pPr lvl="0"/>
            <a:r>
              <a:rPr lang="en-GB" noProof="0" dirty="0"/>
              <a:t>Edit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Titel 7"/>
          <p:cNvSpPr>
            <a:spLocks noGrp="1"/>
          </p:cNvSpPr>
          <p:nvPr>
            <p:ph type="title" hasCustomPrompt="1"/>
          </p:nvPr>
        </p:nvSpPr>
        <p:spPr>
          <a:xfrm>
            <a:off x="727617" y="93600"/>
            <a:ext cx="7026970" cy="601200"/>
          </a:xfrm>
          <a:prstGeom prst="rect">
            <a:avLst/>
          </a:prstGeom>
        </p:spPr>
        <p:txBody>
          <a:bodyPr vert="horz" anchor="ctr" anchorCtr="0"/>
          <a:lstStyle>
            <a:lvl1pPr algn="l">
              <a:defRPr lang="de-AT" sz="2200" b="0" i="0" kern="1200" spc="40" baseline="0" dirty="0" smtClean="0">
                <a:solidFill>
                  <a:srgbClr val="C30014"/>
                </a:solidFill>
                <a:latin typeface="Arial" pitchFamily="34" charset="0"/>
                <a:ea typeface="+mj-ea"/>
                <a:cs typeface="Arial" pitchFamily="34" charset="0"/>
              </a:defRPr>
            </a:lvl1pPr>
          </a:lstStyle>
          <a:p>
            <a:r>
              <a:rPr lang="en-GB" noProof="0" dirty="0"/>
              <a:t>Edit title</a:t>
            </a:r>
          </a:p>
        </p:txBody>
      </p:sp>
      <p:pic>
        <p:nvPicPr>
          <p:cNvPr id="4" name="Picture 2"/>
          <p:cNvPicPr>
            <a:picLocks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947064" y="212036"/>
            <a:ext cx="807340" cy="454737"/>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a:extLst>
              <a:ext uri="{FF2B5EF4-FFF2-40B4-BE49-F238E27FC236}">
                <a16:creationId xmlns:a16="http://schemas.microsoft.com/office/drawing/2014/main" id="{0CDF1B71-8D89-4DEB-AD4B-9E10F5AFBA80}"/>
              </a:ext>
            </a:extLst>
          </p:cNvPr>
          <p:cNvSpPr>
            <a:spLocks noGrp="1"/>
          </p:cNvSpPr>
          <p:nvPr>
            <p:ph type="sldNum" sz="quarter" idx="12"/>
          </p:nvPr>
        </p:nvSpPr>
        <p:spPr bwMode="gray">
          <a:xfrm>
            <a:off x="7071065" y="4911940"/>
            <a:ext cx="2057400" cy="274637"/>
          </a:xfrm>
        </p:spPr>
        <p:txBody>
          <a:bodyPr/>
          <a:lstStyle>
            <a:lvl1pPr>
              <a:defRPr lang="en-US" sz="1000" kern="1200" smtClean="0">
                <a:solidFill>
                  <a:srgbClr val="8D9393"/>
                </a:solidFill>
                <a:latin typeface="Arial" panose="020B0604020202020204" pitchFamily="34" charset="0"/>
                <a:ea typeface="+mn-ea"/>
                <a:cs typeface="Arial" panose="020B0604020202020204" pitchFamily="34" charset="0"/>
              </a:defRPr>
            </a:lvl1pPr>
          </a:lstStyle>
          <a:p>
            <a:fld id="{75A4F164-3A46-4CEE-A25C-CA523D5E42F3}" type="slidenum">
              <a:rPr lang="en-GB" smtClean="0"/>
              <a:pPr/>
              <a:t>‹Nr.›</a:t>
            </a:fld>
            <a:endParaRPr lang="en-GB" dirty="0"/>
          </a:p>
        </p:txBody>
      </p:sp>
    </p:spTree>
    <p:extLst>
      <p:ext uri="{BB962C8B-B14F-4D97-AF65-F5344CB8AC3E}">
        <p14:creationId xmlns:p14="http://schemas.microsoft.com/office/powerpoint/2010/main" val="3283710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cNvSpPr>
            <a:spLocks noGrp="1"/>
          </p:cNvSpPr>
          <p:nvPr>
            <p:ph type="dt" sz="half" idx="10"/>
          </p:nvPr>
        </p:nvSpPr>
        <p:spPr bwMode="gray"/>
        <p:txBody>
          <a:bodyPr/>
          <a:lstStyle/>
          <a:p>
            <a:fld id="{118A4A7F-0628-46B2-A002-2236A071C643}" type="datetime1">
              <a:rPr lang="en-US" smtClean="0"/>
              <a:t>1/19/2021</a:t>
            </a:fld>
            <a:endParaRPr lang="en-US" dirty="0"/>
          </a:p>
        </p:txBody>
      </p:sp>
      <p:sp>
        <p:nvSpPr>
          <p:cNvPr id="3" name="Footer"/>
          <p:cNvSpPr>
            <a:spLocks noGrp="1"/>
          </p:cNvSpPr>
          <p:nvPr>
            <p:ph type="ftr" sz="quarter" idx="11"/>
          </p:nvPr>
        </p:nvSpPr>
        <p:spPr bwMode="gray"/>
        <p:txBody>
          <a:bodyPr/>
          <a:lstStyle/>
          <a:p>
            <a:r>
              <a:rPr lang="en-US" dirty="0"/>
              <a:t>Presentation Title</a:t>
            </a:r>
          </a:p>
        </p:txBody>
      </p:sp>
      <p:sp>
        <p:nvSpPr>
          <p:cNvPr id="4" name="Slide Number"/>
          <p:cNvSpPr>
            <a:spLocks noGrp="1"/>
          </p:cNvSpPr>
          <p:nvPr>
            <p:ph type="sldNum" sz="quarter" idx="12"/>
          </p:nvPr>
        </p:nvSpPr>
        <p:spPr bwMode="gray"/>
        <p:txBody>
          <a:bodyPr/>
          <a:lstStyle/>
          <a:p>
            <a:fld id="{02CEFE82-39F2-4F47-8A0C-D5AB3496FA5C}" type="slidenum">
              <a:rPr lang="en-US" smtClean="0"/>
              <a:t>‹Nr.›</a:t>
            </a:fld>
            <a:endParaRPr lang="en-US" dirty="0"/>
          </a:p>
        </p:txBody>
      </p:sp>
    </p:spTree>
    <p:extLst>
      <p:ext uri="{BB962C8B-B14F-4D97-AF65-F5344CB8AC3E}">
        <p14:creationId xmlns:p14="http://schemas.microsoft.com/office/powerpoint/2010/main" val="38475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Zielsetzung">
    <p:spTree>
      <p:nvGrpSpPr>
        <p:cNvPr id="1" name=""/>
        <p:cNvGrpSpPr/>
        <p:nvPr/>
      </p:nvGrpSpPr>
      <p:grpSpPr>
        <a:xfrm>
          <a:off x="0" y="0"/>
          <a:ext cx="0" cy="0"/>
          <a:chOff x="0" y="0"/>
          <a:chExt cx="0" cy="0"/>
        </a:xfrm>
      </p:grpSpPr>
      <p:sp>
        <p:nvSpPr>
          <p:cNvPr id="12" name="Inhaltsplatzhalter 2"/>
          <p:cNvSpPr>
            <a:spLocks noGrp="1"/>
          </p:cNvSpPr>
          <p:nvPr>
            <p:ph idx="1" hasCustomPrompt="1"/>
          </p:nvPr>
        </p:nvSpPr>
        <p:spPr>
          <a:xfrm>
            <a:off x="251520" y="1347614"/>
            <a:ext cx="8671771" cy="3395841"/>
          </a:xfrm>
          <a:prstGeom prst="rect">
            <a:avLst/>
          </a:prstGeo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lang="de-AT" sz="1600" kern="1200" baseline="0" dirty="0">
                <a:solidFill>
                  <a:srgbClr val="4E606B"/>
                </a:solidFill>
                <a:latin typeface="Arial" panose="020B0604020202020204" pitchFamily="34" charset="0"/>
                <a:ea typeface="+mn-ea"/>
                <a:cs typeface="Arial" panose="020B0604020202020204" pitchFamily="34" charset="0"/>
              </a:defRPr>
            </a:lvl1pPr>
            <a:lvl2pPr algn="l">
              <a:defRPr lang="de-DE" dirty="0" smtClean="0"/>
            </a:lvl2pPr>
            <a:lvl3pPr algn="l">
              <a:defRPr lang="de-DE" dirty="0" smtClean="0"/>
            </a:lvl3pPr>
            <a:lvl4pPr algn="l">
              <a:defRPr lang="de-DE" dirty="0" smtClean="0"/>
            </a:lvl4pPr>
            <a:lvl5pPr algn="l">
              <a:defRPr lang="de-AT" dirty="0"/>
            </a:lvl5pPr>
          </a:lstStyle>
          <a:p>
            <a:pPr lvl="0"/>
            <a:r>
              <a:rPr lang="en-US" dirty="0"/>
              <a:t>Milestones of your career: Briefly lay the foundation for the upcoming seminar establishing your competencies (Value creation: “I am confident that the speakers knows her/his stuff!”</a:t>
            </a:r>
          </a:p>
        </p:txBody>
      </p:sp>
      <p:sp>
        <p:nvSpPr>
          <p:cNvPr id="4" name="Titel 7">
            <a:extLst>
              <a:ext uri="{FF2B5EF4-FFF2-40B4-BE49-F238E27FC236}">
                <a16:creationId xmlns:a16="http://schemas.microsoft.com/office/drawing/2014/main" id="{19436173-C3CB-4636-B237-7A38B7BD9453}"/>
              </a:ext>
            </a:extLst>
          </p:cNvPr>
          <p:cNvSpPr>
            <a:spLocks noGrp="1"/>
          </p:cNvSpPr>
          <p:nvPr>
            <p:ph type="title" hasCustomPrompt="1"/>
          </p:nvPr>
        </p:nvSpPr>
        <p:spPr>
          <a:xfrm>
            <a:off x="251521" y="483518"/>
            <a:ext cx="4320479" cy="504056"/>
          </a:xfrm>
          <a:prstGeom prst="rect">
            <a:avLst/>
          </a:prstGeom>
          <a:solidFill>
            <a:srgbClr val="C00000"/>
          </a:solidFill>
          <a:effectLst>
            <a:outerShdw blurRad="50800" dist="38100" dir="2700000" algn="tl" rotWithShape="0">
              <a:prstClr val="black">
                <a:alpha val="40000"/>
              </a:prstClr>
            </a:outerShdw>
          </a:effectLst>
        </p:spPr>
        <p:txBody>
          <a:bodyPr vert="horz" anchor="ctr" anchorCtr="0"/>
          <a:lstStyle>
            <a:lvl1pPr algn="l">
              <a:defRPr lang="de-AT" sz="2200" b="0" i="0" kern="1200" spc="40" baseline="0" dirty="0" smtClean="0">
                <a:solidFill>
                  <a:schemeClr val="bg1"/>
                </a:solidFill>
                <a:latin typeface="Arial" pitchFamily="34" charset="0"/>
                <a:ea typeface="+mj-ea"/>
                <a:cs typeface="Arial" pitchFamily="34" charset="0"/>
              </a:defRPr>
            </a:lvl1pPr>
          </a:lstStyle>
          <a:p>
            <a:r>
              <a:rPr lang="en-US" noProof="0" dirty="0"/>
              <a:t>Enter slide title here</a:t>
            </a:r>
          </a:p>
        </p:txBody>
      </p:sp>
      <p:sp>
        <p:nvSpPr>
          <p:cNvPr id="5" name="Foliennummernplatzhalter 4">
            <a:extLst>
              <a:ext uri="{FF2B5EF4-FFF2-40B4-BE49-F238E27FC236}">
                <a16:creationId xmlns:a16="http://schemas.microsoft.com/office/drawing/2014/main" id="{353C1262-C8C6-47D0-B1C0-AE7F8EECB0EB}"/>
              </a:ext>
            </a:extLst>
          </p:cNvPr>
          <p:cNvSpPr>
            <a:spLocks noGrp="1"/>
          </p:cNvSpPr>
          <p:nvPr>
            <p:ph type="sldNum" sz="quarter" idx="12"/>
          </p:nvPr>
        </p:nvSpPr>
        <p:spPr bwMode="gray">
          <a:xfrm>
            <a:off x="7071065" y="4911940"/>
            <a:ext cx="2057400" cy="274637"/>
          </a:xfrm>
        </p:spPr>
        <p:txBody>
          <a:bodyPr/>
          <a:lstStyle>
            <a:lvl1pPr>
              <a:defRPr lang="en-US" sz="1000" kern="1200" smtClean="0">
                <a:solidFill>
                  <a:srgbClr val="8D9393"/>
                </a:solidFill>
                <a:latin typeface="Arial" panose="020B0604020202020204" pitchFamily="34" charset="0"/>
                <a:ea typeface="+mn-ea"/>
                <a:cs typeface="Arial" panose="020B0604020202020204" pitchFamily="34" charset="0"/>
              </a:defRPr>
            </a:lvl1pPr>
          </a:lstStyle>
          <a:p>
            <a:fld id="{75A4F164-3A46-4CEE-A25C-CA523D5E42F3}" type="slidenum">
              <a:rPr lang="en-GB" smtClean="0"/>
              <a:pPr/>
              <a:t>‹Nr.›</a:t>
            </a:fld>
            <a:endParaRPr lang="en-GB" dirty="0"/>
          </a:p>
        </p:txBody>
      </p:sp>
    </p:spTree>
    <p:extLst>
      <p:ext uri="{BB962C8B-B14F-4D97-AF65-F5344CB8AC3E}">
        <p14:creationId xmlns:p14="http://schemas.microsoft.com/office/powerpoint/2010/main" val="693298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Zielsetzung">
    <p:spTree>
      <p:nvGrpSpPr>
        <p:cNvPr id="1" name=""/>
        <p:cNvGrpSpPr/>
        <p:nvPr/>
      </p:nvGrpSpPr>
      <p:grpSpPr>
        <a:xfrm>
          <a:off x="0" y="0"/>
          <a:ext cx="0" cy="0"/>
          <a:chOff x="0" y="0"/>
          <a:chExt cx="0" cy="0"/>
        </a:xfrm>
      </p:grpSpPr>
      <p:sp>
        <p:nvSpPr>
          <p:cNvPr id="12" name="Inhaltsplatzhalter 2"/>
          <p:cNvSpPr>
            <a:spLocks noGrp="1"/>
          </p:cNvSpPr>
          <p:nvPr>
            <p:ph idx="1" hasCustomPrompt="1"/>
          </p:nvPr>
        </p:nvSpPr>
        <p:spPr>
          <a:xfrm>
            <a:off x="251520" y="1347614"/>
            <a:ext cx="8671771" cy="3395841"/>
          </a:xfrm>
          <a:prstGeom prst="rect">
            <a:avLst/>
          </a:prstGeo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lang="de-AT" sz="1600" kern="1200" baseline="0" dirty="0">
                <a:solidFill>
                  <a:srgbClr val="4E606B"/>
                </a:solidFill>
                <a:latin typeface="Arial" panose="020B0604020202020204" pitchFamily="34" charset="0"/>
                <a:ea typeface="+mn-ea"/>
                <a:cs typeface="Arial" panose="020B0604020202020204" pitchFamily="34" charset="0"/>
              </a:defRPr>
            </a:lvl1pPr>
            <a:lvl2pPr algn="l">
              <a:defRPr lang="de-DE" dirty="0" smtClean="0"/>
            </a:lvl2pPr>
            <a:lvl3pPr algn="l">
              <a:defRPr lang="de-DE" dirty="0" smtClean="0"/>
            </a:lvl3pPr>
            <a:lvl4pPr algn="l">
              <a:defRPr lang="de-DE" dirty="0" smtClean="0"/>
            </a:lvl4pPr>
            <a:lvl5pPr algn="l">
              <a:defRPr lang="de-AT" dirty="0"/>
            </a:lvl5pPr>
          </a:lstStyle>
          <a:p>
            <a:pPr lvl="0"/>
            <a:r>
              <a:rPr lang="en-US" dirty="0"/>
              <a:t>Enter a brief factual overview of the topics to be discussed in the course of the seminar, optionally including time estimates. (Value creation: “This is exactly the kind of seminar I was looking for!”) </a:t>
            </a:r>
          </a:p>
          <a:p>
            <a:pPr lvl="0"/>
            <a:r>
              <a:rPr lang="en-US" dirty="0"/>
              <a:t>Topic 1</a:t>
            </a:r>
          </a:p>
          <a:p>
            <a:pPr lvl="0"/>
            <a:r>
              <a:rPr lang="en-US" dirty="0"/>
              <a:t>Topic 2</a:t>
            </a:r>
          </a:p>
          <a:p>
            <a:pPr lvl="0"/>
            <a:r>
              <a:rPr lang="en-US" dirty="0"/>
              <a:t>Topic 3</a:t>
            </a:r>
          </a:p>
          <a:p>
            <a:pPr lvl="0"/>
            <a:r>
              <a:rPr lang="en-US" dirty="0"/>
              <a:t>Topic 4</a:t>
            </a:r>
          </a:p>
        </p:txBody>
      </p:sp>
      <p:sp>
        <p:nvSpPr>
          <p:cNvPr id="4" name="Titel 7">
            <a:extLst>
              <a:ext uri="{FF2B5EF4-FFF2-40B4-BE49-F238E27FC236}">
                <a16:creationId xmlns:a16="http://schemas.microsoft.com/office/drawing/2014/main" id="{4CC650AB-B824-4A74-AEAE-3A5C125EA720}"/>
              </a:ext>
            </a:extLst>
          </p:cNvPr>
          <p:cNvSpPr>
            <a:spLocks noGrp="1"/>
          </p:cNvSpPr>
          <p:nvPr>
            <p:ph type="title" hasCustomPrompt="1"/>
          </p:nvPr>
        </p:nvSpPr>
        <p:spPr>
          <a:xfrm>
            <a:off x="251521" y="483518"/>
            <a:ext cx="4320479" cy="504056"/>
          </a:xfrm>
          <a:prstGeom prst="rect">
            <a:avLst/>
          </a:prstGeom>
          <a:solidFill>
            <a:srgbClr val="C00000"/>
          </a:solidFill>
          <a:effectLst>
            <a:outerShdw blurRad="50800" dist="38100" dir="2700000" algn="tl" rotWithShape="0">
              <a:prstClr val="black">
                <a:alpha val="40000"/>
              </a:prstClr>
            </a:outerShdw>
          </a:effectLst>
        </p:spPr>
        <p:txBody>
          <a:bodyPr vert="horz" anchor="ctr" anchorCtr="0"/>
          <a:lstStyle>
            <a:lvl1pPr algn="l">
              <a:defRPr lang="de-AT" sz="2200" b="0" i="0" kern="1200" spc="40" baseline="0" dirty="0" smtClean="0">
                <a:solidFill>
                  <a:schemeClr val="bg1"/>
                </a:solidFill>
                <a:latin typeface="Arial" pitchFamily="34" charset="0"/>
                <a:ea typeface="+mj-ea"/>
                <a:cs typeface="Arial" pitchFamily="34" charset="0"/>
              </a:defRPr>
            </a:lvl1pPr>
          </a:lstStyle>
          <a:p>
            <a:r>
              <a:rPr lang="en-US" noProof="0" dirty="0"/>
              <a:t>Enter slide title here</a:t>
            </a:r>
          </a:p>
        </p:txBody>
      </p:sp>
      <p:sp>
        <p:nvSpPr>
          <p:cNvPr id="5" name="Foliennummernplatzhalter 4">
            <a:extLst>
              <a:ext uri="{FF2B5EF4-FFF2-40B4-BE49-F238E27FC236}">
                <a16:creationId xmlns:a16="http://schemas.microsoft.com/office/drawing/2014/main" id="{38C5D8FB-0025-489B-B7DC-12ECE7455003}"/>
              </a:ext>
            </a:extLst>
          </p:cNvPr>
          <p:cNvSpPr>
            <a:spLocks noGrp="1"/>
          </p:cNvSpPr>
          <p:nvPr>
            <p:ph type="sldNum" sz="quarter" idx="12"/>
          </p:nvPr>
        </p:nvSpPr>
        <p:spPr bwMode="gray">
          <a:xfrm>
            <a:off x="7071065" y="4911940"/>
            <a:ext cx="2057400" cy="274637"/>
          </a:xfrm>
        </p:spPr>
        <p:txBody>
          <a:bodyPr/>
          <a:lstStyle>
            <a:lvl1pPr>
              <a:defRPr lang="en-US" sz="1000" kern="1200" smtClean="0">
                <a:solidFill>
                  <a:srgbClr val="8D9393"/>
                </a:solidFill>
                <a:latin typeface="Arial" panose="020B0604020202020204" pitchFamily="34" charset="0"/>
                <a:ea typeface="+mn-ea"/>
                <a:cs typeface="Arial" panose="020B0604020202020204" pitchFamily="34" charset="0"/>
              </a:defRPr>
            </a:lvl1pPr>
          </a:lstStyle>
          <a:p>
            <a:fld id="{75A4F164-3A46-4CEE-A25C-CA523D5E42F3}" type="slidenum">
              <a:rPr lang="en-GB" smtClean="0"/>
              <a:pPr/>
              <a:t>‹Nr.›</a:t>
            </a:fld>
            <a:endParaRPr lang="en-GB" dirty="0"/>
          </a:p>
        </p:txBody>
      </p:sp>
    </p:spTree>
    <p:extLst>
      <p:ext uri="{BB962C8B-B14F-4D97-AF65-F5344CB8AC3E}">
        <p14:creationId xmlns:p14="http://schemas.microsoft.com/office/powerpoint/2010/main" val="347383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Zielsetzung">
    <p:spTree>
      <p:nvGrpSpPr>
        <p:cNvPr id="1" name=""/>
        <p:cNvGrpSpPr/>
        <p:nvPr/>
      </p:nvGrpSpPr>
      <p:grpSpPr>
        <a:xfrm>
          <a:off x="0" y="0"/>
          <a:ext cx="0" cy="0"/>
          <a:chOff x="0" y="0"/>
          <a:chExt cx="0" cy="0"/>
        </a:xfrm>
      </p:grpSpPr>
      <p:sp>
        <p:nvSpPr>
          <p:cNvPr id="12" name="Inhaltsplatzhalter 2"/>
          <p:cNvSpPr>
            <a:spLocks noGrp="1"/>
          </p:cNvSpPr>
          <p:nvPr>
            <p:ph idx="1" hasCustomPrompt="1"/>
          </p:nvPr>
        </p:nvSpPr>
        <p:spPr>
          <a:xfrm>
            <a:off x="251520" y="1347614"/>
            <a:ext cx="8671771" cy="3395841"/>
          </a:xfrm>
          <a:prstGeom prst="rect">
            <a:avLst/>
          </a:prstGeo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lang="de-AT" sz="1600" kern="1200" baseline="0" dirty="0">
                <a:solidFill>
                  <a:srgbClr val="4E606B"/>
                </a:solidFill>
                <a:latin typeface="Arial" panose="020B0604020202020204" pitchFamily="34" charset="0"/>
                <a:ea typeface="+mn-ea"/>
                <a:cs typeface="Arial" panose="020B0604020202020204" pitchFamily="34" charset="0"/>
              </a:defRPr>
            </a:lvl1pPr>
            <a:lvl2pPr algn="l">
              <a:defRPr lang="de-DE" dirty="0" smtClean="0"/>
            </a:lvl2pPr>
            <a:lvl3pPr algn="l">
              <a:defRPr lang="de-DE" dirty="0" smtClean="0"/>
            </a:lvl3pPr>
            <a:lvl4pPr algn="l">
              <a:defRPr lang="de-DE" dirty="0" smtClean="0"/>
            </a:lvl4pPr>
            <a:lvl5pPr algn="l">
              <a:defRPr lang="de-AT" dirty="0"/>
            </a:lvl5pPr>
          </a:lstStyle>
          <a:p>
            <a:pPr lvl="0"/>
            <a:r>
              <a:rPr lang="en-US" dirty="0"/>
              <a:t>Definition, standard, law </a:t>
            </a:r>
            <a:r>
              <a:rPr lang="en-US" dirty="0" err="1"/>
              <a:t>etc</a:t>
            </a:r>
            <a:br>
              <a:rPr lang="en-US" dirty="0"/>
            </a:br>
            <a:r>
              <a:rPr lang="en-US" dirty="0"/>
              <a:t>Break down the theoretical foundations in a few words that correspond to the printouts.</a:t>
            </a:r>
          </a:p>
        </p:txBody>
      </p:sp>
      <p:sp>
        <p:nvSpPr>
          <p:cNvPr id="4" name="Titel 7">
            <a:extLst>
              <a:ext uri="{FF2B5EF4-FFF2-40B4-BE49-F238E27FC236}">
                <a16:creationId xmlns:a16="http://schemas.microsoft.com/office/drawing/2014/main" id="{B25F1DCD-EAB8-45C6-867A-A7DF0139CDA5}"/>
              </a:ext>
            </a:extLst>
          </p:cNvPr>
          <p:cNvSpPr>
            <a:spLocks noGrp="1"/>
          </p:cNvSpPr>
          <p:nvPr>
            <p:ph type="title" hasCustomPrompt="1"/>
          </p:nvPr>
        </p:nvSpPr>
        <p:spPr>
          <a:xfrm>
            <a:off x="251521" y="483518"/>
            <a:ext cx="4320479" cy="504056"/>
          </a:xfrm>
          <a:prstGeom prst="rect">
            <a:avLst/>
          </a:prstGeom>
          <a:solidFill>
            <a:srgbClr val="C00000"/>
          </a:solidFill>
          <a:effectLst>
            <a:outerShdw blurRad="50800" dist="38100" dir="2700000" algn="tl" rotWithShape="0">
              <a:prstClr val="black">
                <a:alpha val="40000"/>
              </a:prstClr>
            </a:outerShdw>
          </a:effectLst>
        </p:spPr>
        <p:txBody>
          <a:bodyPr vert="horz" anchor="ctr" anchorCtr="0"/>
          <a:lstStyle>
            <a:lvl1pPr algn="l">
              <a:defRPr lang="de-AT" sz="2200" b="0" i="0" kern="1200" spc="40" baseline="0" dirty="0" smtClean="0">
                <a:solidFill>
                  <a:schemeClr val="bg1"/>
                </a:solidFill>
                <a:latin typeface="Arial" pitchFamily="34" charset="0"/>
                <a:ea typeface="+mj-ea"/>
                <a:cs typeface="Arial" pitchFamily="34" charset="0"/>
              </a:defRPr>
            </a:lvl1pPr>
          </a:lstStyle>
          <a:p>
            <a:r>
              <a:rPr lang="en-US" noProof="0" dirty="0"/>
              <a:t>Enter slide title here</a:t>
            </a:r>
          </a:p>
        </p:txBody>
      </p:sp>
      <p:sp>
        <p:nvSpPr>
          <p:cNvPr id="5" name="Foliennummernplatzhalter 4">
            <a:extLst>
              <a:ext uri="{FF2B5EF4-FFF2-40B4-BE49-F238E27FC236}">
                <a16:creationId xmlns:a16="http://schemas.microsoft.com/office/drawing/2014/main" id="{199E8FC5-06EC-411D-8A97-90B6E8692333}"/>
              </a:ext>
            </a:extLst>
          </p:cNvPr>
          <p:cNvSpPr>
            <a:spLocks noGrp="1"/>
          </p:cNvSpPr>
          <p:nvPr>
            <p:ph type="sldNum" sz="quarter" idx="12"/>
          </p:nvPr>
        </p:nvSpPr>
        <p:spPr bwMode="gray">
          <a:xfrm>
            <a:off x="7071065" y="4911940"/>
            <a:ext cx="2057400" cy="274637"/>
          </a:xfrm>
        </p:spPr>
        <p:txBody>
          <a:bodyPr/>
          <a:lstStyle>
            <a:lvl1pPr>
              <a:defRPr lang="en-US" sz="1000" kern="1200" smtClean="0">
                <a:solidFill>
                  <a:srgbClr val="8D9393"/>
                </a:solidFill>
                <a:latin typeface="Arial" panose="020B0604020202020204" pitchFamily="34" charset="0"/>
                <a:ea typeface="+mn-ea"/>
                <a:cs typeface="Arial" panose="020B0604020202020204" pitchFamily="34" charset="0"/>
              </a:defRPr>
            </a:lvl1pPr>
          </a:lstStyle>
          <a:p>
            <a:fld id="{75A4F164-3A46-4CEE-A25C-CA523D5E42F3}" type="slidenum">
              <a:rPr lang="en-GB" smtClean="0"/>
              <a:pPr/>
              <a:t>‹Nr.›</a:t>
            </a:fld>
            <a:endParaRPr lang="en-GB" dirty="0"/>
          </a:p>
        </p:txBody>
      </p:sp>
    </p:spTree>
    <p:extLst>
      <p:ext uri="{BB962C8B-B14F-4D97-AF65-F5344CB8AC3E}">
        <p14:creationId xmlns:p14="http://schemas.microsoft.com/office/powerpoint/2010/main" val="3358582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Zielsetzung">
    <p:spTree>
      <p:nvGrpSpPr>
        <p:cNvPr id="1" name=""/>
        <p:cNvGrpSpPr/>
        <p:nvPr/>
      </p:nvGrpSpPr>
      <p:grpSpPr>
        <a:xfrm>
          <a:off x="0" y="0"/>
          <a:ext cx="0" cy="0"/>
          <a:chOff x="0" y="0"/>
          <a:chExt cx="0" cy="0"/>
        </a:xfrm>
      </p:grpSpPr>
      <p:sp>
        <p:nvSpPr>
          <p:cNvPr id="12" name="Inhaltsplatzhalter 2"/>
          <p:cNvSpPr>
            <a:spLocks noGrp="1"/>
          </p:cNvSpPr>
          <p:nvPr>
            <p:ph idx="1" hasCustomPrompt="1"/>
          </p:nvPr>
        </p:nvSpPr>
        <p:spPr>
          <a:xfrm>
            <a:off x="251520" y="1347614"/>
            <a:ext cx="8671771" cy="3395841"/>
          </a:xfrm>
          <a:prstGeom prst="rect">
            <a:avLst/>
          </a:prstGeo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lang="de-AT" sz="1600" kern="1200" baseline="0" dirty="0">
                <a:solidFill>
                  <a:srgbClr val="4E606B"/>
                </a:solidFill>
                <a:latin typeface="Arial" panose="020B0604020202020204" pitchFamily="34" charset="0"/>
                <a:ea typeface="+mn-ea"/>
                <a:cs typeface="Arial" panose="020B0604020202020204" pitchFamily="34" charset="0"/>
              </a:defRPr>
            </a:lvl1pPr>
            <a:lvl2pPr algn="l">
              <a:defRPr lang="de-DE" dirty="0" smtClean="0"/>
            </a:lvl2pPr>
            <a:lvl3pPr algn="l">
              <a:defRPr lang="de-DE" dirty="0" smtClean="0"/>
            </a:lvl3pPr>
            <a:lvl4pPr algn="l">
              <a:defRPr lang="de-DE" dirty="0" smtClean="0"/>
            </a:lvl4pPr>
            <a:lvl5pPr algn="l">
              <a:defRPr lang="de-AT" dirty="0"/>
            </a:lvl5pPr>
          </a:lstStyle>
          <a:p>
            <a:pPr marL="342900" marR="0" lvl="0" indent="-342900" algn="l" defTabSz="914400" rtl="0" eaLnBrk="1" fontAlgn="auto" latinLnBrk="0" hangingPunct="1">
              <a:lnSpc>
                <a:spcPct val="100000"/>
              </a:lnSpc>
              <a:spcBef>
                <a:spcPct val="20000"/>
              </a:spcBef>
              <a:spcAft>
                <a:spcPts val="0"/>
              </a:spcAft>
              <a:buClrTx/>
              <a:buSzTx/>
              <a:tabLst/>
            </a:pPr>
            <a:r>
              <a:rPr lang="en-US" noProof="0" dirty="0"/>
              <a:t>Provide a brief, comprehensible explanation of the central theory.</a:t>
            </a:r>
          </a:p>
        </p:txBody>
      </p:sp>
      <p:sp>
        <p:nvSpPr>
          <p:cNvPr id="4" name="Titel 7">
            <a:extLst>
              <a:ext uri="{FF2B5EF4-FFF2-40B4-BE49-F238E27FC236}">
                <a16:creationId xmlns:a16="http://schemas.microsoft.com/office/drawing/2014/main" id="{0F92C9C8-9E96-4911-8202-4DCBD920CA14}"/>
              </a:ext>
            </a:extLst>
          </p:cNvPr>
          <p:cNvSpPr>
            <a:spLocks noGrp="1"/>
          </p:cNvSpPr>
          <p:nvPr>
            <p:ph type="title" hasCustomPrompt="1"/>
          </p:nvPr>
        </p:nvSpPr>
        <p:spPr>
          <a:xfrm>
            <a:off x="251521" y="483518"/>
            <a:ext cx="4320479" cy="504056"/>
          </a:xfrm>
          <a:prstGeom prst="rect">
            <a:avLst/>
          </a:prstGeom>
          <a:solidFill>
            <a:srgbClr val="C00000"/>
          </a:solidFill>
          <a:effectLst>
            <a:outerShdw blurRad="50800" dist="38100" dir="2700000" algn="tl" rotWithShape="0">
              <a:prstClr val="black">
                <a:alpha val="40000"/>
              </a:prstClr>
            </a:outerShdw>
          </a:effectLst>
        </p:spPr>
        <p:txBody>
          <a:bodyPr vert="horz" anchor="ctr" anchorCtr="0"/>
          <a:lstStyle>
            <a:lvl1pPr algn="l">
              <a:defRPr lang="de-AT" sz="2200" b="0" i="0" kern="1200" spc="40" baseline="0" dirty="0" smtClean="0">
                <a:solidFill>
                  <a:schemeClr val="bg1"/>
                </a:solidFill>
                <a:latin typeface="Arial" pitchFamily="34" charset="0"/>
                <a:ea typeface="+mj-ea"/>
                <a:cs typeface="Arial" pitchFamily="34" charset="0"/>
              </a:defRPr>
            </a:lvl1pPr>
          </a:lstStyle>
          <a:p>
            <a:r>
              <a:rPr lang="en-US" noProof="0" dirty="0"/>
              <a:t>Enter slide title here</a:t>
            </a:r>
          </a:p>
        </p:txBody>
      </p:sp>
      <p:sp>
        <p:nvSpPr>
          <p:cNvPr id="5" name="Foliennummernplatzhalter 4">
            <a:extLst>
              <a:ext uri="{FF2B5EF4-FFF2-40B4-BE49-F238E27FC236}">
                <a16:creationId xmlns:a16="http://schemas.microsoft.com/office/drawing/2014/main" id="{43235E18-4318-4517-B9F1-0E816FC7DECF}"/>
              </a:ext>
            </a:extLst>
          </p:cNvPr>
          <p:cNvSpPr>
            <a:spLocks noGrp="1"/>
          </p:cNvSpPr>
          <p:nvPr>
            <p:ph type="sldNum" sz="quarter" idx="12"/>
          </p:nvPr>
        </p:nvSpPr>
        <p:spPr bwMode="gray">
          <a:xfrm>
            <a:off x="7071065" y="4911940"/>
            <a:ext cx="2057400" cy="274637"/>
          </a:xfrm>
        </p:spPr>
        <p:txBody>
          <a:bodyPr/>
          <a:lstStyle>
            <a:lvl1pPr>
              <a:defRPr lang="en-US" sz="1000" kern="1200" smtClean="0">
                <a:solidFill>
                  <a:srgbClr val="8D9393"/>
                </a:solidFill>
                <a:latin typeface="Arial" panose="020B0604020202020204" pitchFamily="34" charset="0"/>
                <a:ea typeface="+mn-ea"/>
                <a:cs typeface="Arial" panose="020B0604020202020204" pitchFamily="34" charset="0"/>
              </a:defRPr>
            </a:lvl1pPr>
          </a:lstStyle>
          <a:p>
            <a:fld id="{75A4F164-3A46-4CEE-A25C-CA523D5E42F3}" type="slidenum">
              <a:rPr lang="en-GB" smtClean="0"/>
              <a:pPr/>
              <a:t>‹Nr.›</a:t>
            </a:fld>
            <a:endParaRPr lang="en-GB" dirty="0"/>
          </a:p>
        </p:txBody>
      </p:sp>
    </p:spTree>
    <p:extLst>
      <p:ext uri="{BB962C8B-B14F-4D97-AF65-F5344CB8AC3E}">
        <p14:creationId xmlns:p14="http://schemas.microsoft.com/office/powerpoint/2010/main" val="3975290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Zielsetzung">
    <p:spTree>
      <p:nvGrpSpPr>
        <p:cNvPr id="1" name=""/>
        <p:cNvGrpSpPr/>
        <p:nvPr/>
      </p:nvGrpSpPr>
      <p:grpSpPr>
        <a:xfrm>
          <a:off x="0" y="0"/>
          <a:ext cx="0" cy="0"/>
          <a:chOff x="0" y="0"/>
          <a:chExt cx="0" cy="0"/>
        </a:xfrm>
      </p:grpSpPr>
      <p:sp>
        <p:nvSpPr>
          <p:cNvPr id="12" name="Inhaltsplatzhalter 2"/>
          <p:cNvSpPr>
            <a:spLocks noGrp="1"/>
          </p:cNvSpPr>
          <p:nvPr>
            <p:ph idx="1" hasCustomPrompt="1"/>
          </p:nvPr>
        </p:nvSpPr>
        <p:spPr>
          <a:xfrm>
            <a:off x="251520" y="1347614"/>
            <a:ext cx="8671771" cy="3395841"/>
          </a:xfrm>
          <a:prstGeom prst="rect">
            <a:avLst/>
          </a:prstGeo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lang="de-AT" sz="1600" kern="1200" baseline="0" dirty="0">
                <a:solidFill>
                  <a:srgbClr val="4E606B"/>
                </a:solidFill>
                <a:latin typeface="Arial" panose="020B0604020202020204" pitchFamily="34" charset="0"/>
                <a:ea typeface="+mn-ea"/>
                <a:cs typeface="Arial" panose="020B0604020202020204" pitchFamily="34" charset="0"/>
              </a:defRPr>
            </a:lvl1pPr>
            <a:lvl2pPr algn="l">
              <a:defRPr lang="de-DE" dirty="0" smtClean="0"/>
            </a:lvl2pPr>
            <a:lvl3pPr algn="l">
              <a:defRPr lang="de-DE" dirty="0" smtClean="0"/>
            </a:lvl3pPr>
            <a:lvl4pPr algn="l">
              <a:defRPr lang="de-DE" dirty="0" smtClean="0"/>
            </a:lvl4pPr>
            <a:lvl5pPr algn="l">
              <a:defRPr lang="de-AT" dirty="0"/>
            </a:lvl5pPr>
          </a:lstStyle>
          <a:p>
            <a:pPr lvl="0"/>
            <a:r>
              <a:rPr lang="en-US" dirty="0"/>
              <a:t>Provide instructions on how to translate theory into practice.</a:t>
            </a:r>
          </a:p>
          <a:p>
            <a:pPr lvl="0"/>
            <a:r>
              <a:rPr lang="en-US" dirty="0"/>
              <a:t>Also a good opportunity to present a framework for groupwork exercises.</a:t>
            </a:r>
          </a:p>
        </p:txBody>
      </p:sp>
      <p:sp>
        <p:nvSpPr>
          <p:cNvPr id="4" name="Titel 7">
            <a:extLst>
              <a:ext uri="{FF2B5EF4-FFF2-40B4-BE49-F238E27FC236}">
                <a16:creationId xmlns:a16="http://schemas.microsoft.com/office/drawing/2014/main" id="{64EFA717-B020-481B-9E1A-D071B2583172}"/>
              </a:ext>
            </a:extLst>
          </p:cNvPr>
          <p:cNvSpPr>
            <a:spLocks noGrp="1"/>
          </p:cNvSpPr>
          <p:nvPr>
            <p:ph type="title" hasCustomPrompt="1"/>
          </p:nvPr>
        </p:nvSpPr>
        <p:spPr>
          <a:xfrm>
            <a:off x="251521" y="483518"/>
            <a:ext cx="4320479" cy="504056"/>
          </a:xfrm>
          <a:prstGeom prst="rect">
            <a:avLst/>
          </a:prstGeom>
          <a:solidFill>
            <a:srgbClr val="C00000"/>
          </a:solidFill>
          <a:effectLst>
            <a:outerShdw blurRad="50800" dist="38100" dir="2700000" algn="tl" rotWithShape="0">
              <a:prstClr val="black">
                <a:alpha val="40000"/>
              </a:prstClr>
            </a:outerShdw>
          </a:effectLst>
        </p:spPr>
        <p:txBody>
          <a:bodyPr vert="horz" anchor="ctr" anchorCtr="0"/>
          <a:lstStyle>
            <a:lvl1pPr algn="l">
              <a:defRPr lang="de-AT" sz="2200" b="0" i="0" kern="1200" spc="40" baseline="0" dirty="0" smtClean="0">
                <a:solidFill>
                  <a:schemeClr val="bg1"/>
                </a:solidFill>
                <a:latin typeface="Arial" pitchFamily="34" charset="0"/>
                <a:ea typeface="+mj-ea"/>
                <a:cs typeface="Arial" pitchFamily="34" charset="0"/>
              </a:defRPr>
            </a:lvl1pPr>
          </a:lstStyle>
          <a:p>
            <a:r>
              <a:rPr lang="en-US" noProof="0" dirty="0"/>
              <a:t>Enter slide title here</a:t>
            </a:r>
          </a:p>
        </p:txBody>
      </p:sp>
      <p:sp>
        <p:nvSpPr>
          <p:cNvPr id="5" name="Foliennummernplatzhalter 4">
            <a:extLst>
              <a:ext uri="{FF2B5EF4-FFF2-40B4-BE49-F238E27FC236}">
                <a16:creationId xmlns:a16="http://schemas.microsoft.com/office/drawing/2014/main" id="{D16B0E66-76BD-438E-B848-8552A2B1187A}"/>
              </a:ext>
            </a:extLst>
          </p:cNvPr>
          <p:cNvSpPr>
            <a:spLocks noGrp="1"/>
          </p:cNvSpPr>
          <p:nvPr>
            <p:ph type="sldNum" sz="quarter" idx="12"/>
          </p:nvPr>
        </p:nvSpPr>
        <p:spPr bwMode="gray">
          <a:xfrm>
            <a:off x="7071065" y="4911940"/>
            <a:ext cx="2057400" cy="274637"/>
          </a:xfrm>
        </p:spPr>
        <p:txBody>
          <a:bodyPr/>
          <a:lstStyle>
            <a:lvl1pPr>
              <a:defRPr lang="en-US" sz="1000" kern="1200" smtClean="0">
                <a:solidFill>
                  <a:srgbClr val="8D9393"/>
                </a:solidFill>
                <a:latin typeface="Arial" panose="020B0604020202020204" pitchFamily="34" charset="0"/>
                <a:ea typeface="+mn-ea"/>
                <a:cs typeface="Arial" panose="020B0604020202020204" pitchFamily="34" charset="0"/>
              </a:defRPr>
            </a:lvl1pPr>
          </a:lstStyle>
          <a:p>
            <a:fld id="{75A4F164-3A46-4CEE-A25C-CA523D5E42F3}" type="slidenum">
              <a:rPr lang="en-GB" smtClean="0"/>
              <a:pPr/>
              <a:t>‹Nr.›</a:t>
            </a:fld>
            <a:endParaRPr lang="en-GB" dirty="0"/>
          </a:p>
        </p:txBody>
      </p:sp>
    </p:spTree>
    <p:extLst>
      <p:ext uri="{BB962C8B-B14F-4D97-AF65-F5344CB8AC3E}">
        <p14:creationId xmlns:p14="http://schemas.microsoft.com/office/powerpoint/2010/main" val="473375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6_Zielsetzung">
    <p:spTree>
      <p:nvGrpSpPr>
        <p:cNvPr id="1" name=""/>
        <p:cNvGrpSpPr/>
        <p:nvPr/>
      </p:nvGrpSpPr>
      <p:grpSpPr>
        <a:xfrm>
          <a:off x="0" y="0"/>
          <a:ext cx="0" cy="0"/>
          <a:chOff x="0" y="0"/>
          <a:chExt cx="0" cy="0"/>
        </a:xfrm>
      </p:grpSpPr>
      <p:sp>
        <p:nvSpPr>
          <p:cNvPr id="12" name="Inhaltsplatzhalter 2"/>
          <p:cNvSpPr>
            <a:spLocks noGrp="1"/>
          </p:cNvSpPr>
          <p:nvPr>
            <p:ph idx="1" hasCustomPrompt="1"/>
          </p:nvPr>
        </p:nvSpPr>
        <p:spPr>
          <a:xfrm>
            <a:off x="251520" y="1347614"/>
            <a:ext cx="8671771" cy="3395841"/>
          </a:xfrm>
          <a:prstGeom prst="rect">
            <a:avLst/>
          </a:prstGeo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lang="de-AT" sz="1600" kern="1200" baseline="0" dirty="0">
                <a:solidFill>
                  <a:srgbClr val="4E606B"/>
                </a:solidFill>
                <a:latin typeface="Arial" panose="020B0604020202020204" pitchFamily="34" charset="0"/>
                <a:ea typeface="+mn-ea"/>
                <a:cs typeface="Arial" panose="020B0604020202020204" pitchFamily="34" charset="0"/>
              </a:defRPr>
            </a:lvl1pPr>
            <a:lvl2pPr algn="l">
              <a:defRPr lang="de-DE" dirty="0" smtClean="0"/>
            </a:lvl2pPr>
            <a:lvl3pPr algn="l">
              <a:defRPr lang="de-DE" dirty="0" smtClean="0"/>
            </a:lvl3pPr>
            <a:lvl4pPr algn="l">
              <a:defRPr lang="de-DE" dirty="0" smtClean="0"/>
            </a:lvl4pPr>
            <a:lvl5pPr algn="l">
              <a:defRPr lang="de-AT" dirty="0"/>
            </a:lvl5pPr>
          </a:lstStyle>
          <a:p>
            <a:pPr marL="342900" marR="0" lvl="0" indent="-342900" algn="l" defTabSz="914400" rtl="0" eaLnBrk="1" fontAlgn="auto" latinLnBrk="0" hangingPunct="1">
              <a:lnSpc>
                <a:spcPct val="100000"/>
              </a:lnSpc>
              <a:spcBef>
                <a:spcPct val="20000"/>
              </a:spcBef>
              <a:spcAft>
                <a:spcPts val="0"/>
              </a:spcAft>
              <a:buClrTx/>
              <a:buSzTx/>
              <a:tabLst/>
            </a:pPr>
            <a:r>
              <a:rPr lang="en-US" noProof="0" dirty="0"/>
              <a:t>Present solutions to prove that the central theory works in practice.</a:t>
            </a:r>
          </a:p>
        </p:txBody>
      </p:sp>
      <p:sp>
        <p:nvSpPr>
          <p:cNvPr id="4" name="Titel 7">
            <a:extLst>
              <a:ext uri="{FF2B5EF4-FFF2-40B4-BE49-F238E27FC236}">
                <a16:creationId xmlns:a16="http://schemas.microsoft.com/office/drawing/2014/main" id="{481D5CFA-A55E-4807-828E-80C3C0EA30DC}"/>
              </a:ext>
            </a:extLst>
          </p:cNvPr>
          <p:cNvSpPr>
            <a:spLocks noGrp="1"/>
          </p:cNvSpPr>
          <p:nvPr>
            <p:ph type="title" hasCustomPrompt="1"/>
          </p:nvPr>
        </p:nvSpPr>
        <p:spPr>
          <a:xfrm>
            <a:off x="251521" y="483518"/>
            <a:ext cx="4320479" cy="504056"/>
          </a:xfrm>
          <a:prstGeom prst="rect">
            <a:avLst/>
          </a:prstGeom>
          <a:solidFill>
            <a:srgbClr val="C00000"/>
          </a:solidFill>
          <a:effectLst>
            <a:outerShdw blurRad="50800" dist="38100" dir="2700000" algn="tl" rotWithShape="0">
              <a:prstClr val="black">
                <a:alpha val="40000"/>
              </a:prstClr>
            </a:outerShdw>
          </a:effectLst>
        </p:spPr>
        <p:txBody>
          <a:bodyPr vert="horz" anchor="ctr" anchorCtr="0"/>
          <a:lstStyle>
            <a:lvl1pPr algn="l">
              <a:defRPr lang="de-AT" sz="2200" b="0" i="0" kern="1200" spc="40" baseline="0" dirty="0" smtClean="0">
                <a:solidFill>
                  <a:schemeClr val="bg1"/>
                </a:solidFill>
                <a:latin typeface="Arial" pitchFamily="34" charset="0"/>
                <a:ea typeface="+mj-ea"/>
                <a:cs typeface="Arial" pitchFamily="34" charset="0"/>
              </a:defRPr>
            </a:lvl1pPr>
          </a:lstStyle>
          <a:p>
            <a:r>
              <a:rPr lang="en-US" noProof="0" dirty="0"/>
              <a:t>Enter slide title here</a:t>
            </a:r>
          </a:p>
        </p:txBody>
      </p:sp>
      <p:sp>
        <p:nvSpPr>
          <p:cNvPr id="5" name="Foliennummernplatzhalter 4">
            <a:extLst>
              <a:ext uri="{FF2B5EF4-FFF2-40B4-BE49-F238E27FC236}">
                <a16:creationId xmlns:a16="http://schemas.microsoft.com/office/drawing/2014/main" id="{D0B9B87B-1905-495C-89AE-EBC6409CE605}"/>
              </a:ext>
            </a:extLst>
          </p:cNvPr>
          <p:cNvSpPr>
            <a:spLocks noGrp="1"/>
          </p:cNvSpPr>
          <p:nvPr>
            <p:ph type="sldNum" sz="quarter" idx="12"/>
          </p:nvPr>
        </p:nvSpPr>
        <p:spPr bwMode="gray">
          <a:xfrm>
            <a:off x="7071065" y="4911940"/>
            <a:ext cx="2057400" cy="274637"/>
          </a:xfrm>
        </p:spPr>
        <p:txBody>
          <a:bodyPr/>
          <a:lstStyle>
            <a:lvl1pPr>
              <a:defRPr lang="en-US" sz="1000" kern="1200" smtClean="0">
                <a:solidFill>
                  <a:srgbClr val="8D9393"/>
                </a:solidFill>
                <a:latin typeface="Arial" panose="020B0604020202020204" pitchFamily="34" charset="0"/>
                <a:ea typeface="+mn-ea"/>
                <a:cs typeface="Arial" panose="020B0604020202020204" pitchFamily="34" charset="0"/>
              </a:defRPr>
            </a:lvl1pPr>
          </a:lstStyle>
          <a:p>
            <a:fld id="{75A4F164-3A46-4CEE-A25C-CA523D5E42F3}" type="slidenum">
              <a:rPr lang="en-GB" smtClean="0"/>
              <a:pPr/>
              <a:t>‹Nr.›</a:t>
            </a:fld>
            <a:endParaRPr lang="en-GB" dirty="0"/>
          </a:p>
        </p:txBody>
      </p:sp>
    </p:spTree>
    <p:extLst>
      <p:ext uri="{BB962C8B-B14F-4D97-AF65-F5344CB8AC3E}">
        <p14:creationId xmlns:p14="http://schemas.microsoft.com/office/powerpoint/2010/main" val="4280990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7_Zielsetzung">
    <p:spTree>
      <p:nvGrpSpPr>
        <p:cNvPr id="1" name=""/>
        <p:cNvGrpSpPr/>
        <p:nvPr/>
      </p:nvGrpSpPr>
      <p:grpSpPr>
        <a:xfrm>
          <a:off x="0" y="0"/>
          <a:ext cx="0" cy="0"/>
          <a:chOff x="0" y="0"/>
          <a:chExt cx="0" cy="0"/>
        </a:xfrm>
      </p:grpSpPr>
      <p:sp>
        <p:nvSpPr>
          <p:cNvPr id="12" name="Inhaltsplatzhalter 2"/>
          <p:cNvSpPr>
            <a:spLocks noGrp="1"/>
          </p:cNvSpPr>
          <p:nvPr>
            <p:ph idx="1" hasCustomPrompt="1"/>
          </p:nvPr>
        </p:nvSpPr>
        <p:spPr>
          <a:xfrm>
            <a:off x="251520" y="1347614"/>
            <a:ext cx="8671771" cy="3395841"/>
          </a:xfrm>
          <a:prstGeom prst="rect">
            <a:avLst/>
          </a:prstGeo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lang="de-AT" sz="1600" kern="1200" baseline="0" dirty="0">
                <a:solidFill>
                  <a:srgbClr val="4E606B"/>
                </a:solidFill>
                <a:latin typeface="Arial" panose="020B0604020202020204" pitchFamily="34" charset="0"/>
                <a:ea typeface="+mn-ea"/>
                <a:cs typeface="Arial" panose="020B0604020202020204" pitchFamily="34" charset="0"/>
              </a:defRPr>
            </a:lvl1pPr>
            <a:lvl2pPr algn="l">
              <a:defRPr lang="de-DE" dirty="0" smtClean="0"/>
            </a:lvl2pPr>
            <a:lvl3pPr algn="l">
              <a:defRPr lang="de-DE" dirty="0" smtClean="0"/>
            </a:lvl3pPr>
            <a:lvl4pPr algn="l">
              <a:defRPr lang="de-DE" dirty="0" smtClean="0"/>
            </a:lvl4pPr>
            <a:lvl5pPr algn="l">
              <a:defRPr lang="de-AT" dirty="0"/>
            </a:lvl5pPr>
          </a:lstStyle>
          <a:p>
            <a:pPr lvl="0"/>
            <a:r>
              <a:rPr lang="en-US" dirty="0"/>
              <a:t>Repeat, in brief, the most important points of your seminar</a:t>
            </a:r>
          </a:p>
          <a:p>
            <a:pPr lvl="0"/>
            <a:r>
              <a:rPr lang="en-US" dirty="0"/>
              <a:t>Value creation: Consolidation of the acquired knowledge.</a:t>
            </a:r>
          </a:p>
        </p:txBody>
      </p:sp>
      <p:sp>
        <p:nvSpPr>
          <p:cNvPr id="4" name="Titel 7">
            <a:extLst>
              <a:ext uri="{FF2B5EF4-FFF2-40B4-BE49-F238E27FC236}">
                <a16:creationId xmlns:a16="http://schemas.microsoft.com/office/drawing/2014/main" id="{ECE59E1A-E823-4356-A739-AF5078BCCAA2}"/>
              </a:ext>
            </a:extLst>
          </p:cNvPr>
          <p:cNvSpPr>
            <a:spLocks noGrp="1"/>
          </p:cNvSpPr>
          <p:nvPr>
            <p:ph type="title" hasCustomPrompt="1"/>
          </p:nvPr>
        </p:nvSpPr>
        <p:spPr>
          <a:xfrm>
            <a:off x="251521" y="483518"/>
            <a:ext cx="4320479" cy="504056"/>
          </a:xfrm>
          <a:prstGeom prst="rect">
            <a:avLst/>
          </a:prstGeom>
          <a:solidFill>
            <a:srgbClr val="C00000"/>
          </a:solidFill>
          <a:effectLst>
            <a:outerShdw blurRad="50800" dist="38100" dir="2700000" algn="tl" rotWithShape="0">
              <a:prstClr val="black">
                <a:alpha val="40000"/>
              </a:prstClr>
            </a:outerShdw>
          </a:effectLst>
        </p:spPr>
        <p:txBody>
          <a:bodyPr vert="horz" anchor="ctr" anchorCtr="0"/>
          <a:lstStyle>
            <a:lvl1pPr algn="l">
              <a:defRPr lang="de-AT" sz="2200" b="0" i="0" kern="1200" spc="40" baseline="0" dirty="0" smtClean="0">
                <a:solidFill>
                  <a:schemeClr val="bg1"/>
                </a:solidFill>
                <a:latin typeface="Arial" pitchFamily="34" charset="0"/>
                <a:ea typeface="+mj-ea"/>
                <a:cs typeface="Arial" pitchFamily="34" charset="0"/>
              </a:defRPr>
            </a:lvl1pPr>
          </a:lstStyle>
          <a:p>
            <a:r>
              <a:rPr lang="en-US" noProof="0" dirty="0"/>
              <a:t>Enter slide title here</a:t>
            </a:r>
          </a:p>
        </p:txBody>
      </p:sp>
      <p:sp>
        <p:nvSpPr>
          <p:cNvPr id="5" name="Foliennummernplatzhalter 4">
            <a:extLst>
              <a:ext uri="{FF2B5EF4-FFF2-40B4-BE49-F238E27FC236}">
                <a16:creationId xmlns:a16="http://schemas.microsoft.com/office/drawing/2014/main" id="{AB0DF96B-1B10-483C-9A4B-CAF721D98E4C}"/>
              </a:ext>
            </a:extLst>
          </p:cNvPr>
          <p:cNvSpPr>
            <a:spLocks noGrp="1"/>
          </p:cNvSpPr>
          <p:nvPr>
            <p:ph type="sldNum" sz="quarter" idx="12"/>
          </p:nvPr>
        </p:nvSpPr>
        <p:spPr bwMode="gray">
          <a:xfrm>
            <a:off x="7071065" y="4911940"/>
            <a:ext cx="2057400" cy="274637"/>
          </a:xfrm>
        </p:spPr>
        <p:txBody>
          <a:bodyPr/>
          <a:lstStyle>
            <a:lvl1pPr>
              <a:defRPr lang="en-US" sz="1000" kern="1200" smtClean="0">
                <a:solidFill>
                  <a:srgbClr val="8D9393"/>
                </a:solidFill>
                <a:latin typeface="Arial" panose="020B0604020202020204" pitchFamily="34" charset="0"/>
                <a:ea typeface="+mn-ea"/>
                <a:cs typeface="Arial" panose="020B0604020202020204" pitchFamily="34" charset="0"/>
              </a:defRPr>
            </a:lvl1pPr>
          </a:lstStyle>
          <a:p>
            <a:fld id="{75A4F164-3A46-4CEE-A25C-CA523D5E42F3}" type="slidenum">
              <a:rPr lang="en-GB" smtClean="0"/>
              <a:pPr/>
              <a:t>‹Nr.›</a:t>
            </a:fld>
            <a:endParaRPr lang="en-GB" dirty="0"/>
          </a:p>
        </p:txBody>
      </p:sp>
    </p:spTree>
    <p:extLst>
      <p:ext uri="{BB962C8B-B14F-4D97-AF65-F5344CB8AC3E}">
        <p14:creationId xmlns:p14="http://schemas.microsoft.com/office/powerpoint/2010/main" val="1701993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8_Zielsetzung">
    <p:spTree>
      <p:nvGrpSpPr>
        <p:cNvPr id="1" name=""/>
        <p:cNvGrpSpPr/>
        <p:nvPr/>
      </p:nvGrpSpPr>
      <p:grpSpPr>
        <a:xfrm>
          <a:off x="0" y="0"/>
          <a:ext cx="0" cy="0"/>
          <a:chOff x="0" y="0"/>
          <a:chExt cx="0" cy="0"/>
        </a:xfrm>
      </p:grpSpPr>
      <p:sp>
        <p:nvSpPr>
          <p:cNvPr id="12" name="Inhaltsplatzhalter 2"/>
          <p:cNvSpPr>
            <a:spLocks noGrp="1"/>
          </p:cNvSpPr>
          <p:nvPr>
            <p:ph idx="1" hasCustomPrompt="1"/>
          </p:nvPr>
        </p:nvSpPr>
        <p:spPr>
          <a:xfrm>
            <a:off x="251520" y="1347614"/>
            <a:ext cx="8671771" cy="3395841"/>
          </a:xfrm>
          <a:prstGeom prst="rect">
            <a:avLst/>
          </a:prstGeo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2"/>
              </a:buBlip>
              <a:tabLst/>
              <a:defRPr lang="de-AT" sz="1600" kern="1200" baseline="0" dirty="0">
                <a:solidFill>
                  <a:srgbClr val="4E606B"/>
                </a:solidFill>
                <a:latin typeface="Arial" panose="020B0604020202020204" pitchFamily="34" charset="0"/>
                <a:ea typeface="+mn-ea"/>
                <a:cs typeface="Arial" panose="020B0604020202020204" pitchFamily="34" charset="0"/>
              </a:defRPr>
            </a:lvl1pPr>
            <a:lvl2pPr algn="l">
              <a:defRPr lang="de-DE" dirty="0" smtClean="0"/>
            </a:lvl2pPr>
            <a:lvl3pPr algn="l">
              <a:defRPr lang="de-DE" dirty="0" smtClean="0"/>
            </a:lvl3pPr>
            <a:lvl4pPr algn="l">
              <a:defRPr lang="de-DE" dirty="0" smtClean="0"/>
            </a:lvl4pPr>
            <a:lvl5pPr algn="l">
              <a:defRPr lang="de-AT" dirty="0"/>
            </a:lvl5pPr>
          </a:lstStyle>
          <a:p>
            <a:pPr lvl="0"/>
            <a:r>
              <a:rPr lang="en-US" dirty="0"/>
              <a:t>Leave a lasting impression / make an appeal or provide an outlook on possible thematic developments of the implementations of the solutions presented in this seminar.</a:t>
            </a:r>
          </a:p>
        </p:txBody>
      </p:sp>
      <p:sp>
        <p:nvSpPr>
          <p:cNvPr id="4" name="Titel 7">
            <a:extLst>
              <a:ext uri="{FF2B5EF4-FFF2-40B4-BE49-F238E27FC236}">
                <a16:creationId xmlns:a16="http://schemas.microsoft.com/office/drawing/2014/main" id="{C073434F-A000-476C-BEBE-DC38FCEABCBC}"/>
              </a:ext>
            </a:extLst>
          </p:cNvPr>
          <p:cNvSpPr>
            <a:spLocks noGrp="1"/>
          </p:cNvSpPr>
          <p:nvPr>
            <p:ph type="title" hasCustomPrompt="1"/>
          </p:nvPr>
        </p:nvSpPr>
        <p:spPr>
          <a:xfrm>
            <a:off x="251521" y="483518"/>
            <a:ext cx="4320479" cy="504056"/>
          </a:xfrm>
          <a:prstGeom prst="rect">
            <a:avLst/>
          </a:prstGeom>
          <a:solidFill>
            <a:srgbClr val="C00000"/>
          </a:solidFill>
          <a:effectLst>
            <a:outerShdw blurRad="50800" dist="38100" dir="2700000" algn="tl" rotWithShape="0">
              <a:prstClr val="black">
                <a:alpha val="40000"/>
              </a:prstClr>
            </a:outerShdw>
          </a:effectLst>
        </p:spPr>
        <p:txBody>
          <a:bodyPr vert="horz" anchor="ctr" anchorCtr="0"/>
          <a:lstStyle>
            <a:lvl1pPr algn="l">
              <a:defRPr lang="de-AT" sz="2200" b="0" i="0" kern="1200" spc="40" baseline="0" dirty="0" smtClean="0">
                <a:solidFill>
                  <a:schemeClr val="bg1"/>
                </a:solidFill>
                <a:latin typeface="Arial" pitchFamily="34" charset="0"/>
                <a:ea typeface="+mj-ea"/>
                <a:cs typeface="Arial" pitchFamily="34" charset="0"/>
              </a:defRPr>
            </a:lvl1pPr>
          </a:lstStyle>
          <a:p>
            <a:r>
              <a:rPr lang="en-US" noProof="0" dirty="0"/>
              <a:t>Enter slide title here</a:t>
            </a:r>
          </a:p>
        </p:txBody>
      </p:sp>
      <p:sp>
        <p:nvSpPr>
          <p:cNvPr id="5" name="Foliennummernplatzhalter 4">
            <a:extLst>
              <a:ext uri="{FF2B5EF4-FFF2-40B4-BE49-F238E27FC236}">
                <a16:creationId xmlns:a16="http://schemas.microsoft.com/office/drawing/2014/main" id="{2AA6E250-6612-45D4-A615-02B40D7C4799}"/>
              </a:ext>
            </a:extLst>
          </p:cNvPr>
          <p:cNvSpPr>
            <a:spLocks noGrp="1"/>
          </p:cNvSpPr>
          <p:nvPr>
            <p:ph type="sldNum" sz="quarter" idx="12"/>
          </p:nvPr>
        </p:nvSpPr>
        <p:spPr bwMode="gray">
          <a:xfrm>
            <a:off x="7071065" y="4911940"/>
            <a:ext cx="2057400" cy="274637"/>
          </a:xfrm>
        </p:spPr>
        <p:txBody>
          <a:bodyPr/>
          <a:lstStyle>
            <a:lvl1pPr>
              <a:defRPr lang="en-US" sz="1000" kern="1200" smtClean="0">
                <a:solidFill>
                  <a:srgbClr val="8D9393"/>
                </a:solidFill>
                <a:latin typeface="Arial" panose="020B0604020202020204" pitchFamily="34" charset="0"/>
                <a:ea typeface="+mn-ea"/>
                <a:cs typeface="Arial" panose="020B0604020202020204" pitchFamily="34" charset="0"/>
              </a:defRPr>
            </a:lvl1pPr>
          </a:lstStyle>
          <a:p>
            <a:fld id="{75A4F164-3A46-4CEE-A25C-CA523D5E42F3}" type="slidenum">
              <a:rPr lang="en-GB" smtClean="0"/>
              <a:pPr/>
              <a:t>‹Nr.›</a:t>
            </a:fld>
            <a:endParaRPr lang="en-GB" dirty="0"/>
          </a:p>
        </p:txBody>
      </p:sp>
    </p:spTree>
    <p:extLst>
      <p:ext uri="{BB962C8B-B14F-4D97-AF65-F5344CB8AC3E}">
        <p14:creationId xmlns:p14="http://schemas.microsoft.com/office/powerpoint/2010/main" val="2968852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hteck 11"/>
          <p:cNvSpPr/>
          <p:nvPr/>
        </p:nvSpPr>
        <p:spPr>
          <a:xfrm>
            <a:off x="415199" y="4981500"/>
            <a:ext cx="8831213" cy="1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3" name="Textfeld 12"/>
          <p:cNvSpPr txBox="1"/>
          <p:nvPr/>
        </p:nvSpPr>
        <p:spPr>
          <a:xfrm>
            <a:off x="7567710" y="4940356"/>
            <a:ext cx="1015021" cy="246221"/>
          </a:xfrm>
          <a:prstGeom prst="rect">
            <a:avLst/>
          </a:prstGeom>
          <a:noFill/>
        </p:spPr>
        <p:txBody>
          <a:bodyPr wrap="none" rtlCol="0">
            <a:spAutoFit/>
          </a:bodyPr>
          <a:lstStyle/>
          <a:p>
            <a:r>
              <a:rPr lang="de-AT" sz="1000" dirty="0">
                <a:solidFill>
                  <a:srgbClr val="8D9393"/>
                </a:solidFill>
                <a:latin typeface="Arial" panose="020B0604020202020204" pitchFamily="34" charset="0"/>
                <a:cs typeface="Arial" panose="020B0604020202020204" pitchFamily="34" charset="0"/>
              </a:rPr>
              <a:t>tuvaustria.com</a:t>
            </a:r>
          </a:p>
        </p:txBody>
      </p:sp>
      <p:sp>
        <p:nvSpPr>
          <p:cNvPr id="14" name="Textfeld 13"/>
          <p:cNvSpPr txBox="1"/>
          <p:nvPr/>
        </p:nvSpPr>
        <p:spPr>
          <a:xfrm>
            <a:off x="732742" y="4940356"/>
            <a:ext cx="1385316" cy="246221"/>
          </a:xfrm>
          <a:prstGeom prst="rect">
            <a:avLst/>
          </a:prstGeom>
          <a:noFill/>
        </p:spPr>
        <p:txBody>
          <a:bodyPr wrap="none" rtlCol="0">
            <a:spAutoFit/>
          </a:bodyPr>
          <a:lstStyle/>
          <a:p>
            <a:r>
              <a:rPr lang="de-AT" sz="1000" dirty="0">
                <a:solidFill>
                  <a:srgbClr val="8D9393"/>
                </a:solidFill>
                <a:latin typeface="Arial" panose="020B0604020202020204" pitchFamily="34" charset="0"/>
                <a:cs typeface="Arial" panose="020B0604020202020204" pitchFamily="34" charset="0"/>
              </a:rPr>
              <a:t>info@tuvaustria.com</a:t>
            </a:r>
          </a:p>
        </p:txBody>
      </p:sp>
      <p:sp>
        <p:nvSpPr>
          <p:cNvPr id="15" name="Textfeld 14"/>
          <p:cNvSpPr txBox="1"/>
          <p:nvPr/>
        </p:nvSpPr>
        <p:spPr>
          <a:xfrm>
            <a:off x="3665449" y="4940356"/>
            <a:ext cx="2080756" cy="246221"/>
          </a:xfrm>
          <a:prstGeom prst="rect">
            <a:avLst/>
          </a:prstGeom>
          <a:noFill/>
        </p:spPr>
        <p:txBody>
          <a:bodyPr wrap="square" rtlCol="0">
            <a:spAutoFit/>
          </a:bodyPr>
          <a:lstStyle/>
          <a:p>
            <a:r>
              <a:rPr lang="de-AT" sz="1000" dirty="0">
                <a:solidFill>
                  <a:srgbClr val="8D9393"/>
                </a:solidFill>
                <a:latin typeface="Arial" panose="020B0604020202020204" pitchFamily="34" charset="0"/>
                <a:cs typeface="Arial" panose="020B0604020202020204" pitchFamily="34" charset="0"/>
              </a:rPr>
              <a:t>© 2020 TÜV AUSTRIA Group</a:t>
            </a:r>
          </a:p>
        </p:txBody>
      </p:sp>
      <p:sp>
        <p:nvSpPr>
          <p:cNvPr id="2" name="Foliennummernplatzhalter 1">
            <a:extLst>
              <a:ext uri="{FF2B5EF4-FFF2-40B4-BE49-F238E27FC236}">
                <a16:creationId xmlns:a16="http://schemas.microsoft.com/office/drawing/2014/main" id="{5DA5819C-F5E0-4BA5-87F3-6C733A5C1706}"/>
              </a:ext>
            </a:extLst>
          </p:cNvPr>
          <p:cNvSpPr>
            <a:spLocks noGrp="1"/>
          </p:cNvSpPr>
          <p:nvPr>
            <p:ph type="sldNum" sz="quarter" idx="4"/>
          </p:nvPr>
        </p:nvSpPr>
        <p:spPr>
          <a:xfrm>
            <a:off x="7071065" y="4911940"/>
            <a:ext cx="2057400" cy="274637"/>
          </a:xfrm>
          <a:prstGeom prst="rect">
            <a:avLst/>
          </a:prstGeom>
        </p:spPr>
        <p:txBody>
          <a:bodyPr vert="horz" lIns="91440" tIns="45720" rIns="91440" bIns="45720" rtlCol="0" anchor="ctr"/>
          <a:lstStyle>
            <a:lvl1pPr algn="r">
              <a:defRPr lang="en-GB" sz="1000" kern="1200" smtClean="0">
                <a:solidFill>
                  <a:srgbClr val="8D9393"/>
                </a:solidFill>
                <a:latin typeface="Arial" panose="020B0604020202020204" pitchFamily="34" charset="0"/>
                <a:ea typeface="+mn-ea"/>
                <a:cs typeface="Arial" panose="020B0604020202020204" pitchFamily="34" charset="0"/>
              </a:defRPr>
            </a:lvl1pPr>
          </a:lstStyle>
          <a:p>
            <a:fld id="{AC96B81B-75FA-43BB-A284-9C8B53E0DA8E}" type="slidenum">
              <a:rPr lang="en-GB" smtClean="0"/>
              <a:pPr/>
              <a:t>‹Nr.›</a:t>
            </a:fld>
            <a:endParaRPr lang="en-GB" dirty="0"/>
          </a:p>
        </p:txBody>
      </p:sp>
      <p:pic>
        <p:nvPicPr>
          <p:cNvPr id="10" name="Bild 2" descr="Logo+Lasche.ai">
            <a:extLst>
              <a:ext uri="{FF2B5EF4-FFF2-40B4-BE49-F238E27FC236}">
                <a16:creationId xmlns:a16="http://schemas.microsoft.com/office/drawing/2014/main" id="{2AD26BBC-8922-4158-BC69-DAABD35A073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755023" y="-562918"/>
            <a:ext cx="2066325" cy="20663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4139542"/>
      </p:ext>
    </p:extLst>
  </p:cSld>
  <p:clrMap bg1="lt1" tx1="dk1" bg2="lt2" tx2="dk2" accent1="accent1" accent2="accent2" accent3="accent3" accent4="accent4" accent5="accent5" accent6="accent6" hlink="hlink" folHlink="folHlink"/>
  <p:sldLayoutIdLst>
    <p:sldLayoutId id="2147483698" r:id="rId1"/>
    <p:sldLayoutId id="2147483720" r:id="rId2"/>
    <p:sldLayoutId id="2147483699" r:id="rId3"/>
    <p:sldLayoutId id="2147483700" r:id="rId4"/>
    <p:sldLayoutId id="2147483701" r:id="rId5"/>
    <p:sldLayoutId id="2147483702" r:id="rId6"/>
    <p:sldLayoutId id="2147483703" r:id="rId7"/>
    <p:sldLayoutId id="2147483704" r:id="rId8"/>
    <p:sldLayoutId id="2147483705" r:id="rId9"/>
    <p:sldLayoutId id="2147483707" r:id="rId10"/>
    <p:sldLayoutId id="2147483708" r:id="rId11"/>
    <p:sldLayoutId id="2147483709" r:id="rId12"/>
    <p:sldLayoutId id="2147483726" r:id="rId13"/>
    <p:sldLayoutId id="2147483742" r:id="rId14"/>
    <p:sldLayoutId id="214748374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r" defTabSz="914400" rtl="0" eaLnBrk="1" latinLnBrk="0" hangingPunct="1">
        <a:spcBef>
          <a:spcPct val="20000"/>
        </a:spcBef>
        <a:buFont typeface="Arial" panose="020B0604020202020204" pitchFamily="34" charset="0"/>
        <a:buNone/>
        <a:defRPr lang="de-DE" sz="2600" kern="1200" dirty="0" smtClean="0">
          <a:solidFill>
            <a:schemeClr val="tx1">
              <a:tint val="7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lang="de-DE" sz="1400" kern="1200" smtClean="0">
          <a:solidFill>
            <a:srgbClr val="4E606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de-DE" sz="1400" kern="1200" smtClean="0">
          <a:solidFill>
            <a:srgbClr val="4E606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de-DE" sz="1400" kern="1200" smtClean="0">
          <a:solidFill>
            <a:srgbClr val="4E606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lang="de-AT" sz="1400" kern="1200">
          <a:solidFill>
            <a:srgbClr val="4E606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5.png"/><Relationship Id="rId4" Type="http://schemas.openxmlformats.org/officeDocument/2006/relationships/image" Target="../media/image28.png"/><Relationship Id="rId9"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5.png"/><Relationship Id="rId4" Type="http://schemas.openxmlformats.org/officeDocument/2006/relationships/image" Target="../media/image28.png"/><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5.png"/><Relationship Id="rId4" Type="http://schemas.openxmlformats.org/officeDocument/2006/relationships/image" Target="../media/image28.png"/><Relationship Id="rId9" Type="http://schemas.openxmlformats.org/officeDocument/2006/relationships/image" Target="../media/image33.sv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5.png"/><Relationship Id="rId4" Type="http://schemas.openxmlformats.org/officeDocument/2006/relationships/image" Target="../media/image36.png"/><Relationship Id="rId9" Type="http://schemas.openxmlformats.org/officeDocument/2006/relationships/image" Target="../media/image41.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5.png"/><Relationship Id="rId4" Type="http://schemas.openxmlformats.org/officeDocument/2006/relationships/image" Target="../media/image36.png"/><Relationship Id="rId9" Type="http://schemas.openxmlformats.org/officeDocument/2006/relationships/image" Target="../media/image41.sv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5.png"/><Relationship Id="rId4" Type="http://schemas.openxmlformats.org/officeDocument/2006/relationships/image" Target="../media/image36.png"/><Relationship Id="rId9"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3DF04A4-CEC7-419A-B468-606D17F51B4C}"/>
              </a:ext>
            </a:extLst>
          </p:cNvPr>
          <p:cNvSpPr/>
          <p:nvPr/>
        </p:nvSpPr>
        <p:spPr>
          <a:xfrm>
            <a:off x="827089" y="1866219"/>
            <a:ext cx="8066086" cy="1135696"/>
          </a:xfrm>
          <a:prstGeom prst="rect">
            <a:avLst/>
          </a:prstGeom>
        </p:spPr>
        <p:txBody>
          <a:bodyPr wrap="square" lIns="0" tIns="0" rIns="0" bIns="0">
            <a:spAutoFit/>
          </a:bodyPr>
          <a:lstStyle/>
          <a:p>
            <a:pPr>
              <a:lnSpc>
                <a:spcPct val="90000"/>
              </a:lnSpc>
            </a:pPr>
            <a:r>
              <a:rPr lang="en-US" sz="2800" b="1" dirty="0">
                <a:latin typeface="+mj-lt"/>
              </a:rPr>
              <a:t>PRESS </a:t>
            </a:r>
            <a:r>
              <a:rPr lang="en-US" sz="5400" b="1" dirty="0">
                <a:solidFill>
                  <a:srgbClr val="EC1C24"/>
                </a:solidFill>
                <a:latin typeface="+mj-lt"/>
              </a:rPr>
              <a:t>F5</a:t>
            </a:r>
            <a:r>
              <a:rPr lang="en-US" sz="2800" b="1" dirty="0">
                <a:solidFill>
                  <a:srgbClr val="EC1C24"/>
                </a:solidFill>
                <a:latin typeface="+mj-lt"/>
              </a:rPr>
              <a:t> </a:t>
            </a:r>
            <a:r>
              <a:rPr lang="en-US" sz="2800" b="1" dirty="0">
                <a:effectLst>
                  <a:glow rad="228600">
                    <a:schemeClr val="accent2">
                      <a:satMod val="175000"/>
                      <a:alpha val="40000"/>
                    </a:schemeClr>
                  </a:glow>
                </a:effectLst>
                <a:latin typeface="+mj-lt"/>
              </a:rPr>
              <a:t>NOW</a:t>
            </a:r>
            <a:endParaRPr lang="en-US" dirty="0">
              <a:latin typeface="+mj-lt"/>
            </a:endParaRPr>
          </a:p>
          <a:p>
            <a:pPr>
              <a:lnSpc>
                <a:spcPct val="90000"/>
              </a:lnSpc>
            </a:pPr>
            <a:r>
              <a:rPr lang="en-US" sz="2800" dirty="0">
                <a:latin typeface="+mj-lt"/>
              </a:rPr>
              <a:t>TO START THE PRESENTATION</a:t>
            </a:r>
            <a:endParaRPr lang="en-US" i="1" dirty="0">
              <a:latin typeface="+mj-lt"/>
            </a:endParaRPr>
          </a:p>
        </p:txBody>
      </p:sp>
      <p:pic>
        <p:nvPicPr>
          <p:cNvPr id="7" name="Grafik 6">
            <a:extLst>
              <a:ext uri="{FF2B5EF4-FFF2-40B4-BE49-F238E27FC236}">
                <a16:creationId xmlns:a16="http://schemas.microsoft.com/office/drawing/2014/main" id="{A1B018A6-BE2C-49E4-A8F7-84A5028CED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278534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Freihandform: Form 120">
            <a:extLst>
              <a:ext uri="{FF2B5EF4-FFF2-40B4-BE49-F238E27FC236}">
                <a16:creationId xmlns:a16="http://schemas.microsoft.com/office/drawing/2014/main" id="{B7B6EB0C-AF6C-4A7B-AB10-24FEF7A5B0DF}"/>
              </a:ext>
            </a:extLst>
          </p:cNvPr>
          <p:cNvSpPr>
            <a:spLocks/>
          </p:cNvSpPr>
          <p:nvPr/>
        </p:nvSpPr>
        <p:spPr>
          <a:xfrm>
            <a:off x="6898559" y="1519395"/>
            <a:ext cx="728865" cy="728865"/>
          </a:xfrm>
          <a:custGeom>
            <a:avLst/>
            <a:gdLst>
              <a:gd name="connsiteX0" fmla="*/ 0 w 976585"/>
              <a:gd name="connsiteY0" fmla="*/ 488293 h 976585"/>
              <a:gd name="connsiteX1" fmla="*/ 488293 w 976585"/>
              <a:gd name="connsiteY1" fmla="*/ 0 h 976585"/>
              <a:gd name="connsiteX2" fmla="*/ 976586 w 976585"/>
              <a:gd name="connsiteY2" fmla="*/ 488293 h 976585"/>
              <a:gd name="connsiteX3" fmla="*/ 488293 w 976585"/>
              <a:gd name="connsiteY3" fmla="*/ 976586 h 976585"/>
              <a:gd name="connsiteX4" fmla="*/ 0 w 976585"/>
              <a:gd name="connsiteY4" fmla="*/ 488293 h 97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85" h="976585">
                <a:moveTo>
                  <a:pt x="0" y="488293"/>
                </a:moveTo>
                <a:cubicBezTo>
                  <a:pt x="0" y="218616"/>
                  <a:pt x="218616" y="0"/>
                  <a:pt x="488293" y="0"/>
                </a:cubicBezTo>
                <a:cubicBezTo>
                  <a:pt x="757970" y="0"/>
                  <a:pt x="976586" y="218616"/>
                  <a:pt x="976586" y="488293"/>
                </a:cubicBezTo>
                <a:cubicBezTo>
                  <a:pt x="976586" y="757970"/>
                  <a:pt x="757970" y="976586"/>
                  <a:pt x="488293" y="976586"/>
                </a:cubicBezTo>
                <a:cubicBezTo>
                  <a:pt x="218616" y="976586"/>
                  <a:pt x="0" y="757970"/>
                  <a:pt x="0" y="488293"/>
                </a:cubicBezTo>
                <a:close/>
              </a:path>
            </a:pathLst>
          </a:cu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Customer</a:t>
            </a:r>
            <a:br>
              <a:rPr lang="en-GB" sz="600" dirty="0">
                <a:solidFill>
                  <a:schemeClr val="bg1"/>
                </a:solidFill>
              </a:rPr>
            </a:br>
            <a:r>
              <a:rPr lang="en-GB" sz="600" dirty="0">
                <a:solidFill>
                  <a:schemeClr val="bg1"/>
                </a:solidFill>
              </a:rPr>
              <a:t>&amp; Market</a:t>
            </a:r>
          </a:p>
        </p:txBody>
      </p:sp>
      <p:sp>
        <p:nvSpPr>
          <p:cNvPr id="160" name="Oval 13">
            <a:extLst>
              <a:ext uri="{FF2B5EF4-FFF2-40B4-BE49-F238E27FC236}">
                <a16:creationId xmlns:a16="http://schemas.microsoft.com/office/drawing/2014/main" id="{0E33C388-6524-460D-92BD-D90534B6E2B7}"/>
              </a:ext>
            </a:extLst>
          </p:cNvPr>
          <p:cNvSpPr>
            <a:spLocks noChangeArrowheads="1"/>
          </p:cNvSpPr>
          <p:nvPr/>
        </p:nvSpPr>
        <p:spPr bwMode="gray">
          <a:xfrm>
            <a:off x="7748567" y="3374448"/>
            <a:ext cx="678190" cy="677293"/>
          </a:xfrm>
          <a:prstGeom prst="ellipse">
            <a:avLst/>
          </a:prstGeom>
          <a:solidFill>
            <a:srgbClr val="77933C">
              <a:alpha val="85098"/>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US" altLang="de-DE" sz="600" noProof="1">
                <a:solidFill>
                  <a:schemeClr val="bg1"/>
                </a:solidFill>
              </a:rPr>
              <a:t>People &amp; Development</a:t>
            </a:r>
            <a:endParaRPr lang="en-US" sz="600" dirty="0">
              <a:solidFill>
                <a:schemeClr val="bg1"/>
              </a:solidFill>
            </a:endParaRPr>
          </a:p>
        </p:txBody>
      </p:sp>
      <p:sp>
        <p:nvSpPr>
          <p:cNvPr id="105" name="Freihandform: Form 104">
            <a:extLst>
              <a:ext uri="{FF2B5EF4-FFF2-40B4-BE49-F238E27FC236}">
                <a16:creationId xmlns:a16="http://schemas.microsoft.com/office/drawing/2014/main" id="{21EE4F7A-984A-4945-B67D-F806654AD98B}"/>
              </a:ext>
            </a:extLst>
          </p:cNvPr>
          <p:cNvSpPr>
            <a:spLocks/>
          </p:cNvSpPr>
          <p:nvPr/>
        </p:nvSpPr>
        <p:spPr bwMode="gray">
          <a:xfrm>
            <a:off x="250825" y="3903990"/>
            <a:ext cx="6181200" cy="828000"/>
          </a:xfrm>
          <a:custGeom>
            <a:avLst/>
            <a:gdLst>
              <a:gd name="connsiteX0" fmla="*/ 0 w 6181200"/>
              <a:gd name="connsiteY0" fmla="*/ 0 h 828000"/>
              <a:gd name="connsiteX1" fmla="*/ 5304806 w 6181200"/>
              <a:gd name="connsiteY1" fmla="*/ 0 h 828000"/>
              <a:gd name="connsiteX2" fmla="*/ 5386600 w 6181200"/>
              <a:gd name="connsiteY2" fmla="*/ 134637 h 828000"/>
              <a:gd name="connsiteX3" fmla="*/ 6084662 w 6181200"/>
              <a:gd name="connsiteY3" fmla="*/ 768625 h 828000"/>
              <a:gd name="connsiteX4" fmla="*/ 6181200 w 6181200"/>
              <a:gd name="connsiteY4" fmla="*/ 815130 h 828000"/>
              <a:gd name="connsiteX5" fmla="*/ 6181200 w 6181200"/>
              <a:gd name="connsiteY5" fmla="*/ 828000 h 828000"/>
              <a:gd name="connsiteX6" fmla="*/ 0 w 6181200"/>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828000">
                <a:moveTo>
                  <a:pt x="0" y="0"/>
                </a:moveTo>
                <a:lnTo>
                  <a:pt x="5304806" y="0"/>
                </a:lnTo>
                <a:lnTo>
                  <a:pt x="5386600" y="134637"/>
                </a:lnTo>
                <a:cubicBezTo>
                  <a:pt x="5564510" y="397979"/>
                  <a:pt x="5804109" y="616220"/>
                  <a:pt x="6084662" y="768625"/>
                </a:cubicBezTo>
                <a:lnTo>
                  <a:pt x="6181200" y="815130"/>
                </a:lnTo>
                <a:lnTo>
                  <a:pt x="6181200"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lvl="0" eaLnBrk="0" fontAlgn="base" hangingPunct="0">
              <a:spcBef>
                <a:spcPct val="0"/>
              </a:spcBef>
              <a:spcAft>
                <a:spcPct val="0"/>
              </a:spcAft>
            </a:pPr>
            <a:r>
              <a:rPr lang="de-DE" altLang="en-US" sz="1100" dirty="0">
                <a:solidFill>
                  <a:srgbClr val="202124"/>
                </a:solidFill>
                <a:latin typeface="inherit"/>
                <a:cs typeface="Arial" panose="020B0604020202020204" pitchFamily="34" charset="0"/>
              </a:rPr>
              <a:t>Wir leben ein neues Arbeitsethos, mit „Frei-Zeiten“ um uns in eigenverantwortlicher</a:t>
            </a:r>
            <a:br>
              <a:rPr lang="de-DE" altLang="en-US" sz="1100" dirty="0">
                <a:solidFill>
                  <a:srgbClr val="202124"/>
                </a:solidFill>
                <a:latin typeface="inherit"/>
                <a:cs typeface="Arial" panose="020B0604020202020204" pitchFamily="34" charset="0"/>
              </a:rPr>
            </a:br>
            <a:r>
              <a:rPr lang="de-DE" altLang="en-US" sz="1100" dirty="0">
                <a:solidFill>
                  <a:srgbClr val="202124"/>
                </a:solidFill>
                <a:latin typeface="inherit"/>
                <a:cs typeface="Arial" panose="020B0604020202020204" pitchFamily="34" charset="0"/>
              </a:rPr>
              <a:t>Teilnahme an Projekten oder in Zusammenarbeit mit Kollegen zu beteiligen,</a:t>
            </a:r>
            <a:br>
              <a:rPr lang="de-DE" altLang="en-US" sz="1100" dirty="0">
                <a:solidFill>
                  <a:srgbClr val="202124"/>
                </a:solidFill>
                <a:latin typeface="inherit"/>
                <a:cs typeface="Arial" panose="020B0604020202020204" pitchFamily="34" charset="0"/>
              </a:rPr>
            </a:br>
            <a:r>
              <a:rPr lang="de-DE" altLang="en-US" sz="1100" dirty="0">
                <a:solidFill>
                  <a:srgbClr val="202124"/>
                </a:solidFill>
                <a:latin typeface="inherit"/>
                <a:cs typeface="Arial" panose="020B0604020202020204" pitchFamily="34" charset="0"/>
              </a:rPr>
              <a:t>um Dienstleistungen und Ideen im Sinne der Konzernziele zu verbessern.</a:t>
            </a:r>
            <a:endParaRPr lang="de-DE" altLang="en-US" sz="1100" dirty="0">
              <a:solidFill>
                <a:srgbClr val="202124"/>
              </a:solidFill>
              <a:latin typeface="Arial" panose="020B0604020202020204" pitchFamily="34" charset="0"/>
              <a:cs typeface="Arial" panose="020B0604020202020204" pitchFamily="34" charset="0"/>
            </a:endParaRPr>
          </a:p>
        </p:txBody>
      </p:sp>
      <p:sp>
        <p:nvSpPr>
          <p:cNvPr id="103" name="Freihandform: Form 102">
            <a:extLst>
              <a:ext uri="{FF2B5EF4-FFF2-40B4-BE49-F238E27FC236}">
                <a16:creationId xmlns:a16="http://schemas.microsoft.com/office/drawing/2014/main" id="{DEDAA4D2-DCC7-4119-A7F9-E80C0B71D3E5}"/>
              </a:ext>
            </a:extLst>
          </p:cNvPr>
          <p:cNvSpPr/>
          <p:nvPr/>
        </p:nvSpPr>
        <p:spPr>
          <a:xfrm>
            <a:off x="250825" y="2355736"/>
            <a:ext cx="5134138" cy="324000"/>
          </a:xfrm>
          <a:custGeom>
            <a:avLst/>
            <a:gdLst>
              <a:gd name="connsiteX0" fmla="*/ 0 w 5134138"/>
              <a:gd name="connsiteY0" fmla="*/ 0 h 324000"/>
              <a:gd name="connsiteX1" fmla="*/ 5134138 w 5134138"/>
              <a:gd name="connsiteY1" fmla="*/ 0 h 324000"/>
              <a:gd name="connsiteX2" fmla="*/ 5088674 w 5134138"/>
              <a:gd name="connsiteY2" fmla="*/ 176815 h 324000"/>
              <a:gd name="connsiteX3" fmla="*/ 5066211 w 5134138"/>
              <a:gd name="connsiteY3" fmla="*/ 324000 h 324000"/>
              <a:gd name="connsiteX4" fmla="*/ 0 w 5134138"/>
              <a:gd name="connsiteY4" fmla="*/ 324000 h 3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138" h="324000">
                <a:moveTo>
                  <a:pt x="0" y="0"/>
                </a:moveTo>
                <a:lnTo>
                  <a:pt x="5134138" y="0"/>
                </a:lnTo>
                <a:lnTo>
                  <a:pt x="5088674" y="176815"/>
                </a:lnTo>
                <a:lnTo>
                  <a:pt x="5066211"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rgbClr val="6B8339"/>
                </a:solidFill>
              </a:rPr>
              <a:t>OWNERSHIP</a:t>
            </a:r>
          </a:p>
        </p:txBody>
      </p:sp>
      <p:sp>
        <p:nvSpPr>
          <p:cNvPr id="102" name="Freihandform: Form 101">
            <a:extLst>
              <a:ext uri="{FF2B5EF4-FFF2-40B4-BE49-F238E27FC236}">
                <a16:creationId xmlns:a16="http://schemas.microsoft.com/office/drawing/2014/main" id="{AA5DF91E-2F59-4C55-8BF6-8853A4206587}"/>
              </a:ext>
            </a:extLst>
          </p:cNvPr>
          <p:cNvSpPr>
            <a:spLocks/>
          </p:cNvSpPr>
          <p:nvPr/>
        </p:nvSpPr>
        <p:spPr bwMode="gray">
          <a:xfrm>
            <a:off x="250826" y="2679776"/>
            <a:ext cx="5134223" cy="828000"/>
          </a:xfrm>
          <a:custGeom>
            <a:avLst/>
            <a:gdLst>
              <a:gd name="connsiteX0" fmla="*/ 0 w 5134223"/>
              <a:gd name="connsiteY0" fmla="*/ 0 h 828000"/>
              <a:gd name="connsiteX1" fmla="*/ 5066205 w 5134223"/>
              <a:gd name="connsiteY1" fmla="*/ 0 h 828000"/>
              <a:gd name="connsiteX2" fmla="*/ 5058670 w 5134223"/>
              <a:gd name="connsiteY2" fmla="*/ 49371 h 828000"/>
              <a:gd name="connsiteX3" fmla="*/ 5048447 w 5134223"/>
              <a:gd name="connsiteY3" fmla="*/ 251814 h 828000"/>
              <a:gd name="connsiteX4" fmla="*/ 5088674 w 5134223"/>
              <a:gd name="connsiteY4" fmla="*/ 650853 h 828000"/>
              <a:gd name="connsiteX5" fmla="*/ 5134223 w 5134223"/>
              <a:gd name="connsiteY5" fmla="*/ 828000 h 828000"/>
              <a:gd name="connsiteX6" fmla="*/ 0 w 5134223"/>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4223" h="828000">
                <a:moveTo>
                  <a:pt x="0" y="0"/>
                </a:moveTo>
                <a:lnTo>
                  <a:pt x="5066205" y="0"/>
                </a:lnTo>
                <a:lnTo>
                  <a:pt x="5058670" y="49371"/>
                </a:lnTo>
                <a:cubicBezTo>
                  <a:pt x="5051910" y="115932"/>
                  <a:pt x="5048447" y="183469"/>
                  <a:pt x="5048447" y="251814"/>
                </a:cubicBezTo>
                <a:cubicBezTo>
                  <a:pt x="5048447" y="388505"/>
                  <a:pt x="5062298" y="521960"/>
                  <a:pt x="5088674" y="650853"/>
                </a:cubicBezTo>
                <a:lnTo>
                  <a:pt x="5134223"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lvl="0" eaLnBrk="0" fontAlgn="base" hangingPunct="0">
              <a:spcBef>
                <a:spcPct val="0"/>
              </a:spcBef>
              <a:spcAft>
                <a:spcPct val="0"/>
              </a:spcAft>
            </a:pPr>
            <a:r>
              <a:rPr lang="de-DE" altLang="en-US" sz="1100" dirty="0">
                <a:solidFill>
                  <a:srgbClr val="202124"/>
                </a:solidFill>
                <a:latin typeface="inherit"/>
                <a:cs typeface="Arial" panose="020B0604020202020204" pitchFamily="34" charset="0"/>
              </a:rPr>
              <a:t>In unserer Zukunft erfüllen wir keine Aufgabe, sondern liefern Lösungen! Eingebettet in eine zweckgebundene Kultur werden wir von unseren inspirierenden Führungskräften unterstützt, sich an der Entwicklung solcher Lösungen zu beteiligen.</a:t>
            </a:r>
            <a:endParaRPr lang="de-DE" altLang="en-US" sz="1100" dirty="0">
              <a:solidFill>
                <a:srgbClr val="202124"/>
              </a:solidFill>
              <a:latin typeface="Arial" panose="020B0604020202020204" pitchFamily="34" charset="0"/>
              <a:cs typeface="Arial" panose="020B0604020202020204" pitchFamily="34" charset="0"/>
            </a:endParaRPr>
          </a:p>
        </p:txBody>
      </p:sp>
      <p:sp>
        <p:nvSpPr>
          <p:cNvPr id="104" name="Freihandform: Form 103">
            <a:extLst>
              <a:ext uri="{FF2B5EF4-FFF2-40B4-BE49-F238E27FC236}">
                <a16:creationId xmlns:a16="http://schemas.microsoft.com/office/drawing/2014/main" id="{E2EC26C9-1A33-46FB-9B2A-ACC424D12794}"/>
              </a:ext>
            </a:extLst>
          </p:cNvPr>
          <p:cNvSpPr/>
          <p:nvPr/>
        </p:nvSpPr>
        <p:spPr>
          <a:xfrm>
            <a:off x="250825" y="3579894"/>
            <a:ext cx="5304748" cy="324000"/>
          </a:xfrm>
          <a:custGeom>
            <a:avLst/>
            <a:gdLst>
              <a:gd name="connsiteX0" fmla="*/ 0 w 5304748"/>
              <a:gd name="connsiteY0" fmla="*/ 0 h 324000"/>
              <a:gd name="connsiteX1" fmla="*/ 5159246 w 5304748"/>
              <a:gd name="connsiteY1" fmla="*/ 0 h 324000"/>
              <a:gd name="connsiteX2" fmla="*/ 5204045 w 5304748"/>
              <a:gd name="connsiteY2" fmla="*/ 122402 h 324000"/>
              <a:gd name="connsiteX3" fmla="*/ 5287422 w 5304748"/>
              <a:gd name="connsiteY3" fmla="*/ 295482 h 324000"/>
              <a:gd name="connsiteX4" fmla="*/ 5304748 w 5304748"/>
              <a:gd name="connsiteY4" fmla="*/ 324000 h 324000"/>
              <a:gd name="connsiteX5" fmla="*/ 0 w 5304748"/>
              <a:gd name="connsiteY5"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4748" h="324000">
                <a:moveTo>
                  <a:pt x="0" y="0"/>
                </a:moveTo>
                <a:lnTo>
                  <a:pt x="5159246" y="0"/>
                </a:lnTo>
                <a:lnTo>
                  <a:pt x="5204045" y="122402"/>
                </a:lnTo>
                <a:cubicBezTo>
                  <a:pt x="5229094" y="181623"/>
                  <a:pt x="5256941" y="239371"/>
                  <a:pt x="5287422" y="295482"/>
                </a:cubicBezTo>
                <a:lnTo>
                  <a:pt x="5304748"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rgbClr val="6B8339"/>
                </a:solidFill>
              </a:rPr>
              <a:t>I/E-PRENEURSHIP</a:t>
            </a:r>
          </a:p>
        </p:txBody>
      </p:sp>
      <p:sp>
        <p:nvSpPr>
          <p:cNvPr id="100" name="Freihandform: Form 99">
            <a:extLst>
              <a:ext uri="{FF2B5EF4-FFF2-40B4-BE49-F238E27FC236}">
                <a16:creationId xmlns:a16="http://schemas.microsoft.com/office/drawing/2014/main" id="{5C1515E7-7151-4A0A-8482-74C59D988896}"/>
              </a:ext>
            </a:extLst>
          </p:cNvPr>
          <p:cNvSpPr/>
          <p:nvPr/>
        </p:nvSpPr>
        <p:spPr>
          <a:xfrm>
            <a:off x="250825" y="1131889"/>
            <a:ext cx="6181200" cy="324000"/>
          </a:xfrm>
          <a:custGeom>
            <a:avLst/>
            <a:gdLst>
              <a:gd name="connsiteX0" fmla="*/ 0 w 6181200"/>
              <a:gd name="connsiteY0" fmla="*/ 0 h 324000"/>
              <a:gd name="connsiteX1" fmla="*/ 6181200 w 6181200"/>
              <a:gd name="connsiteY1" fmla="*/ 0 h 324000"/>
              <a:gd name="connsiteX2" fmla="*/ 6181200 w 6181200"/>
              <a:gd name="connsiteY2" fmla="*/ 12171 h 324000"/>
              <a:gd name="connsiteX3" fmla="*/ 6084662 w 6181200"/>
              <a:gd name="connsiteY3" fmla="*/ 58676 h 324000"/>
              <a:gd name="connsiteX4" fmla="*/ 5768983 w 6181200"/>
              <a:gd name="connsiteY4" fmla="*/ 271837 h 324000"/>
              <a:gd name="connsiteX5" fmla="*/ 5711589 w 6181200"/>
              <a:gd name="connsiteY5" fmla="*/ 324000 h 324000"/>
              <a:gd name="connsiteX6" fmla="*/ 0 w 6181200"/>
              <a:gd name="connsiteY6"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324000">
                <a:moveTo>
                  <a:pt x="0" y="0"/>
                </a:moveTo>
                <a:lnTo>
                  <a:pt x="6181200" y="0"/>
                </a:lnTo>
                <a:lnTo>
                  <a:pt x="6181200" y="12171"/>
                </a:lnTo>
                <a:lnTo>
                  <a:pt x="6084662" y="58676"/>
                </a:lnTo>
                <a:cubicBezTo>
                  <a:pt x="5972441" y="119639"/>
                  <a:pt x="5866772" y="191134"/>
                  <a:pt x="5768983" y="271837"/>
                </a:cubicBezTo>
                <a:lnTo>
                  <a:pt x="5711589"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rgbClr val="6B8339"/>
                </a:solidFill>
              </a:rPr>
              <a:t>VALUES + CODE</a:t>
            </a:r>
          </a:p>
        </p:txBody>
      </p:sp>
      <p:sp>
        <p:nvSpPr>
          <p:cNvPr id="101" name="Freihandform: Form 100">
            <a:extLst>
              <a:ext uri="{FF2B5EF4-FFF2-40B4-BE49-F238E27FC236}">
                <a16:creationId xmlns:a16="http://schemas.microsoft.com/office/drawing/2014/main" id="{7B583455-3DC7-4225-AD3C-01AEA5103F72}"/>
              </a:ext>
            </a:extLst>
          </p:cNvPr>
          <p:cNvSpPr>
            <a:spLocks/>
          </p:cNvSpPr>
          <p:nvPr/>
        </p:nvSpPr>
        <p:spPr bwMode="gray">
          <a:xfrm>
            <a:off x="250826" y="1455618"/>
            <a:ext cx="5711887" cy="828000"/>
          </a:xfrm>
          <a:custGeom>
            <a:avLst/>
            <a:gdLst>
              <a:gd name="connsiteX0" fmla="*/ 0 w 5711887"/>
              <a:gd name="connsiteY0" fmla="*/ 0 h 828000"/>
              <a:gd name="connsiteX1" fmla="*/ 5711887 w 5711887"/>
              <a:gd name="connsiteY1" fmla="*/ 0 h 828000"/>
              <a:gd name="connsiteX2" fmla="*/ 5628376 w 5711887"/>
              <a:gd name="connsiteY2" fmla="*/ 75901 h 828000"/>
              <a:gd name="connsiteX3" fmla="*/ 5204045 w 5711887"/>
              <a:gd name="connsiteY3" fmla="*/ 705267 h 828000"/>
              <a:gd name="connsiteX4" fmla="*/ 5159124 w 5711887"/>
              <a:gd name="connsiteY4" fmla="*/ 828000 h 828000"/>
              <a:gd name="connsiteX5" fmla="*/ 0 w 5711887"/>
              <a:gd name="connsiteY5"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1887" h="828000">
                <a:moveTo>
                  <a:pt x="0" y="0"/>
                </a:moveTo>
                <a:lnTo>
                  <a:pt x="5711887" y="0"/>
                </a:lnTo>
                <a:lnTo>
                  <a:pt x="5628376" y="75901"/>
                </a:lnTo>
                <a:cubicBezTo>
                  <a:pt x="5449221" y="255055"/>
                  <a:pt x="5304239" y="468383"/>
                  <a:pt x="5204045" y="705267"/>
                </a:cubicBezTo>
                <a:lnTo>
                  <a:pt x="5159124"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lvl="0" eaLnBrk="0" fontAlgn="base" hangingPunct="0">
              <a:spcBef>
                <a:spcPct val="0"/>
              </a:spcBef>
              <a:spcAft>
                <a:spcPct val="0"/>
              </a:spcAft>
            </a:pPr>
            <a:r>
              <a:rPr lang="de-DE" altLang="en-US" sz="1100" dirty="0">
                <a:solidFill>
                  <a:srgbClr val="202124"/>
                </a:solidFill>
                <a:latin typeface="inherit"/>
                <a:cs typeface="Arial" panose="020B0604020202020204" pitchFamily="34" charset="0"/>
              </a:rPr>
              <a:t>Unsere Werte gestalten wir, um eine Kultur des Teilens, der Kreativität, Motivation und des Engagement sicherzustellen. Nachhaltigkeit ist in unsere Strategie und unsere täglichen Gewohnheiten tief verankert. Initiativen auf Gruppenebene festigen unsere integrative Identität, fördern unser Unternehmensverhalten und erweitern unsere internationale Vielfalt.</a:t>
            </a:r>
            <a:endParaRPr lang="de-DE" altLang="en-US" sz="1100" dirty="0">
              <a:solidFill>
                <a:srgbClr val="202124"/>
              </a:solidFill>
              <a:latin typeface="Arial" panose="020B0604020202020204" pitchFamily="34" charset="0"/>
              <a:cs typeface="Arial" panose="020B0604020202020204" pitchFamily="34" charset="0"/>
            </a:endParaRPr>
          </a:p>
        </p:txBody>
      </p:sp>
      <p:sp>
        <p:nvSpPr>
          <p:cNvPr id="68" name="Titel 1">
            <a:extLst>
              <a:ext uri="{FF2B5EF4-FFF2-40B4-BE49-F238E27FC236}">
                <a16:creationId xmlns:a16="http://schemas.microsoft.com/office/drawing/2014/main" id="{AC76F02B-FBC6-4A41-81EF-2561DD597DD0}"/>
              </a:ext>
            </a:extLst>
          </p:cNvPr>
          <p:cNvSpPr>
            <a:spLocks noGrp="1"/>
          </p:cNvSpPr>
          <p:nvPr>
            <p:ph type="title" idx="4294967295"/>
          </p:nvPr>
        </p:nvSpPr>
        <p:spPr>
          <a:xfrm>
            <a:off x="251521" y="483518"/>
            <a:ext cx="6552727" cy="504056"/>
          </a:xfrm>
          <a:noFill/>
          <a:effectLst>
            <a:outerShdw blurRad="50800" dist="38100" dir="2700000" algn="tl" rotWithShape="0">
              <a:prstClr val="black">
                <a:alpha val="40000"/>
              </a:prstClr>
            </a:outerShdw>
          </a:effectLst>
        </p:spPr>
        <p:txBody>
          <a:bodyPr vert="horz" lIns="10800" anchor="ctr" anchorCtr="0"/>
          <a:lstStyle/>
          <a:p>
            <a:pPr algn="l">
              <a:buFont typeface="Arial" panose="020B0604020202020204" pitchFamily="34" charset="0"/>
            </a:pPr>
            <a:r>
              <a:rPr lang="en-US" sz="2400" dirty="0">
                <a:solidFill>
                  <a:schemeClr val="bg1"/>
                </a:solidFill>
                <a:latin typeface="+mn-lt"/>
                <a:ea typeface="+mn-ea"/>
                <a:cs typeface="+mn-cs"/>
              </a:rPr>
              <a:t>Highlights in People &amp; Development</a:t>
            </a:r>
          </a:p>
        </p:txBody>
      </p:sp>
      <p:sp>
        <p:nvSpPr>
          <p:cNvPr id="145" name="Freeform 7">
            <a:extLst>
              <a:ext uri="{FF2B5EF4-FFF2-40B4-BE49-F238E27FC236}">
                <a16:creationId xmlns:a16="http://schemas.microsoft.com/office/drawing/2014/main" id="{7E662CBD-BF93-4BE9-9759-68C929218DBA}"/>
              </a:ext>
            </a:extLst>
          </p:cNvPr>
          <p:cNvSpPr>
            <a:spLocks/>
          </p:cNvSpPr>
          <p:nvPr/>
        </p:nvSpPr>
        <p:spPr bwMode="gray">
          <a:xfrm>
            <a:off x="6655118" y="2175638"/>
            <a:ext cx="1561152" cy="1700435"/>
          </a:xfrm>
          <a:custGeom>
            <a:avLst/>
            <a:gdLst>
              <a:gd name="T0" fmla="*/ 292 w 1023"/>
              <a:gd name="T1" fmla="*/ 1153 h 1153"/>
              <a:gd name="T2" fmla="*/ 381 w 1023"/>
              <a:gd name="T3" fmla="*/ 963 h 1153"/>
              <a:gd name="T4" fmla="*/ 384 w 1023"/>
              <a:gd name="T5" fmla="*/ 696 h 1153"/>
              <a:gd name="T6" fmla="*/ 253 w 1023"/>
              <a:gd name="T7" fmla="*/ 600 h 1153"/>
              <a:gd name="T8" fmla="*/ 6 w 1023"/>
              <a:gd name="T9" fmla="*/ 563 h 1153"/>
              <a:gd name="T10" fmla="*/ 52 w 1023"/>
              <a:gd name="T11" fmla="*/ 547 h 1153"/>
              <a:gd name="T12" fmla="*/ 281 w 1023"/>
              <a:gd name="T13" fmla="*/ 579 h 1153"/>
              <a:gd name="T14" fmla="*/ 396 w 1023"/>
              <a:gd name="T15" fmla="*/ 648 h 1153"/>
              <a:gd name="T16" fmla="*/ 340 w 1023"/>
              <a:gd name="T17" fmla="*/ 436 h 1153"/>
              <a:gd name="T18" fmla="*/ 109 w 1023"/>
              <a:gd name="T19" fmla="*/ 303 h 1153"/>
              <a:gd name="T20" fmla="*/ 124 w 1023"/>
              <a:gd name="T21" fmla="*/ 287 h 1153"/>
              <a:gd name="T22" fmla="*/ 346 w 1023"/>
              <a:gd name="T23" fmla="*/ 412 h 1153"/>
              <a:gd name="T24" fmla="*/ 388 w 1023"/>
              <a:gd name="T25" fmla="*/ 431 h 1153"/>
              <a:gd name="T26" fmla="*/ 361 w 1023"/>
              <a:gd name="T27" fmla="*/ 53 h 1153"/>
              <a:gd name="T28" fmla="*/ 389 w 1023"/>
              <a:gd name="T29" fmla="*/ 24 h 1153"/>
              <a:gd name="T30" fmla="*/ 400 w 1023"/>
              <a:gd name="T31" fmla="*/ 383 h 1153"/>
              <a:gd name="T32" fmla="*/ 438 w 1023"/>
              <a:gd name="T33" fmla="*/ 599 h 1153"/>
              <a:gd name="T34" fmla="*/ 462 w 1023"/>
              <a:gd name="T35" fmla="*/ 615 h 1153"/>
              <a:gd name="T36" fmla="*/ 554 w 1023"/>
              <a:gd name="T37" fmla="*/ 304 h 1153"/>
              <a:gd name="T38" fmla="*/ 538 w 1023"/>
              <a:gd name="T39" fmla="*/ 196 h 1153"/>
              <a:gd name="T40" fmla="*/ 570 w 1023"/>
              <a:gd name="T41" fmla="*/ 387 h 1153"/>
              <a:gd name="T42" fmla="*/ 853 w 1023"/>
              <a:gd name="T43" fmla="*/ 179 h 1153"/>
              <a:gd name="T44" fmla="*/ 916 w 1023"/>
              <a:gd name="T45" fmla="*/ 187 h 1153"/>
              <a:gd name="T46" fmla="*/ 507 w 1023"/>
              <a:gd name="T47" fmla="*/ 579 h 1153"/>
              <a:gd name="T48" fmla="*/ 582 w 1023"/>
              <a:gd name="T49" fmla="*/ 605 h 1153"/>
              <a:gd name="T50" fmla="*/ 743 w 1023"/>
              <a:gd name="T51" fmla="*/ 453 h 1153"/>
              <a:gd name="T52" fmla="*/ 762 w 1023"/>
              <a:gd name="T53" fmla="*/ 436 h 1153"/>
              <a:gd name="T54" fmla="*/ 615 w 1023"/>
              <a:gd name="T55" fmla="*/ 613 h 1153"/>
              <a:gd name="T56" fmla="*/ 712 w 1023"/>
              <a:gd name="T57" fmla="*/ 688 h 1153"/>
              <a:gd name="T58" fmla="*/ 710 w 1023"/>
              <a:gd name="T59" fmla="*/ 727 h 1153"/>
              <a:gd name="T60" fmla="*/ 601 w 1023"/>
              <a:gd name="T61" fmla="*/ 626 h 1153"/>
              <a:gd name="T62" fmla="*/ 507 w 1023"/>
              <a:gd name="T63" fmla="*/ 674 h 1153"/>
              <a:gd name="T64" fmla="*/ 485 w 1023"/>
              <a:gd name="T65" fmla="*/ 915 h 1153"/>
              <a:gd name="T66" fmla="*/ 588 w 1023"/>
              <a:gd name="T67" fmla="*/ 1153 h 1153"/>
              <a:gd name="T68" fmla="*/ 292 w 1023"/>
              <a:gd name="T69" fmla="*/ 1153 h 1153"/>
              <a:gd name="connsiteX0" fmla="*/ 2813 w 8915"/>
              <a:gd name="connsiteY0" fmla="*/ 9909 h 9909"/>
              <a:gd name="connsiteX1" fmla="*/ 3683 w 8915"/>
              <a:gd name="connsiteY1" fmla="*/ 8261 h 9909"/>
              <a:gd name="connsiteX2" fmla="*/ 3713 w 8915"/>
              <a:gd name="connsiteY2" fmla="*/ 5945 h 9909"/>
              <a:gd name="connsiteX3" fmla="*/ 2432 w 8915"/>
              <a:gd name="connsiteY3" fmla="*/ 5113 h 9909"/>
              <a:gd name="connsiteX4" fmla="*/ 18 w 8915"/>
              <a:gd name="connsiteY4" fmla="*/ 4792 h 9909"/>
              <a:gd name="connsiteX5" fmla="*/ 467 w 8915"/>
              <a:gd name="connsiteY5" fmla="*/ 4653 h 9909"/>
              <a:gd name="connsiteX6" fmla="*/ 2706 w 8915"/>
              <a:gd name="connsiteY6" fmla="*/ 4931 h 9909"/>
              <a:gd name="connsiteX7" fmla="*/ 3830 w 8915"/>
              <a:gd name="connsiteY7" fmla="*/ 5529 h 9909"/>
              <a:gd name="connsiteX8" fmla="*/ 3283 w 8915"/>
              <a:gd name="connsiteY8" fmla="*/ 3690 h 9909"/>
              <a:gd name="connsiteX9" fmla="*/ 1024 w 8915"/>
              <a:gd name="connsiteY9" fmla="*/ 2537 h 9909"/>
              <a:gd name="connsiteX10" fmla="*/ 1171 w 8915"/>
              <a:gd name="connsiteY10" fmla="*/ 2398 h 9909"/>
              <a:gd name="connsiteX11" fmla="*/ 3341 w 8915"/>
              <a:gd name="connsiteY11" fmla="*/ 3482 h 9909"/>
              <a:gd name="connsiteX12" fmla="*/ 3752 w 8915"/>
              <a:gd name="connsiteY12" fmla="*/ 3647 h 9909"/>
              <a:gd name="connsiteX13" fmla="*/ 3488 w 8915"/>
              <a:gd name="connsiteY13" fmla="*/ 369 h 9909"/>
              <a:gd name="connsiteX14" fmla="*/ 3762 w 8915"/>
              <a:gd name="connsiteY14" fmla="*/ 117 h 9909"/>
              <a:gd name="connsiteX15" fmla="*/ 3869 w 8915"/>
              <a:gd name="connsiteY15" fmla="*/ 3231 h 9909"/>
              <a:gd name="connsiteX16" fmla="*/ 4241 w 8915"/>
              <a:gd name="connsiteY16" fmla="*/ 5104 h 9909"/>
              <a:gd name="connsiteX17" fmla="*/ 4475 w 8915"/>
              <a:gd name="connsiteY17" fmla="*/ 5243 h 9909"/>
              <a:gd name="connsiteX18" fmla="*/ 5374 w 8915"/>
              <a:gd name="connsiteY18" fmla="*/ 2546 h 9909"/>
              <a:gd name="connsiteX19" fmla="*/ 5218 w 8915"/>
              <a:gd name="connsiteY19" fmla="*/ 1609 h 9909"/>
              <a:gd name="connsiteX20" fmla="*/ 5531 w 8915"/>
              <a:gd name="connsiteY20" fmla="*/ 3265 h 9909"/>
              <a:gd name="connsiteX21" fmla="*/ 8913 w 8915"/>
              <a:gd name="connsiteY21" fmla="*/ 1531 h 9909"/>
              <a:gd name="connsiteX22" fmla="*/ 4915 w 8915"/>
              <a:gd name="connsiteY22" fmla="*/ 4931 h 9909"/>
              <a:gd name="connsiteX23" fmla="*/ 5648 w 8915"/>
              <a:gd name="connsiteY23" fmla="*/ 5156 h 9909"/>
              <a:gd name="connsiteX24" fmla="*/ 7222 w 8915"/>
              <a:gd name="connsiteY24" fmla="*/ 3838 h 9909"/>
              <a:gd name="connsiteX25" fmla="*/ 7408 w 8915"/>
              <a:gd name="connsiteY25" fmla="*/ 3690 h 9909"/>
              <a:gd name="connsiteX26" fmla="*/ 5971 w 8915"/>
              <a:gd name="connsiteY26" fmla="*/ 5226 h 9909"/>
              <a:gd name="connsiteX27" fmla="*/ 6919 w 8915"/>
              <a:gd name="connsiteY27" fmla="*/ 5876 h 9909"/>
              <a:gd name="connsiteX28" fmla="*/ 6899 w 8915"/>
              <a:gd name="connsiteY28" fmla="*/ 6214 h 9909"/>
              <a:gd name="connsiteX29" fmla="*/ 5834 w 8915"/>
              <a:gd name="connsiteY29" fmla="*/ 5338 h 9909"/>
              <a:gd name="connsiteX30" fmla="*/ 4915 w 8915"/>
              <a:gd name="connsiteY30" fmla="*/ 5755 h 9909"/>
              <a:gd name="connsiteX31" fmla="*/ 4700 w 8915"/>
              <a:gd name="connsiteY31" fmla="*/ 7845 h 9909"/>
              <a:gd name="connsiteX32" fmla="*/ 5707 w 8915"/>
              <a:gd name="connsiteY32" fmla="*/ 9909 h 9909"/>
              <a:gd name="connsiteX33" fmla="*/ 2813 w 8915"/>
              <a:gd name="connsiteY33" fmla="*/ 9909 h 9909"/>
              <a:gd name="connsiteX0" fmla="*/ 3155 w 8314"/>
              <a:gd name="connsiteY0" fmla="*/ 10000 h 10000"/>
              <a:gd name="connsiteX1" fmla="*/ 4131 w 8314"/>
              <a:gd name="connsiteY1" fmla="*/ 8337 h 10000"/>
              <a:gd name="connsiteX2" fmla="*/ 4165 w 8314"/>
              <a:gd name="connsiteY2" fmla="*/ 6000 h 10000"/>
              <a:gd name="connsiteX3" fmla="*/ 2728 w 8314"/>
              <a:gd name="connsiteY3" fmla="*/ 5160 h 10000"/>
              <a:gd name="connsiteX4" fmla="*/ 20 w 8314"/>
              <a:gd name="connsiteY4" fmla="*/ 4836 h 10000"/>
              <a:gd name="connsiteX5" fmla="*/ 524 w 8314"/>
              <a:gd name="connsiteY5" fmla="*/ 4696 h 10000"/>
              <a:gd name="connsiteX6" fmla="*/ 3035 w 8314"/>
              <a:gd name="connsiteY6" fmla="*/ 4976 h 10000"/>
              <a:gd name="connsiteX7" fmla="*/ 4296 w 8314"/>
              <a:gd name="connsiteY7" fmla="*/ 5580 h 10000"/>
              <a:gd name="connsiteX8" fmla="*/ 3683 w 8314"/>
              <a:gd name="connsiteY8" fmla="*/ 3724 h 10000"/>
              <a:gd name="connsiteX9" fmla="*/ 1149 w 8314"/>
              <a:gd name="connsiteY9" fmla="*/ 2560 h 10000"/>
              <a:gd name="connsiteX10" fmla="*/ 1314 w 8314"/>
              <a:gd name="connsiteY10" fmla="*/ 2420 h 10000"/>
              <a:gd name="connsiteX11" fmla="*/ 3748 w 8314"/>
              <a:gd name="connsiteY11" fmla="*/ 3514 h 10000"/>
              <a:gd name="connsiteX12" fmla="*/ 4209 w 8314"/>
              <a:gd name="connsiteY12" fmla="*/ 3680 h 10000"/>
              <a:gd name="connsiteX13" fmla="*/ 3913 w 8314"/>
              <a:gd name="connsiteY13" fmla="*/ 372 h 10000"/>
              <a:gd name="connsiteX14" fmla="*/ 4220 w 8314"/>
              <a:gd name="connsiteY14" fmla="*/ 118 h 10000"/>
              <a:gd name="connsiteX15" fmla="*/ 4340 w 8314"/>
              <a:gd name="connsiteY15" fmla="*/ 3261 h 10000"/>
              <a:gd name="connsiteX16" fmla="*/ 4757 w 8314"/>
              <a:gd name="connsiteY16" fmla="*/ 5151 h 10000"/>
              <a:gd name="connsiteX17" fmla="*/ 5020 w 8314"/>
              <a:gd name="connsiteY17" fmla="*/ 5291 h 10000"/>
              <a:gd name="connsiteX18" fmla="*/ 6028 w 8314"/>
              <a:gd name="connsiteY18" fmla="*/ 2569 h 10000"/>
              <a:gd name="connsiteX19" fmla="*/ 5853 w 8314"/>
              <a:gd name="connsiteY19" fmla="*/ 1624 h 10000"/>
              <a:gd name="connsiteX20" fmla="*/ 6204 w 8314"/>
              <a:gd name="connsiteY20" fmla="*/ 3295 h 10000"/>
              <a:gd name="connsiteX21" fmla="*/ 5513 w 8314"/>
              <a:gd name="connsiteY21" fmla="*/ 4976 h 10000"/>
              <a:gd name="connsiteX22" fmla="*/ 6335 w 8314"/>
              <a:gd name="connsiteY22" fmla="*/ 5203 h 10000"/>
              <a:gd name="connsiteX23" fmla="*/ 8101 w 8314"/>
              <a:gd name="connsiteY23" fmla="*/ 3873 h 10000"/>
              <a:gd name="connsiteX24" fmla="*/ 8310 w 8314"/>
              <a:gd name="connsiteY24" fmla="*/ 3724 h 10000"/>
              <a:gd name="connsiteX25" fmla="*/ 6698 w 8314"/>
              <a:gd name="connsiteY25" fmla="*/ 5274 h 10000"/>
              <a:gd name="connsiteX26" fmla="*/ 7761 w 8314"/>
              <a:gd name="connsiteY26" fmla="*/ 5930 h 10000"/>
              <a:gd name="connsiteX27" fmla="*/ 7739 w 8314"/>
              <a:gd name="connsiteY27" fmla="*/ 6271 h 10000"/>
              <a:gd name="connsiteX28" fmla="*/ 6544 w 8314"/>
              <a:gd name="connsiteY28" fmla="*/ 5387 h 10000"/>
              <a:gd name="connsiteX29" fmla="*/ 5513 w 8314"/>
              <a:gd name="connsiteY29" fmla="*/ 5808 h 10000"/>
              <a:gd name="connsiteX30" fmla="*/ 5272 w 8314"/>
              <a:gd name="connsiteY30" fmla="*/ 7917 h 10000"/>
              <a:gd name="connsiteX31" fmla="*/ 6402 w 8314"/>
              <a:gd name="connsiteY31" fmla="*/ 10000 h 10000"/>
              <a:gd name="connsiteX32" fmla="*/ 3155 w 8314"/>
              <a:gd name="connsiteY32"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1382 w 10001"/>
              <a:gd name="connsiteY9" fmla="*/ 2560 h 10000"/>
              <a:gd name="connsiteX10" fmla="*/ 4508 w 10001"/>
              <a:gd name="connsiteY10" fmla="*/ 3514 h 10000"/>
              <a:gd name="connsiteX11" fmla="*/ 5063 w 10001"/>
              <a:gd name="connsiteY11" fmla="*/ 3680 h 10000"/>
              <a:gd name="connsiteX12" fmla="*/ 4707 w 10001"/>
              <a:gd name="connsiteY12" fmla="*/ 372 h 10000"/>
              <a:gd name="connsiteX13" fmla="*/ 5076 w 10001"/>
              <a:gd name="connsiteY13" fmla="*/ 118 h 10000"/>
              <a:gd name="connsiteX14" fmla="*/ 5220 w 10001"/>
              <a:gd name="connsiteY14" fmla="*/ 3261 h 10000"/>
              <a:gd name="connsiteX15" fmla="*/ 5722 w 10001"/>
              <a:gd name="connsiteY15" fmla="*/ 5151 h 10000"/>
              <a:gd name="connsiteX16" fmla="*/ 6038 w 10001"/>
              <a:gd name="connsiteY16" fmla="*/ 5291 h 10000"/>
              <a:gd name="connsiteX17" fmla="*/ 7250 w 10001"/>
              <a:gd name="connsiteY17" fmla="*/ 2569 h 10000"/>
              <a:gd name="connsiteX18" fmla="*/ 7040 w 10001"/>
              <a:gd name="connsiteY18" fmla="*/ 1624 h 10000"/>
              <a:gd name="connsiteX19" fmla="*/ 7462 w 10001"/>
              <a:gd name="connsiteY19" fmla="*/ 3295 h 10000"/>
              <a:gd name="connsiteX20" fmla="*/ 6631 w 10001"/>
              <a:gd name="connsiteY20" fmla="*/ 4976 h 10000"/>
              <a:gd name="connsiteX21" fmla="*/ 7620 w 10001"/>
              <a:gd name="connsiteY21" fmla="*/ 5203 h 10000"/>
              <a:gd name="connsiteX22" fmla="*/ 9744 w 10001"/>
              <a:gd name="connsiteY22" fmla="*/ 3873 h 10000"/>
              <a:gd name="connsiteX23" fmla="*/ 9995 w 10001"/>
              <a:gd name="connsiteY23" fmla="*/ 3724 h 10000"/>
              <a:gd name="connsiteX24" fmla="*/ 8056 w 10001"/>
              <a:gd name="connsiteY24" fmla="*/ 5274 h 10000"/>
              <a:gd name="connsiteX25" fmla="*/ 9335 w 10001"/>
              <a:gd name="connsiteY25" fmla="*/ 5930 h 10000"/>
              <a:gd name="connsiteX26" fmla="*/ 9308 w 10001"/>
              <a:gd name="connsiteY26" fmla="*/ 6271 h 10000"/>
              <a:gd name="connsiteX27" fmla="*/ 7871 w 10001"/>
              <a:gd name="connsiteY27" fmla="*/ 5387 h 10000"/>
              <a:gd name="connsiteX28" fmla="*/ 6631 w 10001"/>
              <a:gd name="connsiteY28" fmla="*/ 5808 h 10000"/>
              <a:gd name="connsiteX29" fmla="*/ 6341 w 10001"/>
              <a:gd name="connsiteY29" fmla="*/ 7917 h 10000"/>
              <a:gd name="connsiteX30" fmla="*/ 7700 w 10001"/>
              <a:gd name="connsiteY30" fmla="*/ 10000 h 10000"/>
              <a:gd name="connsiteX31" fmla="*/ 3795 w 10001"/>
              <a:gd name="connsiteY31"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4508 w 10001"/>
              <a:gd name="connsiteY9" fmla="*/ 3514 h 10000"/>
              <a:gd name="connsiteX10" fmla="*/ 5063 w 10001"/>
              <a:gd name="connsiteY10" fmla="*/ 3680 h 10000"/>
              <a:gd name="connsiteX11" fmla="*/ 4707 w 10001"/>
              <a:gd name="connsiteY11" fmla="*/ 372 h 10000"/>
              <a:gd name="connsiteX12" fmla="*/ 5076 w 10001"/>
              <a:gd name="connsiteY12" fmla="*/ 118 h 10000"/>
              <a:gd name="connsiteX13" fmla="*/ 5220 w 10001"/>
              <a:gd name="connsiteY13" fmla="*/ 3261 h 10000"/>
              <a:gd name="connsiteX14" fmla="*/ 5722 w 10001"/>
              <a:gd name="connsiteY14" fmla="*/ 5151 h 10000"/>
              <a:gd name="connsiteX15" fmla="*/ 6038 w 10001"/>
              <a:gd name="connsiteY15" fmla="*/ 5291 h 10000"/>
              <a:gd name="connsiteX16" fmla="*/ 7250 w 10001"/>
              <a:gd name="connsiteY16" fmla="*/ 2569 h 10000"/>
              <a:gd name="connsiteX17" fmla="*/ 7040 w 10001"/>
              <a:gd name="connsiteY17" fmla="*/ 1624 h 10000"/>
              <a:gd name="connsiteX18" fmla="*/ 7462 w 10001"/>
              <a:gd name="connsiteY18" fmla="*/ 3295 h 10000"/>
              <a:gd name="connsiteX19" fmla="*/ 6631 w 10001"/>
              <a:gd name="connsiteY19" fmla="*/ 4976 h 10000"/>
              <a:gd name="connsiteX20" fmla="*/ 7620 w 10001"/>
              <a:gd name="connsiteY20" fmla="*/ 5203 h 10000"/>
              <a:gd name="connsiteX21" fmla="*/ 9744 w 10001"/>
              <a:gd name="connsiteY21" fmla="*/ 3873 h 10000"/>
              <a:gd name="connsiteX22" fmla="*/ 9995 w 10001"/>
              <a:gd name="connsiteY22" fmla="*/ 3724 h 10000"/>
              <a:gd name="connsiteX23" fmla="*/ 8056 w 10001"/>
              <a:gd name="connsiteY23" fmla="*/ 5274 h 10000"/>
              <a:gd name="connsiteX24" fmla="*/ 9335 w 10001"/>
              <a:gd name="connsiteY24" fmla="*/ 5930 h 10000"/>
              <a:gd name="connsiteX25" fmla="*/ 9308 w 10001"/>
              <a:gd name="connsiteY25" fmla="*/ 6271 h 10000"/>
              <a:gd name="connsiteX26" fmla="*/ 7871 w 10001"/>
              <a:gd name="connsiteY26" fmla="*/ 5387 h 10000"/>
              <a:gd name="connsiteX27" fmla="*/ 6631 w 10001"/>
              <a:gd name="connsiteY27" fmla="*/ 5808 h 10000"/>
              <a:gd name="connsiteX28" fmla="*/ 6341 w 10001"/>
              <a:gd name="connsiteY28" fmla="*/ 7917 h 10000"/>
              <a:gd name="connsiteX29" fmla="*/ 7700 w 10001"/>
              <a:gd name="connsiteY29" fmla="*/ 10000 h 10000"/>
              <a:gd name="connsiteX30" fmla="*/ 3795 w 10001"/>
              <a:gd name="connsiteY3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01" h="10000">
                <a:moveTo>
                  <a:pt x="3795" y="10000"/>
                </a:moveTo>
                <a:cubicBezTo>
                  <a:pt x="3902" y="9974"/>
                  <a:pt x="4798" y="9116"/>
                  <a:pt x="4969" y="8337"/>
                </a:cubicBezTo>
                <a:cubicBezTo>
                  <a:pt x="5141" y="7514"/>
                  <a:pt x="5141" y="6237"/>
                  <a:pt x="5010" y="6000"/>
                </a:cubicBezTo>
                <a:cubicBezTo>
                  <a:pt x="5010" y="6000"/>
                  <a:pt x="4640" y="5291"/>
                  <a:pt x="3281" y="5160"/>
                </a:cubicBezTo>
                <a:cubicBezTo>
                  <a:pt x="1922" y="5029"/>
                  <a:pt x="115" y="4906"/>
                  <a:pt x="24" y="4836"/>
                </a:cubicBezTo>
                <a:cubicBezTo>
                  <a:pt x="-55" y="4766"/>
                  <a:pt x="51" y="4608"/>
                  <a:pt x="630" y="4696"/>
                </a:cubicBezTo>
                <a:cubicBezTo>
                  <a:pt x="1210" y="4774"/>
                  <a:pt x="3190" y="4819"/>
                  <a:pt x="3650" y="4976"/>
                </a:cubicBezTo>
                <a:cubicBezTo>
                  <a:pt x="4112" y="5125"/>
                  <a:pt x="5167" y="5580"/>
                  <a:pt x="5167" y="5580"/>
                </a:cubicBezTo>
                <a:cubicBezTo>
                  <a:pt x="5167" y="5580"/>
                  <a:pt x="4540" y="4068"/>
                  <a:pt x="4430" y="3724"/>
                </a:cubicBezTo>
                <a:cubicBezTo>
                  <a:pt x="4320" y="3380"/>
                  <a:pt x="4403" y="3521"/>
                  <a:pt x="4508" y="3514"/>
                </a:cubicBezTo>
                <a:cubicBezTo>
                  <a:pt x="4903" y="3943"/>
                  <a:pt x="5114" y="4031"/>
                  <a:pt x="5063" y="3680"/>
                </a:cubicBezTo>
                <a:cubicBezTo>
                  <a:pt x="5010" y="3330"/>
                  <a:pt x="4482" y="783"/>
                  <a:pt x="4707" y="372"/>
                </a:cubicBezTo>
                <a:cubicBezTo>
                  <a:pt x="4930" y="-30"/>
                  <a:pt x="5141" y="-92"/>
                  <a:pt x="5076" y="118"/>
                </a:cubicBezTo>
                <a:cubicBezTo>
                  <a:pt x="5010" y="328"/>
                  <a:pt x="5035" y="2464"/>
                  <a:pt x="5220" y="3261"/>
                </a:cubicBezTo>
                <a:cubicBezTo>
                  <a:pt x="5391" y="4048"/>
                  <a:pt x="5722" y="5151"/>
                  <a:pt x="5722" y="5151"/>
                </a:cubicBezTo>
                <a:cubicBezTo>
                  <a:pt x="5722" y="5151"/>
                  <a:pt x="5800" y="5834"/>
                  <a:pt x="6038" y="5291"/>
                </a:cubicBezTo>
                <a:cubicBezTo>
                  <a:pt x="6288" y="4740"/>
                  <a:pt x="7436" y="3347"/>
                  <a:pt x="7250" y="2569"/>
                </a:cubicBezTo>
                <a:cubicBezTo>
                  <a:pt x="7080" y="1790"/>
                  <a:pt x="6777" y="1440"/>
                  <a:pt x="7040" y="1624"/>
                </a:cubicBezTo>
                <a:cubicBezTo>
                  <a:pt x="7305" y="1807"/>
                  <a:pt x="7606" y="2893"/>
                  <a:pt x="7462" y="3295"/>
                </a:cubicBezTo>
                <a:cubicBezTo>
                  <a:pt x="7394" y="3854"/>
                  <a:pt x="6605" y="4658"/>
                  <a:pt x="6631" y="4976"/>
                </a:cubicBezTo>
                <a:cubicBezTo>
                  <a:pt x="6657" y="5294"/>
                  <a:pt x="7159" y="5335"/>
                  <a:pt x="7620" y="5203"/>
                </a:cubicBezTo>
                <a:cubicBezTo>
                  <a:pt x="8293" y="5011"/>
                  <a:pt x="9625" y="4014"/>
                  <a:pt x="9744" y="3873"/>
                </a:cubicBezTo>
                <a:cubicBezTo>
                  <a:pt x="9876" y="3716"/>
                  <a:pt x="10034" y="3540"/>
                  <a:pt x="9995" y="3724"/>
                </a:cubicBezTo>
                <a:cubicBezTo>
                  <a:pt x="9968" y="3909"/>
                  <a:pt x="8438" y="5177"/>
                  <a:pt x="8056" y="5274"/>
                </a:cubicBezTo>
                <a:cubicBezTo>
                  <a:pt x="8478" y="5317"/>
                  <a:pt x="9032" y="5720"/>
                  <a:pt x="9335" y="5930"/>
                </a:cubicBezTo>
                <a:cubicBezTo>
                  <a:pt x="9638" y="6140"/>
                  <a:pt x="9375" y="6359"/>
                  <a:pt x="9308" y="6271"/>
                </a:cubicBezTo>
                <a:cubicBezTo>
                  <a:pt x="8661" y="5492"/>
                  <a:pt x="8148" y="5501"/>
                  <a:pt x="7871" y="5387"/>
                </a:cubicBezTo>
                <a:cubicBezTo>
                  <a:pt x="7185" y="5353"/>
                  <a:pt x="6841" y="5632"/>
                  <a:pt x="6631" y="5808"/>
                </a:cubicBezTo>
                <a:cubicBezTo>
                  <a:pt x="6051" y="6271"/>
                  <a:pt x="6236" y="6989"/>
                  <a:pt x="6341" y="7917"/>
                </a:cubicBezTo>
                <a:cubicBezTo>
                  <a:pt x="6447" y="8835"/>
                  <a:pt x="7700" y="10000"/>
                  <a:pt x="7700" y="10000"/>
                </a:cubicBezTo>
                <a:lnTo>
                  <a:pt x="3795" y="10000"/>
                </a:ln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Oval 12">
            <a:extLst>
              <a:ext uri="{FF2B5EF4-FFF2-40B4-BE49-F238E27FC236}">
                <a16:creationId xmlns:a16="http://schemas.microsoft.com/office/drawing/2014/main" id="{E6ADFC98-08B1-4B45-B8BD-0E4EC720E8D7}"/>
              </a:ext>
            </a:extLst>
          </p:cNvPr>
          <p:cNvSpPr>
            <a:spLocks noChangeArrowheads="1"/>
          </p:cNvSpPr>
          <p:nvPr/>
        </p:nvSpPr>
        <p:spPr bwMode="gray">
          <a:xfrm>
            <a:off x="6065394" y="1879509"/>
            <a:ext cx="700617" cy="701513"/>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Organisation &amp; Processes</a:t>
            </a:r>
          </a:p>
        </p:txBody>
      </p:sp>
      <p:sp>
        <p:nvSpPr>
          <p:cNvPr id="147" name="Oval 13">
            <a:extLst>
              <a:ext uri="{FF2B5EF4-FFF2-40B4-BE49-F238E27FC236}">
                <a16:creationId xmlns:a16="http://schemas.microsoft.com/office/drawing/2014/main" id="{D6550EC9-3603-4E74-8922-05B3E3BD8CFD}"/>
              </a:ext>
            </a:extLst>
          </p:cNvPr>
          <p:cNvSpPr>
            <a:spLocks noChangeArrowheads="1"/>
          </p:cNvSpPr>
          <p:nvPr/>
        </p:nvSpPr>
        <p:spPr bwMode="gray">
          <a:xfrm>
            <a:off x="6177529" y="2479653"/>
            <a:ext cx="678190" cy="67729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148" name="Oval 14">
            <a:extLst>
              <a:ext uri="{FF2B5EF4-FFF2-40B4-BE49-F238E27FC236}">
                <a16:creationId xmlns:a16="http://schemas.microsoft.com/office/drawing/2014/main" id="{0DC9DE34-B483-484F-8FD4-73CBFAEFC62E}"/>
              </a:ext>
            </a:extLst>
          </p:cNvPr>
          <p:cNvSpPr>
            <a:spLocks noChangeArrowheads="1"/>
          </p:cNvSpPr>
          <p:nvPr/>
        </p:nvSpPr>
        <p:spPr bwMode="gray">
          <a:xfrm>
            <a:off x="6872763" y="2688671"/>
            <a:ext cx="474554" cy="47455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Code</a:t>
            </a:r>
          </a:p>
        </p:txBody>
      </p:sp>
      <p:sp>
        <p:nvSpPr>
          <p:cNvPr id="149" name="Oval 15">
            <a:extLst>
              <a:ext uri="{FF2B5EF4-FFF2-40B4-BE49-F238E27FC236}">
                <a16:creationId xmlns:a16="http://schemas.microsoft.com/office/drawing/2014/main" id="{D1CCAEE0-8947-4436-98FF-11D196FD7817}"/>
              </a:ext>
            </a:extLst>
          </p:cNvPr>
          <p:cNvSpPr>
            <a:spLocks noChangeArrowheads="1"/>
          </p:cNvSpPr>
          <p:nvPr/>
        </p:nvSpPr>
        <p:spPr bwMode="gray">
          <a:xfrm>
            <a:off x="6681687" y="2044570"/>
            <a:ext cx="610012" cy="61090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Role Model</a:t>
            </a:r>
          </a:p>
        </p:txBody>
      </p:sp>
      <p:sp>
        <p:nvSpPr>
          <p:cNvPr id="150" name="Oval 16">
            <a:extLst>
              <a:ext uri="{FF2B5EF4-FFF2-40B4-BE49-F238E27FC236}">
                <a16:creationId xmlns:a16="http://schemas.microsoft.com/office/drawing/2014/main" id="{5E87BCD9-FBDB-445A-A0CE-85972319915B}"/>
              </a:ext>
            </a:extLst>
          </p:cNvPr>
          <p:cNvSpPr>
            <a:spLocks noChangeArrowheads="1"/>
          </p:cNvSpPr>
          <p:nvPr/>
        </p:nvSpPr>
        <p:spPr bwMode="gray">
          <a:xfrm>
            <a:off x="6370400" y="1456089"/>
            <a:ext cx="575923" cy="57592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Grow</a:t>
            </a:r>
          </a:p>
        </p:txBody>
      </p:sp>
      <p:sp>
        <p:nvSpPr>
          <p:cNvPr id="152" name="Oval 18">
            <a:extLst>
              <a:ext uri="{FF2B5EF4-FFF2-40B4-BE49-F238E27FC236}">
                <a16:creationId xmlns:a16="http://schemas.microsoft.com/office/drawing/2014/main" id="{2C8FDDA7-062C-4733-BC7E-B68C6D905D50}"/>
              </a:ext>
            </a:extLst>
          </p:cNvPr>
          <p:cNvSpPr>
            <a:spLocks noChangeArrowheads="1"/>
          </p:cNvSpPr>
          <p:nvPr/>
        </p:nvSpPr>
        <p:spPr bwMode="gray">
          <a:xfrm>
            <a:off x="7579660" y="1353822"/>
            <a:ext cx="349860" cy="35165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153" name="Oval 19">
            <a:extLst>
              <a:ext uri="{FF2B5EF4-FFF2-40B4-BE49-F238E27FC236}">
                <a16:creationId xmlns:a16="http://schemas.microsoft.com/office/drawing/2014/main" id="{A9DE68A6-08B7-4D95-AEDA-B0C15F21F776}"/>
              </a:ext>
            </a:extLst>
          </p:cNvPr>
          <p:cNvSpPr>
            <a:spLocks noChangeArrowheads="1"/>
          </p:cNvSpPr>
          <p:nvPr/>
        </p:nvSpPr>
        <p:spPr bwMode="gray">
          <a:xfrm>
            <a:off x="7495335" y="1648960"/>
            <a:ext cx="722147" cy="722147"/>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Owner-</a:t>
            </a:r>
            <a:br>
              <a:rPr lang="en-US" sz="800" dirty="0">
                <a:solidFill>
                  <a:schemeClr val="bg2"/>
                </a:solidFill>
                <a:cs typeface="Arial" panose="020B0604020202020204" pitchFamily="34" charset="0"/>
              </a:rPr>
            </a:br>
            <a:r>
              <a:rPr lang="en-US" sz="800" dirty="0">
                <a:solidFill>
                  <a:schemeClr val="bg2"/>
                </a:solidFill>
                <a:cs typeface="Arial" panose="020B0604020202020204" pitchFamily="34" charset="0"/>
              </a:rPr>
              <a:t>ship</a:t>
            </a:r>
          </a:p>
        </p:txBody>
      </p:sp>
      <p:sp>
        <p:nvSpPr>
          <p:cNvPr id="154" name="Oval 20">
            <a:extLst>
              <a:ext uri="{FF2B5EF4-FFF2-40B4-BE49-F238E27FC236}">
                <a16:creationId xmlns:a16="http://schemas.microsoft.com/office/drawing/2014/main" id="{8ACC4380-3F76-4B6B-9470-E7DA3A839EBF}"/>
              </a:ext>
            </a:extLst>
          </p:cNvPr>
          <p:cNvSpPr>
            <a:spLocks noChangeArrowheads="1"/>
          </p:cNvSpPr>
          <p:nvPr/>
        </p:nvSpPr>
        <p:spPr bwMode="gray">
          <a:xfrm>
            <a:off x="8105347" y="1519781"/>
            <a:ext cx="925783" cy="92578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AT" sz="800" dirty="0">
                <a:solidFill>
                  <a:schemeClr val="bg2"/>
                </a:solidFill>
                <a:cs typeface="Arial" panose="020B0604020202020204" pitchFamily="34" charset="0"/>
              </a:rPr>
              <a:t>Intrapreneurs</a:t>
            </a:r>
            <a:endParaRPr lang="en-GB" sz="800" dirty="0">
              <a:solidFill>
                <a:schemeClr val="bg2"/>
              </a:solidFill>
              <a:cs typeface="Arial" panose="020B0604020202020204" pitchFamily="34" charset="0"/>
            </a:endParaRPr>
          </a:p>
        </p:txBody>
      </p:sp>
      <p:sp>
        <p:nvSpPr>
          <p:cNvPr id="155" name="Oval 21">
            <a:extLst>
              <a:ext uri="{FF2B5EF4-FFF2-40B4-BE49-F238E27FC236}">
                <a16:creationId xmlns:a16="http://schemas.microsoft.com/office/drawing/2014/main" id="{F2CB2F32-5CF4-4AD4-B485-1C578DCCA3AE}"/>
              </a:ext>
            </a:extLst>
          </p:cNvPr>
          <p:cNvSpPr>
            <a:spLocks noChangeArrowheads="1"/>
          </p:cNvSpPr>
          <p:nvPr/>
        </p:nvSpPr>
        <p:spPr bwMode="gray">
          <a:xfrm>
            <a:off x="8038066" y="2293061"/>
            <a:ext cx="620777" cy="620776"/>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de-DE" sz="800" noProof="1">
                <a:solidFill>
                  <a:schemeClr val="bg2"/>
                </a:solidFill>
                <a:cs typeface="Arial" panose="020B0604020202020204" pitchFamily="34" charset="0"/>
              </a:rPr>
              <a:t>Values</a:t>
            </a:r>
            <a:endParaRPr lang="en-US" sz="800" dirty="0">
              <a:solidFill>
                <a:schemeClr val="bg2"/>
              </a:solidFill>
              <a:cs typeface="Arial" panose="020B0604020202020204" pitchFamily="34" charset="0"/>
            </a:endParaRPr>
          </a:p>
        </p:txBody>
      </p:sp>
      <p:sp>
        <p:nvSpPr>
          <p:cNvPr id="156" name="Oval 22">
            <a:extLst>
              <a:ext uri="{FF2B5EF4-FFF2-40B4-BE49-F238E27FC236}">
                <a16:creationId xmlns:a16="http://schemas.microsoft.com/office/drawing/2014/main" id="{628BF070-FCAD-453A-AB4B-9BAC14FCDE61}"/>
              </a:ext>
            </a:extLst>
          </p:cNvPr>
          <p:cNvSpPr>
            <a:spLocks noChangeArrowheads="1"/>
          </p:cNvSpPr>
          <p:nvPr/>
        </p:nvSpPr>
        <p:spPr bwMode="gray">
          <a:xfrm>
            <a:off x="7635279" y="2371106"/>
            <a:ext cx="453024" cy="45302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Smart</a:t>
            </a:r>
          </a:p>
        </p:txBody>
      </p:sp>
      <p:sp>
        <p:nvSpPr>
          <p:cNvPr id="157" name="Oval 23">
            <a:extLst>
              <a:ext uri="{FF2B5EF4-FFF2-40B4-BE49-F238E27FC236}">
                <a16:creationId xmlns:a16="http://schemas.microsoft.com/office/drawing/2014/main" id="{E4380B05-4E31-400B-B201-403D25490229}"/>
              </a:ext>
            </a:extLst>
          </p:cNvPr>
          <p:cNvSpPr>
            <a:spLocks noChangeArrowheads="1"/>
          </p:cNvSpPr>
          <p:nvPr/>
        </p:nvSpPr>
        <p:spPr bwMode="gray">
          <a:xfrm>
            <a:off x="7262095" y="2180926"/>
            <a:ext cx="362419" cy="359728"/>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158" name="Grafik 157" descr="Diamant">
            <a:extLst>
              <a:ext uri="{FF2B5EF4-FFF2-40B4-BE49-F238E27FC236}">
                <a16:creationId xmlns:a16="http://schemas.microsoft.com/office/drawing/2014/main" id="{09696204-98D1-4834-A3F9-EAA11ED066E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49265" y="2272257"/>
            <a:ext cx="188078" cy="188078"/>
          </a:xfrm>
          <a:prstGeom prst="rect">
            <a:avLst/>
          </a:prstGeom>
        </p:spPr>
      </p:pic>
      <p:pic>
        <p:nvPicPr>
          <p:cNvPr id="159" name="Grafik 158" descr="Händedruck">
            <a:extLst>
              <a:ext uri="{FF2B5EF4-FFF2-40B4-BE49-F238E27FC236}">
                <a16:creationId xmlns:a16="http://schemas.microsoft.com/office/drawing/2014/main" id="{4D301126-2D11-439A-8E88-DAAF48DB879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44817" y="1407701"/>
            <a:ext cx="241814" cy="241814"/>
          </a:xfrm>
          <a:prstGeom prst="rect">
            <a:avLst/>
          </a:prstGeom>
        </p:spPr>
      </p:pic>
      <p:sp>
        <p:nvSpPr>
          <p:cNvPr id="161" name="Oval 22">
            <a:extLst>
              <a:ext uri="{FF2B5EF4-FFF2-40B4-BE49-F238E27FC236}">
                <a16:creationId xmlns:a16="http://schemas.microsoft.com/office/drawing/2014/main" id="{6A37F871-261E-44AA-99AD-E82B3EB76D41}"/>
              </a:ext>
            </a:extLst>
          </p:cNvPr>
          <p:cNvSpPr>
            <a:spLocks noChangeArrowheads="1"/>
          </p:cNvSpPr>
          <p:nvPr/>
        </p:nvSpPr>
        <p:spPr bwMode="gray">
          <a:xfrm>
            <a:off x="7924020" y="2831795"/>
            <a:ext cx="453024" cy="45302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163" name="Grafik 162" descr="Barcode">
            <a:extLst>
              <a:ext uri="{FF2B5EF4-FFF2-40B4-BE49-F238E27FC236}">
                <a16:creationId xmlns:a16="http://schemas.microsoft.com/office/drawing/2014/main" id="{67343F21-973A-46A2-9A6D-77C288E0F8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1393" y="2926827"/>
            <a:ext cx="278278" cy="278278"/>
          </a:xfrm>
          <a:prstGeom prst="rect">
            <a:avLst/>
          </a:prstGeom>
        </p:spPr>
      </p:pic>
      <p:pic>
        <p:nvPicPr>
          <p:cNvPr id="164" name="Grafik 163" descr="Verzweigungsdiagramm">
            <a:extLst>
              <a:ext uri="{FF2B5EF4-FFF2-40B4-BE49-F238E27FC236}">
                <a16:creationId xmlns:a16="http://schemas.microsoft.com/office/drawing/2014/main" id="{691C8AFE-356F-4620-9FF7-9F7B20A157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21238" y="2646432"/>
            <a:ext cx="387788" cy="387788"/>
          </a:xfrm>
          <a:prstGeom prst="rect">
            <a:avLst/>
          </a:prstGeom>
        </p:spPr>
      </p:pic>
      <p:grpSp>
        <p:nvGrpSpPr>
          <p:cNvPr id="72" name="Group 32">
            <a:extLst>
              <a:ext uri="{FF2B5EF4-FFF2-40B4-BE49-F238E27FC236}">
                <a16:creationId xmlns:a16="http://schemas.microsoft.com/office/drawing/2014/main" id="{919155F2-B110-478C-8D29-A2CE053A52CC}"/>
              </a:ext>
            </a:extLst>
          </p:cNvPr>
          <p:cNvGrpSpPr>
            <a:grpSpLocks/>
          </p:cNvGrpSpPr>
          <p:nvPr/>
        </p:nvGrpSpPr>
        <p:grpSpPr bwMode="gray">
          <a:xfrm>
            <a:off x="6028720" y="3632597"/>
            <a:ext cx="2915131" cy="1027385"/>
            <a:chOff x="1227" y="289"/>
            <a:chExt cx="5226" cy="2068"/>
          </a:xfrm>
          <a:solidFill>
            <a:schemeClr val="bg1"/>
          </a:solidFill>
        </p:grpSpPr>
        <p:sp>
          <p:nvSpPr>
            <p:cNvPr id="73" name="Freeform 33">
              <a:extLst>
                <a:ext uri="{FF2B5EF4-FFF2-40B4-BE49-F238E27FC236}">
                  <a16:creationId xmlns:a16="http://schemas.microsoft.com/office/drawing/2014/main" id="{B5CE9586-827A-428F-86AF-3ED2BC7DCC64}"/>
                </a:ext>
              </a:extLst>
            </p:cNvPr>
            <p:cNvSpPr>
              <a:spLocks noEditPoints="1"/>
            </p:cNvSpPr>
            <p:nvPr/>
          </p:nvSpPr>
          <p:spPr bwMode="gray">
            <a:xfrm>
              <a:off x="2383" y="875"/>
              <a:ext cx="1344" cy="1210"/>
            </a:xfrm>
            <a:custGeom>
              <a:avLst/>
              <a:gdLst>
                <a:gd name="T0" fmla="*/ 631 w 672"/>
                <a:gd name="T1" fmla="*/ 92 h 604"/>
                <a:gd name="T2" fmla="*/ 613 w 672"/>
                <a:gd name="T3" fmla="*/ 2 h 604"/>
                <a:gd name="T4" fmla="*/ 598 w 672"/>
                <a:gd name="T5" fmla="*/ 17 h 604"/>
                <a:gd name="T6" fmla="*/ 585 w 672"/>
                <a:gd name="T7" fmla="*/ 18 h 604"/>
                <a:gd name="T8" fmla="*/ 552 w 672"/>
                <a:gd name="T9" fmla="*/ 65 h 604"/>
                <a:gd name="T10" fmla="*/ 523 w 672"/>
                <a:gd name="T11" fmla="*/ 46 h 604"/>
                <a:gd name="T12" fmla="*/ 534 w 672"/>
                <a:gd name="T13" fmla="*/ 139 h 604"/>
                <a:gd name="T14" fmla="*/ 515 w 672"/>
                <a:gd name="T15" fmla="*/ 236 h 604"/>
                <a:gd name="T16" fmla="*/ 475 w 672"/>
                <a:gd name="T17" fmla="*/ 171 h 604"/>
                <a:gd name="T18" fmla="*/ 489 w 672"/>
                <a:gd name="T19" fmla="*/ 48 h 604"/>
                <a:gd name="T20" fmla="*/ 461 w 672"/>
                <a:gd name="T21" fmla="*/ 158 h 604"/>
                <a:gd name="T22" fmla="*/ 481 w 672"/>
                <a:gd name="T23" fmla="*/ 49 h 604"/>
                <a:gd name="T24" fmla="*/ 402 w 672"/>
                <a:gd name="T25" fmla="*/ 87 h 604"/>
                <a:gd name="T26" fmla="*/ 433 w 672"/>
                <a:gd name="T27" fmla="*/ 25 h 604"/>
                <a:gd name="T28" fmla="*/ 346 w 672"/>
                <a:gd name="T29" fmla="*/ 150 h 604"/>
                <a:gd name="T30" fmla="*/ 233 w 672"/>
                <a:gd name="T31" fmla="*/ 261 h 604"/>
                <a:gd name="T32" fmla="*/ 332 w 672"/>
                <a:gd name="T33" fmla="*/ 120 h 604"/>
                <a:gd name="T34" fmla="*/ 423 w 672"/>
                <a:gd name="T35" fmla="*/ 0 h 604"/>
                <a:gd name="T36" fmla="*/ 248 w 672"/>
                <a:gd name="T37" fmla="*/ 115 h 604"/>
                <a:gd name="T38" fmla="*/ 45 w 672"/>
                <a:gd name="T39" fmla="*/ 288 h 604"/>
                <a:gd name="T40" fmla="*/ 258 w 672"/>
                <a:gd name="T41" fmla="*/ 123 h 604"/>
                <a:gd name="T42" fmla="*/ 318 w 672"/>
                <a:gd name="T43" fmla="*/ 120 h 604"/>
                <a:gd name="T44" fmla="*/ 208 w 672"/>
                <a:gd name="T45" fmla="*/ 270 h 604"/>
                <a:gd name="T46" fmla="*/ 35 w 672"/>
                <a:gd name="T47" fmla="*/ 528 h 604"/>
                <a:gd name="T48" fmla="*/ 192 w 672"/>
                <a:gd name="T49" fmla="*/ 286 h 604"/>
                <a:gd name="T50" fmla="*/ 146 w 672"/>
                <a:gd name="T51" fmla="*/ 575 h 604"/>
                <a:gd name="T52" fmla="*/ 212 w 672"/>
                <a:gd name="T53" fmla="*/ 279 h 604"/>
                <a:gd name="T54" fmla="*/ 363 w 672"/>
                <a:gd name="T55" fmla="*/ 226 h 604"/>
                <a:gd name="T56" fmla="*/ 273 w 672"/>
                <a:gd name="T57" fmla="*/ 377 h 604"/>
                <a:gd name="T58" fmla="*/ 283 w 672"/>
                <a:gd name="T59" fmla="*/ 378 h 604"/>
                <a:gd name="T60" fmla="*/ 403 w 672"/>
                <a:gd name="T61" fmla="*/ 215 h 604"/>
                <a:gd name="T62" fmla="*/ 397 w 672"/>
                <a:gd name="T63" fmla="*/ 335 h 604"/>
                <a:gd name="T64" fmla="*/ 404 w 672"/>
                <a:gd name="T65" fmla="*/ 339 h 604"/>
                <a:gd name="T66" fmla="*/ 418 w 672"/>
                <a:gd name="T67" fmla="*/ 205 h 604"/>
                <a:gd name="T68" fmla="*/ 508 w 672"/>
                <a:gd name="T69" fmla="*/ 243 h 604"/>
                <a:gd name="T70" fmla="*/ 490 w 672"/>
                <a:gd name="T71" fmla="*/ 461 h 604"/>
                <a:gd name="T72" fmla="*/ 514 w 672"/>
                <a:gd name="T73" fmla="*/ 253 h 604"/>
                <a:gd name="T74" fmla="*/ 549 w 672"/>
                <a:gd name="T75" fmla="*/ 359 h 604"/>
                <a:gd name="T76" fmla="*/ 568 w 672"/>
                <a:gd name="T77" fmla="*/ 514 h 604"/>
                <a:gd name="T78" fmla="*/ 555 w 672"/>
                <a:gd name="T79" fmla="*/ 367 h 604"/>
                <a:gd name="T80" fmla="*/ 560 w 672"/>
                <a:gd name="T81" fmla="*/ 359 h 604"/>
                <a:gd name="T82" fmla="*/ 651 w 672"/>
                <a:gd name="T83" fmla="*/ 194 h 604"/>
                <a:gd name="T84" fmla="*/ 659 w 672"/>
                <a:gd name="T85" fmla="*/ 216 h 604"/>
                <a:gd name="T86" fmla="*/ 669 w 672"/>
                <a:gd name="T87" fmla="*/ 218 h 604"/>
                <a:gd name="T88" fmla="*/ 419 w 672"/>
                <a:gd name="T89" fmla="*/ 107 h 604"/>
                <a:gd name="T90" fmla="*/ 447 w 672"/>
                <a:gd name="T91" fmla="*/ 70 h 604"/>
                <a:gd name="T92" fmla="*/ 369 w 672"/>
                <a:gd name="T93" fmla="*/ 219 h 604"/>
                <a:gd name="T94" fmla="*/ 399 w 672"/>
                <a:gd name="T95" fmla="*/ 106 h 604"/>
                <a:gd name="T96" fmla="*/ 414 w 672"/>
                <a:gd name="T97" fmla="*/ 121 h 604"/>
                <a:gd name="T98" fmla="*/ 369 w 672"/>
                <a:gd name="T99" fmla="*/ 219 h 604"/>
                <a:gd name="T100" fmla="*/ 452 w 672"/>
                <a:gd name="T101" fmla="*/ 164 h 604"/>
                <a:gd name="T102" fmla="*/ 427 w 672"/>
                <a:gd name="T103" fmla="*/ 131 h 604"/>
                <a:gd name="T104" fmla="*/ 598 w 672"/>
                <a:gd name="T105" fmla="*/ 276 h 604"/>
                <a:gd name="T106" fmla="*/ 541 w 672"/>
                <a:gd name="T107" fmla="*/ 317 h 604"/>
                <a:gd name="T108" fmla="*/ 560 w 672"/>
                <a:gd name="T109" fmla="*/ 210 h 604"/>
                <a:gd name="T110" fmla="*/ 549 w 672"/>
                <a:gd name="T111" fmla="*/ 86 h 604"/>
                <a:gd name="T112" fmla="*/ 647 w 672"/>
                <a:gd name="T113" fmla="*/ 180 h 604"/>
                <a:gd name="T114" fmla="*/ 651 w 672"/>
                <a:gd name="T115" fmla="*/ 169 h 604"/>
                <a:gd name="T116" fmla="*/ 562 w 672"/>
                <a:gd name="T117" fmla="*/ 78 h 604"/>
                <a:gd name="T118" fmla="*/ 592 w 672"/>
                <a:gd name="T119" fmla="*/ 51 h 604"/>
                <a:gd name="T120" fmla="*/ 651 w 672"/>
                <a:gd name="T121" fmla="*/ 16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04">
                  <a:moveTo>
                    <a:pt x="659" y="179"/>
                  </a:moveTo>
                  <a:cubicBezTo>
                    <a:pt x="668" y="158"/>
                    <a:pt x="669" y="127"/>
                    <a:pt x="631" y="92"/>
                  </a:cubicBezTo>
                  <a:cubicBezTo>
                    <a:pt x="620" y="82"/>
                    <a:pt x="610" y="57"/>
                    <a:pt x="603" y="37"/>
                  </a:cubicBezTo>
                  <a:cubicBezTo>
                    <a:pt x="612" y="24"/>
                    <a:pt x="616" y="11"/>
                    <a:pt x="613" y="2"/>
                  </a:cubicBezTo>
                  <a:cubicBezTo>
                    <a:pt x="602" y="6"/>
                    <a:pt x="602" y="6"/>
                    <a:pt x="602" y="6"/>
                  </a:cubicBezTo>
                  <a:cubicBezTo>
                    <a:pt x="603" y="8"/>
                    <a:pt x="601" y="12"/>
                    <a:pt x="598" y="17"/>
                  </a:cubicBezTo>
                  <a:cubicBezTo>
                    <a:pt x="597" y="13"/>
                    <a:pt x="596" y="9"/>
                    <a:pt x="595" y="7"/>
                  </a:cubicBezTo>
                  <a:cubicBezTo>
                    <a:pt x="585" y="18"/>
                    <a:pt x="585" y="18"/>
                    <a:pt x="585" y="18"/>
                  </a:cubicBezTo>
                  <a:cubicBezTo>
                    <a:pt x="585" y="22"/>
                    <a:pt x="586" y="26"/>
                    <a:pt x="587" y="30"/>
                  </a:cubicBezTo>
                  <a:cubicBezTo>
                    <a:pt x="576" y="43"/>
                    <a:pt x="561" y="57"/>
                    <a:pt x="552" y="65"/>
                  </a:cubicBezTo>
                  <a:cubicBezTo>
                    <a:pt x="543" y="53"/>
                    <a:pt x="536" y="43"/>
                    <a:pt x="534" y="37"/>
                  </a:cubicBezTo>
                  <a:cubicBezTo>
                    <a:pt x="523" y="46"/>
                    <a:pt x="523" y="46"/>
                    <a:pt x="523" y="46"/>
                  </a:cubicBezTo>
                  <a:cubicBezTo>
                    <a:pt x="526" y="53"/>
                    <a:pt x="532" y="64"/>
                    <a:pt x="541" y="75"/>
                  </a:cubicBezTo>
                  <a:cubicBezTo>
                    <a:pt x="515" y="97"/>
                    <a:pt x="505" y="104"/>
                    <a:pt x="534" y="139"/>
                  </a:cubicBezTo>
                  <a:cubicBezTo>
                    <a:pt x="546" y="154"/>
                    <a:pt x="570" y="178"/>
                    <a:pt x="549" y="204"/>
                  </a:cubicBezTo>
                  <a:cubicBezTo>
                    <a:pt x="544" y="210"/>
                    <a:pt x="530" y="221"/>
                    <a:pt x="515" y="236"/>
                  </a:cubicBezTo>
                  <a:cubicBezTo>
                    <a:pt x="500" y="209"/>
                    <a:pt x="483" y="186"/>
                    <a:pt x="472" y="172"/>
                  </a:cubicBezTo>
                  <a:cubicBezTo>
                    <a:pt x="473" y="172"/>
                    <a:pt x="474" y="171"/>
                    <a:pt x="475" y="171"/>
                  </a:cubicBezTo>
                  <a:cubicBezTo>
                    <a:pt x="504" y="154"/>
                    <a:pt x="515" y="114"/>
                    <a:pt x="505" y="49"/>
                  </a:cubicBezTo>
                  <a:cubicBezTo>
                    <a:pt x="489" y="48"/>
                    <a:pt x="489" y="48"/>
                    <a:pt x="489" y="48"/>
                  </a:cubicBezTo>
                  <a:cubicBezTo>
                    <a:pt x="482" y="73"/>
                    <a:pt x="501" y="123"/>
                    <a:pt x="465" y="154"/>
                  </a:cubicBezTo>
                  <a:cubicBezTo>
                    <a:pt x="464" y="155"/>
                    <a:pt x="462" y="157"/>
                    <a:pt x="461" y="158"/>
                  </a:cubicBezTo>
                  <a:cubicBezTo>
                    <a:pt x="452" y="147"/>
                    <a:pt x="441" y="133"/>
                    <a:pt x="430" y="120"/>
                  </a:cubicBezTo>
                  <a:cubicBezTo>
                    <a:pt x="437" y="106"/>
                    <a:pt x="464" y="70"/>
                    <a:pt x="481" y="49"/>
                  </a:cubicBezTo>
                  <a:cubicBezTo>
                    <a:pt x="483" y="39"/>
                    <a:pt x="473" y="41"/>
                    <a:pt x="469" y="45"/>
                  </a:cubicBezTo>
                  <a:cubicBezTo>
                    <a:pt x="456" y="52"/>
                    <a:pt x="428" y="68"/>
                    <a:pt x="402" y="87"/>
                  </a:cubicBezTo>
                  <a:cubicBezTo>
                    <a:pt x="392" y="67"/>
                    <a:pt x="422" y="45"/>
                    <a:pt x="448" y="30"/>
                  </a:cubicBezTo>
                  <a:cubicBezTo>
                    <a:pt x="433" y="25"/>
                    <a:pt x="433" y="25"/>
                    <a:pt x="433" y="25"/>
                  </a:cubicBezTo>
                  <a:cubicBezTo>
                    <a:pt x="409" y="35"/>
                    <a:pt x="365" y="73"/>
                    <a:pt x="388" y="98"/>
                  </a:cubicBezTo>
                  <a:cubicBezTo>
                    <a:pt x="366" y="115"/>
                    <a:pt x="348" y="135"/>
                    <a:pt x="346" y="150"/>
                  </a:cubicBezTo>
                  <a:cubicBezTo>
                    <a:pt x="341" y="189"/>
                    <a:pt x="385" y="199"/>
                    <a:pt x="331" y="228"/>
                  </a:cubicBezTo>
                  <a:cubicBezTo>
                    <a:pt x="310" y="239"/>
                    <a:pt x="272" y="249"/>
                    <a:pt x="233" y="261"/>
                  </a:cubicBezTo>
                  <a:cubicBezTo>
                    <a:pt x="248" y="250"/>
                    <a:pt x="268" y="236"/>
                    <a:pt x="293" y="221"/>
                  </a:cubicBezTo>
                  <a:cubicBezTo>
                    <a:pt x="319" y="206"/>
                    <a:pt x="340" y="183"/>
                    <a:pt x="332" y="120"/>
                  </a:cubicBezTo>
                  <a:cubicBezTo>
                    <a:pt x="328" y="95"/>
                    <a:pt x="394" y="20"/>
                    <a:pt x="435" y="13"/>
                  </a:cubicBezTo>
                  <a:cubicBezTo>
                    <a:pt x="423" y="0"/>
                    <a:pt x="423" y="0"/>
                    <a:pt x="423" y="0"/>
                  </a:cubicBezTo>
                  <a:cubicBezTo>
                    <a:pt x="390" y="13"/>
                    <a:pt x="354" y="44"/>
                    <a:pt x="334" y="74"/>
                  </a:cubicBezTo>
                  <a:cubicBezTo>
                    <a:pt x="313" y="75"/>
                    <a:pt x="277" y="84"/>
                    <a:pt x="248" y="115"/>
                  </a:cubicBezTo>
                  <a:cubicBezTo>
                    <a:pt x="218" y="146"/>
                    <a:pt x="221" y="177"/>
                    <a:pt x="190" y="207"/>
                  </a:cubicBezTo>
                  <a:cubicBezTo>
                    <a:pt x="153" y="243"/>
                    <a:pt x="72" y="272"/>
                    <a:pt x="45" y="288"/>
                  </a:cubicBezTo>
                  <a:cubicBezTo>
                    <a:pt x="0" y="314"/>
                    <a:pt x="173" y="231"/>
                    <a:pt x="195" y="213"/>
                  </a:cubicBezTo>
                  <a:cubicBezTo>
                    <a:pt x="236" y="178"/>
                    <a:pt x="223" y="173"/>
                    <a:pt x="258" y="123"/>
                  </a:cubicBezTo>
                  <a:cubicBezTo>
                    <a:pt x="275" y="99"/>
                    <a:pt x="317" y="86"/>
                    <a:pt x="328" y="85"/>
                  </a:cubicBezTo>
                  <a:cubicBezTo>
                    <a:pt x="321" y="98"/>
                    <a:pt x="317" y="110"/>
                    <a:pt x="318" y="120"/>
                  </a:cubicBezTo>
                  <a:cubicBezTo>
                    <a:pt x="321" y="158"/>
                    <a:pt x="321" y="190"/>
                    <a:pt x="287" y="213"/>
                  </a:cubicBezTo>
                  <a:cubicBezTo>
                    <a:pt x="267" y="227"/>
                    <a:pt x="235" y="244"/>
                    <a:pt x="208" y="270"/>
                  </a:cubicBezTo>
                  <a:cubicBezTo>
                    <a:pt x="154" y="288"/>
                    <a:pt x="104" y="313"/>
                    <a:pt x="100" y="355"/>
                  </a:cubicBezTo>
                  <a:cubicBezTo>
                    <a:pt x="91" y="433"/>
                    <a:pt x="18" y="553"/>
                    <a:pt x="35" y="528"/>
                  </a:cubicBezTo>
                  <a:cubicBezTo>
                    <a:pt x="89" y="448"/>
                    <a:pt x="100" y="383"/>
                    <a:pt x="108" y="356"/>
                  </a:cubicBezTo>
                  <a:cubicBezTo>
                    <a:pt x="116" y="324"/>
                    <a:pt x="150" y="303"/>
                    <a:pt x="192" y="286"/>
                  </a:cubicBezTo>
                  <a:cubicBezTo>
                    <a:pt x="181" y="299"/>
                    <a:pt x="172" y="315"/>
                    <a:pt x="166" y="332"/>
                  </a:cubicBezTo>
                  <a:cubicBezTo>
                    <a:pt x="149" y="392"/>
                    <a:pt x="145" y="524"/>
                    <a:pt x="146" y="575"/>
                  </a:cubicBezTo>
                  <a:cubicBezTo>
                    <a:pt x="146" y="604"/>
                    <a:pt x="146" y="398"/>
                    <a:pt x="175" y="332"/>
                  </a:cubicBezTo>
                  <a:cubicBezTo>
                    <a:pt x="179" y="323"/>
                    <a:pt x="181" y="307"/>
                    <a:pt x="212" y="279"/>
                  </a:cubicBezTo>
                  <a:cubicBezTo>
                    <a:pt x="253" y="264"/>
                    <a:pt x="299" y="253"/>
                    <a:pt x="339" y="239"/>
                  </a:cubicBezTo>
                  <a:cubicBezTo>
                    <a:pt x="350" y="235"/>
                    <a:pt x="358" y="230"/>
                    <a:pt x="363" y="226"/>
                  </a:cubicBezTo>
                  <a:cubicBezTo>
                    <a:pt x="356" y="234"/>
                    <a:pt x="350" y="244"/>
                    <a:pt x="347" y="255"/>
                  </a:cubicBezTo>
                  <a:cubicBezTo>
                    <a:pt x="332" y="310"/>
                    <a:pt x="307" y="305"/>
                    <a:pt x="273" y="377"/>
                  </a:cubicBezTo>
                  <a:cubicBezTo>
                    <a:pt x="250" y="426"/>
                    <a:pt x="281" y="521"/>
                    <a:pt x="296" y="550"/>
                  </a:cubicBezTo>
                  <a:cubicBezTo>
                    <a:pt x="303" y="563"/>
                    <a:pt x="249" y="432"/>
                    <a:pt x="283" y="378"/>
                  </a:cubicBezTo>
                  <a:cubicBezTo>
                    <a:pt x="322" y="315"/>
                    <a:pt x="347" y="304"/>
                    <a:pt x="360" y="258"/>
                  </a:cubicBezTo>
                  <a:cubicBezTo>
                    <a:pt x="363" y="247"/>
                    <a:pt x="380" y="232"/>
                    <a:pt x="403" y="215"/>
                  </a:cubicBezTo>
                  <a:cubicBezTo>
                    <a:pt x="403" y="216"/>
                    <a:pt x="403" y="216"/>
                    <a:pt x="403" y="216"/>
                  </a:cubicBezTo>
                  <a:cubicBezTo>
                    <a:pt x="389" y="269"/>
                    <a:pt x="423" y="290"/>
                    <a:pt x="397" y="335"/>
                  </a:cubicBezTo>
                  <a:cubicBezTo>
                    <a:pt x="371" y="380"/>
                    <a:pt x="398" y="542"/>
                    <a:pt x="403" y="566"/>
                  </a:cubicBezTo>
                  <a:cubicBezTo>
                    <a:pt x="408" y="590"/>
                    <a:pt x="372" y="386"/>
                    <a:pt x="404" y="339"/>
                  </a:cubicBezTo>
                  <a:cubicBezTo>
                    <a:pt x="433" y="294"/>
                    <a:pt x="399" y="264"/>
                    <a:pt x="415" y="216"/>
                  </a:cubicBezTo>
                  <a:cubicBezTo>
                    <a:pt x="417" y="213"/>
                    <a:pt x="418" y="209"/>
                    <a:pt x="418" y="205"/>
                  </a:cubicBezTo>
                  <a:cubicBezTo>
                    <a:pt x="432" y="196"/>
                    <a:pt x="447" y="187"/>
                    <a:pt x="462" y="178"/>
                  </a:cubicBezTo>
                  <a:cubicBezTo>
                    <a:pt x="480" y="202"/>
                    <a:pt x="496" y="222"/>
                    <a:pt x="508" y="243"/>
                  </a:cubicBezTo>
                  <a:cubicBezTo>
                    <a:pt x="490" y="261"/>
                    <a:pt x="473" y="283"/>
                    <a:pt x="472" y="306"/>
                  </a:cubicBezTo>
                  <a:cubicBezTo>
                    <a:pt x="472" y="321"/>
                    <a:pt x="491" y="500"/>
                    <a:pt x="490" y="461"/>
                  </a:cubicBezTo>
                  <a:cubicBezTo>
                    <a:pt x="489" y="422"/>
                    <a:pt x="479" y="348"/>
                    <a:pt x="482" y="306"/>
                  </a:cubicBezTo>
                  <a:cubicBezTo>
                    <a:pt x="483" y="288"/>
                    <a:pt x="497" y="270"/>
                    <a:pt x="514" y="253"/>
                  </a:cubicBezTo>
                  <a:cubicBezTo>
                    <a:pt x="523" y="272"/>
                    <a:pt x="530" y="292"/>
                    <a:pt x="533" y="317"/>
                  </a:cubicBezTo>
                  <a:cubicBezTo>
                    <a:pt x="535" y="333"/>
                    <a:pt x="541" y="347"/>
                    <a:pt x="549" y="359"/>
                  </a:cubicBezTo>
                  <a:cubicBezTo>
                    <a:pt x="544" y="368"/>
                    <a:pt x="541" y="377"/>
                    <a:pt x="541" y="384"/>
                  </a:cubicBezTo>
                  <a:cubicBezTo>
                    <a:pt x="542" y="416"/>
                    <a:pt x="548" y="444"/>
                    <a:pt x="568" y="514"/>
                  </a:cubicBezTo>
                  <a:cubicBezTo>
                    <a:pt x="572" y="528"/>
                    <a:pt x="546" y="396"/>
                    <a:pt x="549" y="383"/>
                  </a:cubicBezTo>
                  <a:cubicBezTo>
                    <a:pt x="550" y="378"/>
                    <a:pt x="552" y="373"/>
                    <a:pt x="555" y="367"/>
                  </a:cubicBezTo>
                  <a:cubicBezTo>
                    <a:pt x="581" y="400"/>
                    <a:pt x="622" y="419"/>
                    <a:pt x="635" y="427"/>
                  </a:cubicBezTo>
                  <a:cubicBezTo>
                    <a:pt x="650" y="436"/>
                    <a:pt x="591" y="400"/>
                    <a:pt x="560" y="359"/>
                  </a:cubicBezTo>
                  <a:cubicBezTo>
                    <a:pt x="578" y="328"/>
                    <a:pt x="611" y="299"/>
                    <a:pt x="610" y="276"/>
                  </a:cubicBezTo>
                  <a:cubicBezTo>
                    <a:pt x="609" y="244"/>
                    <a:pt x="639" y="212"/>
                    <a:pt x="651" y="194"/>
                  </a:cubicBezTo>
                  <a:cubicBezTo>
                    <a:pt x="652" y="193"/>
                    <a:pt x="653" y="191"/>
                    <a:pt x="654" y="190"/>
                  </a:cubicBezTo>
                  <a:cubicBezTo>
                    <a:pt x="658" y="198"/>
                    <a:pt x="661" y="207"/>
                    <a:pt x="659" y="216"/>
                  </a:cubicBezTo>
                  <a:cubicBezTo>
                    <a:pt x="653" y="254"/>
                    <a:pt x="651" y="329"/>
                    <a:pt x="649" y="361"/>
                  </a:cubicBezTo>
                  <a:cubicBezTo>
                    <a:pt x="648" y="405"/>
                    <a:pt x="661" y="255"/>
                    <a:pt x="669" y="218"/>
                  </a:cubicBezTo>
                  <a:cubicBezTo>
                    <a:pt x="672" y="205"/>
                    <a:pt x="667" y="192"/>
                    <a:pt x="659" y="179"/>
                  </a:cubicBezTo>
                  <a:close/>
                  <a:moveTo>
                    <a:pt x="419" y="107"/>
                  </a:moveTo>
                  <a:cubicBezTo>
                    <a:pt x="415" y="103"/>
                    <a:pt x="412" y="100"/>
                    <a:pt x="410" y="97"/>
                  </a:cubicBezTo>
                  <a:cubicBezTo>
                    <a:pt x="421" y="88"/>
                    <a:pt x="434" y="79"/>
                    <a:pt x="447" y="70"/>
                  </a:cubicBezTo>
                  <a:cubicBezTo>
                    <a:pt x="436" y="82"/>
                    <a:pt x="425" y="95"/>
                    <a:pt x="419" y="107"/>
                  </a:cubicBezTo>
                  <a:close/>
                  <a:moveTo>
                    <a:pt x="369" y="219"/>
                  </a:moveTo>
                  <a:cubicBezTo>
                    <a:pt x="382" y="199"/>
                    <a:pt x="359" y="173"/>
                    <a:pt x="359" y="151"/>
                  </a:cubicBezTo>
                  <a:cubicBezTo>
                    <a:pt x="359" y="145"/>
                    <a:pt x="374" y="128"/>
                    <a:pt x="399" y="106"/>
                  </a:cubicBezTo>
                  <a:cubicBezTo>
                    <a:pt x="405" y="111"/>
                    <a:pt x="410" y="115"/>
                    <a:pt x="414" y="118"/>
                  </a:cubicBezTo>
                  <a:cubicBezTo>
                    <a:pt x="414" y="119"/>
                    <a:pt x="414" y="120"/>
                    <a:pt x="414" y="121"/>
                  </a:cubicBezTo>
                  <a:cubicBezTo>
                    <a:pt x="410" y="142"/>
                    <a:pt x="413" y="160"/>
                    <a:pt x="408" y="190"/>
                  </a:cubicBezTo>
                  <a:cubicBezTo>
                    <a:pt x="394" y="199"/>
                    <a:pt x="380" y="208"/>
                    <a:pt x="369" y="219"/>
                  </a:cubicBezTo>
                  <a:close/>
                  <a:moveTo>
                    <a:pt x="427" y="131"/>
                  </a:moveTo>
                  <a:cubicBezTo>
                    <a:pt x="433" y="138"/>
                    <a:pt x="440" y="148"/>
                    <a:pt x="452" y="164"/>
                  </a:cubicBezTo>
                  <a:cubicBezTo>
                    <a:pt x="443" y="171"/>
                    <a:pt x="432" y="177"/>
                    <a:pt x="422" y="183"/>
                  </a:cubicBezTo>
                  <a:cubicBezTo>
                    <a:pt x="424" y="164"/>
                    <a:pt x="424" y="144"/>
                    <a:pt x="427" y="131"/>
                  </a:cubicBezTo>
                  <a:close/>
                  <a:moveTo>
                    <a:pt x="641" y="190"/>
                  </a:moveTo>
                  <a:cubicBezTo>
                    <a:pt x="620" y="217"/>
                    <a:pt x="595" y="250"/>
                    <a:pt x="598" y="276"/>
                  </a:cubicBezTo>
                  <a:cubicBezTo>
                    <a:pt x="599" y="293"/>
                    <a:pt x="572" y="324"/>
                    <a:pt x="554" y="350"/>
                  </a:cubicBezTo>
                  <a:cubicBezTo>
                    <a:pt x="547" y="339"/>
                    <a:pt x="542" y="328"/>
                    <a:pt x="541" y="317"/>
                  </a:cubicBezTo>
                  <a:cubicBezTo>
                    <a:pt x="541" y="294"/>
                    <a:pt x="532" y="270"/>
                    <a:pt x="520" y="247"/>
                  </a:cubicBezTo>
                  <a:cubicBezTo>
                    <a:pt x="538" y="230"/>
                    <a:pt x="556" y="217"/>
                    <a:pt x="560" y="210"/>
                  </a:cubicBezTo>
                  <a:cubicBezTo>
                    <a:pt x="576" y="187"/>
                    <a:pt x="576" y="155"/>
                    <a:pt x="544" y="128"/>
                  </a:cubicBezTo>
                  <a:cubicBezTo>
                    <a:pt x="524" y="111"/>
                    <a:pt x="533" y="98"/>
                    <a:pt x="549" y="86"/>
                  </a:cubicBezTo>
                  <a:cubicBezTo>
                    <a:pt x="560" y="100"/>
                    <a:pt x="573" y="114"/>
                    <a:pt x="585" y="125"/>
                  </a:cubicBezTo>
                  <a:cubicBezTo>
                    <a:pt x="601" y="141"/>
                    <a:pt x="631" y="159"/>
                    <a:pt x="647" y="180"/>
                  </a:cubicBezTo>
                  <a:cubicBezTo>
                    <a:pt x="646" y="184"/>
                    <a:pt x="644" y="187"/>
                    <a:pt x="641" y="190"/>
                  </a:cubicBezTo>
                  <a:close/>
                  <a:moveTo>
                    <a:pt x="651" y="169"/>
                  </a:moveTo>
                  <a:cubicBezTo>
                    <a:pt x="631" y="145"/>
                    <a:pt x="603" y="126"/>
                    <a:pt x="596" y="118"/>
                  </a:cubicBezTo>
                  <a:cubicBezTo>
                    <a:pt x="589" y="111"/>
                    <a:pt x="575" y="95"/>
                    <a:pt x="562" y="78"/>
                  </a:cubicBezTo>
                  <a:cubicBezTo>
                    <a:pt x="562" y="78"/>
                    <a:pt x="562" y="77"/>
                    <a:pt x="563" y="77"/>
                  </a:cubicBezTo>
                  <a:cubicBezTo>
                    <a:pt x="573" y="71"/>
                    <a:pt x="584" y="61"/>
                    <a:pt x="592" y="51"/>
                  </a:cubicBezTo>
                  <a:cubicBezTo>
                    <a:pt x="598" y="67"/>
                    <a:pt x="607" y="84"/>
                    <a:pt x="621" y="99"/>
                  </a:cubicBezTo>
                  <a:cubicBezTo>
                    <a:pt x="641" y="118"/>
                    <a:pt x="654" y="145"/>
                    <a:pt x="651"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74" name="Freeform 34">
              <a:extLst>
                <a:ext uri="{FF2B5EF4-FFF2-40B4-BE49-F238E27FC236}">
                  <a16:creationId xmlns:a16="http://schemas.microsoft.com/office/drawing/2014/main" id="{C1D74B46-DB30-41EA-B4D5-F856DC784B86}"/>
                </a:ext>
              </a:extLst>
            </p:cNvPr>
            <p:cNvSpPr>
              <a:spLocks noEditPoints="1"/>
            </p:cNvSpPr>
            <p:nvPr/>
          </p:nvSpPr>
          <p:spPr bwMode="gray">
            <a:xfrm>
              <a:off x="3645" y="756"/>
              <a:ext cx="1758" cy="1365"/>
            </a:xfrm>
            <a:custGeom>
              <a:avLst/>
              <a:gdLst>
                <a:gd name="T0" fmla="*/ 609 w 879"/>
                <a:gd name="T1" fmla="*/ 120 h 681"/>
                <a:gd name="T2" fmla="*/ 416 w 879"/>
                <a:gd name="T3" fmla="*/ 17 h 681"/>
                <a:gd name="T4" fmla="*/ 491 w 879"/>
                <a:gd name="T5" fmla="*/ 137 h 681"/>
                <a:gd name="T6" fmla="*/ 404 w 879"/>
                <a:gd name="T7" fmla="*/ 91 h 681"/>
                <a:gd name="T8" fmla="*/ 336 w 879"/>
                <a:gd name="T9" fmla="*/ 72 h 681"/>
                <a:gd name="T10" fmla="*/ 291 w 879"/>
                <a:gd name="T11" fmla="*/ 22 h 681"/>
                <a:gd name="T12" fmla="*/ 215 w 879"/>
                <a:gd name="T13" fmla="*/ 34 h 681"/>
                <a:gd name="T14" fmla="*/ 259 w 879"/>
                <a:gd name="T15" fmla="*/ 117 h 681"/>
                <a:gd name="T16" fmla="*/ 243 w 879"/>
                <a:gd name="T17" fmla="*/ 166 h 681"/>
                <a:gd name="T18" fmla="*/ 191 w 879"/>
                <a:gd name="T19" fmla="*/ 151 h 681"/>
                <a:gd name="T20" fmla="*/ 121 w 879"/>
                <a:gd name="T21" fmla="*/ 144 h 681"/>
                <a:gd name="T22" fmla="*/ 92 w 879"/>
                <a:gd name="T23" fmla="*/ 98 h 681"/>
                <a:gd name="T24" fmla="*/ 56 w 879"/>
                <a:gd name="T25" fmla="*/ 53 h 681"/>
                <a:gd name="T26" fmla="*/ 79 w 879"/>
                <a:gd name="T27" fmla="*/ 248 h 681"/>
                <a:gd name="T28" fmla="*/ 92 w 879"/>
                <a:gd name="T29" fmla="*/ 398 h 681"/>
                <a:gd name="T30" fmla="*/ 102 w 879"/>
                <a:gd name="T31" fmla="*/ 404 h 681"/>
                <a:gd name="T32" fmla="*/ 136 w 879"/>
                <a:gd name="T33" fmla="*/ 365 h 681"/>
                <a:gd name="T34" fmla="*/ 134 w 879"/>
                <a:gd name="T35" fmla="*/ 229 h 681"/>
                <a:gd name="T36" fmla="*/ 151 w 879"/>
                <a:gd name="T37" fmla="*/ 353 h 681"/>
                <a:gd name="T38" fmla="*/ 237 w 879"/>
                <a:gd name="T39" fmla="*/ 200 h 681"/>
                <a:gd name="T40" fmla="*/ 206 w 879"/>
                <a:gd name="T41" fmla="*/ 390 h 681"/>
                <a:gd name="T42" fmla="*/ 216 w 879"/>
                <a:gd name="T43" fmla="*/ 389 h 681"/>
                <a:gd name="T44" fmla="*/ 326 w 879"/>
                <a:gd name="T45" fmla="*/ 349 h 681"/>
                <a:gd name="T46" fmla="*/ 432 w 879"/>
                <a:gd name="T47" fmla="*/ 321 h 681"/>
                <a:gd name="T48" fmla="*/ 476 w 879"/>
                <a:gd name="T49" fmla="*/ 533 h 681"/>
                <a:gd name="T50" fmla="*/ 462 w 879"/>
                <a:gd name="T51" fmla="*/ 392 h 681"/>
                <a:gd name="T52" fmla="*/ 574 w 879"/>
                <a:gd name="T53" fmla="*/ 518 h 681"/>
                <a:gd name="T54" fmla="*/ 502 w 879"/>
                <a:gd name="T55" fmla="*/ 386 h 681"/>
                <a:gd name="T56" fmla="*/ 587 w 879"/>
                <a:gd name="T57" fmla="*/ 386 h 681"/>
                <a:gd name="T58" fmla="*/ 701 w 879"/>
                <a:gd name="T59" fmla="*/ 470 h 681"/>
                <a:gd name="T60" fmla="*/ 609 w 879"/>
                <a:gd name="T61" fmla="*/ 212 h 681"/>
                <a:gd name="T62" fmla="*/ 792 w 879"/>
                <a:gd name="T63" fmla="*/ 648 h 681"/>
                <a:gd name="T64" fmla="*/ 695 w 879"/>
                <a:gd name="T65" fmla="*/ 299 h 681"/>
                <a:gd name="T66" fmla="*/ 856 w 879"/>
                <a:gd name="T67" fmla="*/ 514 h 681"/>
                <a:gd name="T68" fmla="*/ 597 w 879"/>
                <a:gd name="T69" fmla="*/ 187 h 681"/>
                <a:gd name="T70" fmla="*/ 431 w 879"/>
                <a:gd name="T71" fmla="*/ 99 h 681"/>
                <a:gd name="T72" fmla="*/ 472 w 879"/>
                <a:gd name="T73" fmla="*/ 217 h 681"/>
                <a:gd name="T74" fmla="*/ 309 w 879"/>
                <a:gd name="T75" fmla="*/ 92 h 681"/>
                <a:gd name="T76" fmla="*/ 336 w 879"/>
                <a:gd name="T77" fmla="*/ 164 h 681"/>
                <a:gd name="T78" fmla="*/ 121 w 879"/>
                <a:gd name="T79" fmla="*/ 334 h 681"/>
                <a:gd name="T80" fmla="*/ 50 w 879"/>
                <a:gd name="T81" fmla="*/ 162 h 681"/>
                <a:gd name="T82" fmla="*/ 133 w 879"/>
                <a:gd name="T83" fmla="*/ 207 h 681"/>
                <a:gd name="T84" fmla="*/ 145 w 879"/>
                <a:gd name="T85" fmla="*/ 200 h 681"/>
                <a:gd name="T86" fmla="*/ 238 w 879"/>
                <a:gd name="T87" fmla="*/ 183 h 681"/>
                <a:gd name="T88" fmla="*/ 269 w 879"/>
                <a:gd name="T89" fmla="*/ 236 h 681"/>
                <a:gd name="T90" fmla="*/ 274 w 879"/>
                <a:gd name="T91" fmla="*/ 191 h 681"/>
                <a:gd name="T92" fmla="*/ 347 w 879"/>
                <a:gd name="T93" fmla="*/ 197 h 681"/>
                <a:gd name="T94" fmla="*/ 367 w 879"/>
                <a:gd name="T95" fmla="*/ 196 h 681"/>
                <a:gd name="T96" fmla="*/ 475 w 879"/>
                <a:gd name="T97" fmla="*/ 291 h 681"/>
                <a:gd name="T98" fmla="*/ 357 w 879"/>
                <a:gd name="T99" fmla="*/ 170 h 681"/>
                <a:gd name="T100" fmla="*/ 458 w 879"/>
                <a:gd name="T101" fmla="*/ 222 h 681"/>
                <a:gd name="T102" fmla="*/ 596 w 879"/>
                <a:gd name="T103" fmla="*/ 270 h 681"/>
                <a:gd name="T104" fmla="*/ 499 w 879"/>
                <a:gd name="T105" fmla="*/ 297 h 681"/>
                <a:gd name="T106" fmla="*/ 475 w 879"/>
                <a:gd name="T107" fmla="*/ 228 h 681"/>
                <a:gd name="T108" fmla="*/ 593 w 879"/>
                <a:gd name="T109" fmla="*/ 198 h 681"/>
                <a:gd name="T110" fmla="*/ 619 w 879"/>
                <a:gd name="T111" fmla="*/ 183 h 681"/>
                <a:gd name="T112" fmla="*/ 664 w 879"/>
                <a:gd name="T113" fmla="*/ 26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681">
                  <a:moveTo>
                    <a:pt x="773" y="363"/>
                  </a:moveTo>
                  <a:cubicBezTo>
                    <a:pt x="767" y="356"/>
                    <a:pt x="705" y="309"/>
                    <a:pt x="699" y="265"/>
                  </a:cubicBezTo>
                  <a:cubicBezTo>
                    <a:pt x="699" y="265"/>
                    <a:pt x="699" y="265"/>
                    <a:pt x="699" y="265"/>
                  </a:cubicBezTo>
                  <a:cubicBezTo>
                    <a:pt x="767" y="198"/>
                    <a:pt x="601" y="120"/>
                    <a:pt x="609" y="120"/>
                  </a:cubicBezTo>
                  <a:cubicBezTo>
                    <a:pt x="651" y="120"/>
                    <a:pt x="766" y="242"/>
                    <a:pt x="812" y="288"/>
                  </a:cubicBezTo>
                  <a:cubicBezTo>
                    <a:pt x="762" y="230"/>
                    <a:pt x="710" y="146"/>
                    <a:pt x="611" y="105"/>
                  </a:cubicBezTo>
                  <a:cubicBezTo>
                    <a:pt x="573" y="89"/>
                    <a:pt x="477" y="39"/>
                    <a:pt x="415" y="0"/>
                  </a:cubicBezTo>
                  <a:cubicBezTo>
                    <a:pt x="415" y="0"/>
                    <a:pt x="408" y="9"/>
                    <a:pt x="416" y="17"/>
                  </a:cubicBezTo>
                  <a:cubicBezTo>
                    <a:pt x="419" y="20"/>
                    <a:pt x="448" y="39"/>
                    <a:pt x="479" y="59"/>
                  </a:cubicBezTo>
                  <a:cubicBezTo>
                    <a:pt x="480" y="69"/>
                    <a:pt x="490" y="82"/>
                    <a:pt x="505" y="96"/>
                  </a:cubicBezTo>
                  <a:cubicBezTo>
                    <a:pt x="498" y="101"/>
                    <a:pt x="512" y="124"/>
                    <a:pt x="521" y="149"/>
                  </a:cubicBezTo>
                  <a:cubicBezTo>
                    <a:pt x="512" y="145"/>
                    <a:pt x="502" y="141"/>
                    <a:pt x="491" y="137"/>
                  </a:cubicBezTo>
                  <a:cubicBezTo>
                    <a:pt x="462" y="126"/>
                    <a:pt x="445" y="91"/>
                    <a:pt x="441" y="67"/>
                  </a:cubicBezTo>
                  <a:cubicBezTo>
                    <a:pt x="430" y="75"/>
                    <a:pt x="430" y="75"/>
                    <a:pt x="430" y="75"/>
                  </a:cubicBezTo>
                  <a:cubicBezTo>
                    <a:pt x="429" y="74"/>
                    <a:pt x="428" y="74"/>
                    <a:pt x="427" y="73"/>
                  </a:cubicBezTo>
                  <a:cubicBezTo>
                    <a:pt x="421" y="71"/>
                    <a:pt x="404" y="91"/>
                    <a:pt x="404" y="91"/>
                  </a:cubicBezTo>
                  <a:cubicBezTo>
                    <a:pt x="401" y="107"/>
                    <a:pt x="391" y="114"/>
                    <a:pt x="379" y="122"/>
                  </a:cubicBezTo>
                  <a:cubicBezTo>
                    <a:pt x="361" y="112"/>
                    <a:pt x="347" y="104"/>
                    <a:pt x="343" y="99"/>
                  </a:cubicBezTo>
                  <a:cubicBezTo>
                    <a:pt x="338" y="93"/>
                    <a:pt x="331" y="87"/>
                    <a:pt x="324" y="81"/>
                  </a:cubicBezTo>
                  <a:cubicBezTo>
                    <a:pt x="329" y="76"/>
                    <a:pt x="334" y="73"/>
                    <a:pt x="336" y="72"/>
                  </a:cubicBezTo>
                  <a:cubicBezTo>
                    <a:pt x="318" y="60"/>
                    <a:pt x="318" y="60"/>
                    <a:pt x="318" y="60"/>
                  </a:cubicBezTo>
                  <a:cubicBezTo>
                    <a:pt x="314" y="61"/>
                    <a:pt x="311" y="62"/>
                    <a:pt x="307" y="64"/>
                  </a:cubicBezTo>
                  <a:cubicBezTo>
                    <a:pt x="303" y="59"/>
                    <a:pt x="301" y="54"/>
                    <a:pt x="301" y="48"/>
                  </a:cubicBezTo>
                  <a:cubicBezTo>
                    <a:pt x="301" y="31"/>
                    <a:pt x="291" y="22"/>
                    <a:pt x="291" y="22"/>
                  </a:cubicBezTo>
                  <a:cubicBezTo>
                    <a:pt x="275" y="33"/>
                    <a:pt x="275" y="33"/>
                    <a:pt x="275" y="33"/>
                  </a:cubicBezTo>
                  <a:cubicBezTo>
                    <a:pt x="272" y="40"/>
                    <a:pt x="281" y="57"/>
                    <a:pt x="293" y="73"/>
                  </a:cubicBezTo>
                  <a:cubicBezTo>
                    <a:pt x="285" y="79"/>
                    <a:pt x="278" y="85"/>
                    <a:pt x="272" y="92"/>
                  </a:cubicBezTo>
                  <a:cubicBezTo>
                    <a:pt x="249" y="64"/>
                    <a:pt x="227" y="37"/>
                    <a:pt x="215" y="34"/>
                  </a:cubicBezTo>
                  <a:cubicBezTo>
                    <a:pt x="189" y="27"/>
                    <a:pt x="194" y="37"/>
                    <a:pt x="194" y="37"/>
                  </a:cubicBezTo>
                  <a:cubicBezTo>
                    <a:pt x="186" y="46"/>
                    <a:pt x="186" y="46"/>
                    <a:pt x="186" y="46"/>
                  </a:cubicBezTo>
                  <a:cubicBezTo>
                    <a:pt x="185" y="45"/>
                    <a:pt x="201" y="50"/>
                    <a:pt x="202" y="50"/>
                  </a:cubicBezTo>
                  <a:cubicBezTo>
                    <a:pt x="205" y="55"/>
                    <a:pt x="230" y="86"/>
                    <a:pt x="259" y="117"/>
                  </a:cubicBezTo>
                  <a:cubicBezTo>
                    <a:pt x="259" y="119"/>
                    <a:pt x="258" y="121"/>
                    <a:pt x="258" y="124"/>
                  </a:cubicBezTo>
                  <a:cubicBezTo>
                    <a:pt x="259" y="140"/>
                    <a:pt x="268" y="167"/>
                    <a:pt x="259" y="179"/>
                  </a:cubicBezTo>
                  <a:cubicBezTo>
                    <a:pt x="255" y="176"/>
                    <a:pt x="250" y="173"/>
                    <a:pt x="246" y="171"/>
                  </a:cubicBezTo>
                  <a:cubicBezTo>
                    <a:pt x="245" y="170"/>
                    <a:pt x="244" y="168"/>
                    <a:pt x="243" y="166"/>
                  </a:cubicBezTo>
                  <a:cubicBezTo>
                    <a:pt x="228" y="145"/>
                    <a:pt x="183" y="98"/>
                    <a:pt x="172" y="88"/>
                  </a:cubicBezTo>
                  <a:cubicBezTo>
                    <a:pt x="164" y="104"/>
                    <a:pt x="164" y="104"/>
                    <a:pt x="164" y="104"/>
                  </a:cubicBezTo>
                  <a:cubicBezTo>
                    <a:pt x="186" y="120"/>
                    <a:pt x="206" y="139"/>
                    <a:pt x="222" y="162"/>
                  </a:cubicBezTo>
                  <a:cubicBezTo>
                    <a:pt x="209" y="157"/>
                    <a:pt x="197" y="154"/>
                    <a:pt x="191" y="151"/>
                  </a:cubicBezTo>
                  <a:cubicBezTo>
                    <a:pt x="179" y="145"/>
                    <a:pt x="157" y="144"/>
                    <a:pt x="136" y="144"/>
                  </a:cubicBezTo>
                  <a:cubicBezTo>
                    <a:pt x="137" y="128"/>
                    <a:pt x="139" y="117"/>
                    <a:pt x="139" y="117"/>
                  </a:cubicBezTo>
                  <a:cubicBezTo>
                    <a:pt x="121" y="118"/>
                    <a:pt x="121" y="118"/>
                    <a:pt x="121" y="118"/>
                  </a:cubicBezTo>
                  <a:cubicBezTo>
                    <a:pt x="121" y="125"/>
                    <a:pt x="121" y="135"/>
                    <a:pt x="121" y="144"/>
                  </a:cubicBezTo>
                  <a:cubicBezTo>
                    <a:pt x="105" y="145"/>
                    <a:pt x="91" y="146"/>
                    <a:pt x="86" y="146"/>
                  </a:cubicBezTo>
                  <a:cubicBezTo>
                    <a:pt x="78" y="147"/>
                    <a:pt x="71" y="145"/>
                    <a:pt x="64" y="141"/>
                  </a:cubicBezTo>
                  <a:cubicBezTo>
                    <a:pt x="81" y="126"/>
                    <a:pt x="108" y="111"/>
                    <a:pt x="108" y="111"/>
                  </a:cubicBezTo>
                  <a:cubicBezTo>
                    <a:pt x="92" y="98"/>
                    <a:pt x="92" y="98"/>
                    <a:pt x="92" y="98"/>
                  </a:cubicBezTo>
                  <a:cubicBezTo>
                    <a:pt x="81" y="106"/>
                    <a:pt x="61" y="117"/>
                    <a:pt x="45" y="129"/>
                  </a:cubicBezTo>
                  <a:cubicBezTo>
                    <a:pt x="36" y="121"/>
                    <a:pt x="28" y="111"/>
                    <a:pt x="26" y="106"/>
                  </a:cubicBezTo>
                  <a:cubicBezTo>
                    <a:pt x="16" y="82"/>
                    <a:pt x="60" y="71"/>
                    <a:pt x="69" y="64"/>
                  </a:cubicBezTo>
                  <a:cubicBezTo>
                    <a:pt x="56" y="53"/>
                    <a:pt x="56" y="53"/>
                    <a:pt x="56" y="53"/>
                  </a:cubicBezTo>
                  <a:cubicBezTo>
                    <a:pt x="30" y="62"/>
                    <a:pt x="0" y="85"/>
                    <a:pt x="7" y="107"/>
                  </a:cubicBezTo>
                  <a:cubicBezTo>
                    <a:pt x="11" y="116"/>
                    <a:pt x="20" y="131"/>
                    <a:pt x="32" y="142"/>
                  </a:cubicBezTo>
                  <a:cubicBezTo>
                    <a:pt x="26" y="150"/>
                    <a:pt x="23" y="157"/>
                    <a:pt x="25" y="165"/>
                  </a:cubicBezTo>
                  <a:cubicBezTo>
                    <a:pt x="31" y="191"/>
                    <a:pt x="79" y="215"/>
                    <a:pt x="79" y="248"/>
                  </a:cubicBezTo>
                  <a:cubicBezTo>
                    <a:pt x="79" y="255"/>
                    <a:pt x="80" y="261"/>
                    <a:pt x="83" y="267"/>
                  </a:cubicBezTo>
                  <a:cubicBezTo>
                    <a:pt x="81" y="274"/>
                    <a:pt x="81" y="280"/>
                    <a:pt x="84" y="287"/>
                  </a:cubicBezTo>
                  <a:cubicBezTo>
                    <a:pt x="99" y="324"/>
                    <a:pt x="101" y="323"/>
                    <a:pt x="117" y="349"/>
                  </a:cubicBezTo>
                  <a:cubicBezTo>
                    <a:pt x="112" y="365"/>
                    <a:pt x="104" y="382"/>
                    <a:pt x="92" y="398"/>
                  </a:cubicBezTo>
                  <a:cubicBezTo>
                    <a:pt x="68" y="429"/>
                    <a:pt x="83" y="498"/>
                    <a:pt x="93" y="526"/>
                  </a:cubicBezTo>
                  <a:cubicBezTo>
                    <a:pt x="104" y="553"/>
                    <a:pt x="104" y="594"/>
                    <a:pt x="103" y="633"/>
                  </a:cubicBezTo>
                  <a:cubicBezTo>
                    <a:pt x="101" y="679"/>
                    <a:pt x="116" y="551"/>
                    <a:pt x="104" y="521"/>
                  </a:cubicBezTo>
                  <a:cubicBezTo>
                    <a:pt x="95" y="499"/>
                    <a:pt x="84" y="438"/>
                    <a:pt x="102" y="404"/>
                  </a:cubicBezTo>
                  <a:cubicBezTo>
                    <a:pt x="106" y="395"/>
                    <a:pt x="116" y="379"/>
                    <a:pt x="124" y="361"/>
                  </a:cubicBezTo>
                  <a:cubicBezTo>
                    <a:pt x="126" y="364"/>
                    <a:pt x="127" y="367"/>
                    <a:pt x="129" y="370"/>
                  </a:cubicBezTo>
                  <a:cubicBezTo>
                    <a:pt x="157" y="419"/>
                    <a:pt x="222" y="516"/>
                    <a:pt x="243" y="546"/>
                  </a:cubicBezTo>
                  <a:cubicBezTo>
                    <a:pt x="265" y="578"/>
                    <a:pt x="145" y="379"/>
                    <a:pt x="136" y="365"/>
                  </a:cubicBezTo>
                  <a:cubicBezTo>
                    <a:pt x="134" y="362"/>
                    <a:pt x="131" y="357"/>
                    <a:pt x="129" y="351"/>
                  </a:cubicBezTo>
                  <a:cubicBezTo>
                    <a:pt x="135" y="336"/>
                    <a:pt x="138" y="319"/>
                    <a:pt x="134" y="306"/>
                  </a:cubicBezTo>
                  <a:cubicBezTo>
                    <a:pt x="125" y="276"/>
                    <a:pt x="111" y="282"/>
                    <a:pt x="103" y="261"/>
                  </a:cubicBezTo>
                  <a:cubicBezTo>
                    <a:pt x="109" y="250"/>
                    <a:pt x="121" y="239"/>
                    <a:pt x="134" y="229"/>
                  </a:cubicBezTo>
                  <a:cubicBezTo>
                    <a:pt x="138" y="226"/>
                    <a:pt x="141" y="224"/>
                    <a:pt x="145" y="222"/>
                  </a:cubicBezTo>
                  <a:cubicBezTo>
                    <a:pt x="146" y="223"/>
                    <a:pt x="147" y="224"/>
                    <a:pt x="148" y="224"/>
                  </a:cubicBezTo>
                  <a:cubicBezTo>
                    <a:pt x="180" y="246"/>
                    <a:pt x="215" y="243"/>
                    <a:pt x="214" y="264"/>
                  </a:cubicBezTo>
                  <a:cubicBezTo>
                    <a:pt x="211" y="296"/>
                    <a:pt x="171" y="333"/>
                    <a:pt x="151" y="353"/>
                  </a:cubicBezTo>
                  <a:cubicBezTo>
                    <a:pt x="135" y="370"/>
                    <a:pt x="222" y="294"/>
                    <a:pt x="224" y="264"/>
                  </a:cubicBezTo>
                  <a:cubicBezTo>
                    <a:pt x="226" y="229"/>
                    <a:pt x="181" y="228"/>
                    <a:pt x="161" y="218"/>
                  </a:cubicBezTo>
                  <a:cubicBezTo>
                    <a:pt x="159" y="217"/>
                    <a:pt x="158" y="216"/>
                    <a:pt x="157" y="215"/>
                  </a:cubicBezTo>
                  <a:cubicBezTo>
                    <a:pt x="185" y="201"/>
                    <a:pt x="213" y="198"/>
                    <a:pt x="237" y="200"/>
                  </a:cubicBezTo>
                  <a:cubicBezTo>
                    <a:pt x="241" y="201"/>
                    <a:pt x="245" y="201"/>
                    <a:pt x="248" y="201"/>
                  </a:cubicBezTo>
                  <a:cubicBezTo>
                    <a:pt x="253" y="210"/>
                    <a:pt x="257" y="220"/>
                    <a:pt x="258" y="235"/>
                  </a:cubicBezTo>
                  <a:cubicBezTo>
                    <a:pt x="260" y="264"/>
                    <a:pt x="282" y="305"/>
                    <a:pt x="307" y="336"/>
                  </a:cubicBezTo>
                  <a:cubicBezTo>
                    <a:pt x="261" y="342"/>
                    <a:pt x="219" y="348"/>
                    <a:pt x="206" y="390"/>
                  </a:cubicBezTo>
                  <a:cubicBezTo>
                    <a:pt x="192" y="434"/>
                    <a:pt x="267" y="423"/>
                    <a:pt x="302" y="482"/>
                  </a:cubicBezTo>
                  <a:cubicBezTo>
                    <a:pt x="323" y="519"/>
                    <a:pt x="367" y="564"/>
                    <a:pt x="389" y="590"/>
                  </a:cubicBezTo>
                  <a:cubicBezTo>
                    <a:pt x="436" y="645"/>
                    <a:pt x="313" y="493"/>
                    <a:pt x="308" y="480"/>
                  </a:cubicBezTo>
                  <a:cubicBezTo>
                    <a:pt x="288" y="424"/>
                    <a:pt x="203" y="422"/>
                    <a:pt x="216" y="389"/>
                  </a:cubicBezTo>
                  <a:cubicBezTo>
                    <a:pt x="229" y="358"/>
                    <a:pt x="273" y="347"/>
                    <a:pt x="312" y="342"/>
                  </a:cubicBezTo>
                  <a:cubicBezTo>
                    <a:pt x="315" y="345"/>
                    <a:pt x="318" y="349"/>
                    <a:pt x="320" y="352"/>
                  </a:cubicBezTo>
                  <a:cubicBezTo>
                    <a:pt x="349" y="381"/>
                    <a:pt x="387" y="434"/>
                    <a:pt x="404" y="456"/>
                  </a:cubicBezTo>
                  <a:cubicBezTo>
                    <a:pt x="423" y="480"/>
                    <a:pt x="336" y="361"/>
                    <a:pt x="326" y="349"/>
                  </a:cubicBezTo>
                  <a:cubicBezTo>
                    <a:pt x="324" y="346"/>
                    <a:pt x="322" y="344"/>
                    <a:pt x="320" y="341"/>
                  </a:cubicBezTo>
                  <a:cubicBezTo>
                    <a:pt x="347" y="338"/>
                    <a:pt x="371" y="337"/>
                    <a:pt x="381" y="333"/>
                  </a:cubicBezTo>
                  <a:cubicBezTo>
                    <a:pt x="400" y="325"/>
                    <a:pt x="412" y="314"/>
                    <a:pt x="419" y="302"/>
                  </a:cubicBezTo>
                  <a:cubicBezTo>
                    <a:pt x="423" y="308"/>
                    <a:pt x="428" y="315"/>
                    <a:pt x="432" y="321"/>
                  </a:cubicBezTo>
                  <a:cubicBezTo>
                    <a:pt x="432" y="325"/>
                    <a:pt x="434" y="329"/>
                    <a:pt x="436" y="334"/>
                  </a:cubicBezTo>
                  <a:cubicBezTo>
                    <a:pt x="448" y="354"/>
                    <a:pt x="465" y="359"/>
                    <a:pt x="447" y="390"/>
                  </a:cubicBezTo>
                  <a:cubicBezTo>
                    <a:pt x="428" y="420"/>
                    <a:pt x="505" y="444"/>
                    <a:pt x="484" y="466"/>
                  </a:cubicBezTo>
                  <a:cubicBezTo>
                    <a:pt x="464" y="489"/>
                    <a:pt x="467" y="510"/>
                    <a:pt x="476" y="533"/>
                  </a:cubicBezTo>
                  <a:cubicBezTo>
                    <a:pt x="482" y="549"/>
                    <a:pt x="502" y="602"/>
                    <a:pt x="509" y="642"/>
                  </a:cubicBezTo>
                  <a:cubicBezTo>
                    <a:pt x="515" y="681"/>
                    <a:pt x="494" y="545"/>
                    <a:pt x="484" y="529"/>
                  </a:cubicBezTo>
                  <a:cubicBezTo>
                    <a:pt x="476" y="514"/>
                    <a:pt x="483" y="486"/>
                    <a:pt x="495" y="473"/>
                  </a:cubicBezTo>
                  <a:cubicBezTo>
                    <a:pt x="529" y="437"/>
                    <a:pt x="455" y="408"/>
                    <a:pt x="462" y="392"/>
                  </a:cubicBezTo>
                  <a:cubicBezTo>
                    <a:pt x="466" y="381"/>
                    <a:pt x="468" y="374"/>
                    <a:pt x="469" y="367"/>
                  </a:cubicBezTo>
                  <a:cubicBezTo>
                    <a:pt x="478" y="378"/>
                    <a:pt x="486" y="387"/>
                    <a:pt x="493" y="394"/>
                  </a:cubicBezTo>
                  <a:cubicBezTo>
                    <a:pt x="519" y="422"/>
                    <a:pt x="509" y="444"/>
                    <a:pt x="550" y="475"/>
                  </a:cubicBezTo>
                  <a:cubicBezTo>
                    <a:pt x="572" y="492"/>
                    <a:pt x="574" y="509"/>
                    <a:pt x="574" y="518"/>
                  </a:cubicBezTo>
                  <a:cubicBezTo>
                    <a:pt x="574" y="546"/>
                    <a:pt x="624" y="571"/>
                    <a:pt x="635" y="581"/>
                  </a:cubicBezTo>
                  <a:cubicBezTo>
                    <a:pt x="646" y="592"/>
                    <a:pt x="582" y="533"/>
                    <a:pt x="583" y="518"/>
                  </a:cubicBezTo>
                  <a:cubicBezTo>
                    <a:pt x="583" y="498"/>
                    <a:pt x="574" y="481"/>
                    <a:pt x="557" y="470"/>
                  </a:cubicBezTo>
                  <a:cubicBezTo>
                    <a:pt x="529" y="452"/>
                    <a:pt x="516" y="403"/>
                    <a:pt x="502" y="386"/>
                  </a:cubicBezTo>
                  <a:cubicBezTo>
                    <a:pt x="495" y="376"/>
                    <a:pt x="472" y="346"/>
                    <a:pt x="451" y="317"/>
                  </a:cubicBezTo>
                  <a:cubicBezTo>
                    <a:pt x="456" y="310"/>
                    <a:pt x="472" y="307"/>
                    <a:pt x="486" y="298"/>
                  </a:cubicBezTo>
                  <a:cubicBezTo>
                    <a:pt x="487" y="300"/>
                    <a:pt x="489" y="302"/>
                    <a:pt x="490" y="304"/>
                  </a:cubicBezTo>
                  <a:cubicBezTo>
                    <a:pt x="519" y="335"/>
                    <a:pt x="567" y="370"/>
                    <a:pt x="587" y="386"/>
                  </a:cubicBezTo>
                  <a:cubicBezTo>
                    <a:pt x="590" y="388"/>
                    <a:pt x="595" y="392"/>
                    <a:pt x="601" y="397"/>
                  </a:cubicBezTo>
                  <a:cubicBezTo>
                    <a:pt x="613" y="447"/>
                    <a:pt x="644" y="528"/>
                    <a:pt x="651" y="541"/>
                  </a:cubicBezTo>
                  <a:cubicBezTo>
                    <a:pt x="661" y="561"/>
                    <a:pt x="623" y="467"/>
                    <a:pt x="612" y="405"/>
                  </a:cubicBezTo>
                  <a:cubicBezTo>
                    <a:pt x="641" y="427"/>
                    <a:pt x="683" y="458"/>
                    <a:pt x="701" y="470"/>
                  </a:cubicBezTo>
                  <a:cubicBezTo>
                    <a:pt x="720" y="483"/>
                    <a:pt x="648" y="429"/>
                    <a:pt x="611" y="398"/>
                  </a:cubicBezTo>
                  <a:cubicBezTo>
                    <a:pt x="609" y="385"/>
                    <a:pt x="609" y="374"/>
                    <a:pt x="611" y="366"/>
                  </a:cubicBezTo>
                  <a:cubicBezTo>
                    <a:pt x="616" y="348"/>
                    <a:pt x="615" y="288"/>
                    <a:pt x="611" y="269"/>
                  </a:cubicBezTo>
                  <a:cubicBezTo>
                    <a:pt x="605" y="240"/>
                    <a:pt x="606" y="223"/>
                    <a:pt x="609" y="212"/>
                  </a:cubicBezTo>
                  <a:cubicBezTo>
                    <a:pt x="624" y="227"/>
                    <a:pt x="642" y="245"/>
                    <a:pt x="657" y="261"/>
                  </a:cubicBezTo>
                  <a:cubicBezTo>
                    <a:pt x="638" y="263"/>
                    <a:pt x="619" y="264"/>
                    <a:pt x="619" y="273"/>
                  </a:cubicBezTo>
                  <a:cubicBezTo>
                    <a:pt x="613" y="358"/>
                    <a:pt x="705" y="459"/>
                    <a:pt x="720" y="471"/>
                  </a:cubicBezTo>
                  <a:cubicBezTo>
                    <a:pt x="769" y="511"/>
                    <a:pt x="792" y="648"/>
                    <a:pt x="792" y="648"/>
                  </a:cubicBezTo>
                  <a:cubicBezTo>
                    <a:pt x="792" y="648"/>
                    <a:pt x="803" y="517"/>
                    <a:pt x="735" y="457"/>
                  </a:cubicBezTo>
                  <a:cubicBezTo>
                    <a:pt x="650" y="382"/>
                    <a:pt x="638" y="295"/>
                    <a:pt x="637" y="284"/>
                  </a:cubicBezTo>
                  <a:cubicBezTo>
                    <a:pt x="637" y="277"/>
                    <a:pt x="654" y="281"/>
                    <a:pt x="673" y="277"/>
                  </a:cubicBezTo>
                  <a:cubicBezTo>
                    <a:pt x="692" y="298"/>
                    <a:pt x="704" y="310"/>
                    <a:pt x="695" y="299"/>
                  </a:cubicBezTo>
                  <a:cubicBezTo>
                    <a:pt x="691" y="293"/>
                    <a:pt x="685" y="285"/>
                    <a:pt x="678" y="276"/>
                  </a:cubicBezTo>
                  <a:cubicBezTo>
                    <a:pt x="681" y="275"/>
                    <a:pt x="684" y="274"/>
                    <a:pt x="688" y="273"/>
                  </a:cubicBezTo>
                  <a:cubicBezTo>
                    <a:pt x="696" y="311"/>
                    <a:pt x="728" y="329"/>
                    <a:pt x="763" y="367"/>
                  </a:cubicBezTo>
                  <a:cubicBezTo>
                    <a:pt x="799" y="406"/>
                    <a:pt x="829" y="464"/>
                    <a:pt x="856" y="514"/>
                  </a:cubicBezTo>
                  <a:cubicBezTo>
                    <a:pt x="879" y="555"/>
                    <a:pt x="819" y="418"/>
                    <a:pt x="773" y="363"/>
                  </a:cubicBezTo>
                  <a:close/>
                  <a:moveTo>
                    <a:pt x="519" y="108"/>
                  </a:moveTo>
                  <a:cubicBezTo>
                    <a:pt x="555" y="138"/>
                    <a:pt x="603" y="170"/>
                    <a:pt x="597" y="185"/>
                  </a:cubicBezTo>
                  <a:cubicBezTo>
                    <a:pt x="597" y="185"/>
                    <a:pt x="597" y="186"/>
                    <a:pt x="597" y="187"/>
                  </a:cubicBezTo>
                  <a:cubicBezTo>
                    <a:pt x="591" y="181"/>
                    <a:pt x="586" y="177"/>
                    <a:pt x="583" y="176"/>
                  </a:cubicBezTo>
                  <a:cubicBezTo>
                    <a:pt x="569" y="169"/>
                    <a:pt x="553" y="162"/>
                    <a:pt x="535" y="155"/>
                  </a:cubicBezTo>
                  <a:cubicBezTo>
                    <a:pt x="530" y="136"/>
                    <a:pt x="523" y="118"/>
                    <a:pt x="519" y="108"/>
                  </a:cubicBezTo>
                  <a:close/>
                  <a:moveTo>
                    <a:pt x="431" y="99"/>
                  </a:moveTo>
                  <a:cubicBezTo>
                    <a:pt x="440" y="117"/>
                    <a:pt x="458" y="142"/>
                    <a:pt x="486" y="150"/>
                  </a:cubicBezTo>
                  <a:cubicBezTo>
                    <a:pt x="496" y="153"/>
                    <a:pt x="511" y="159"/>
                    <a:pt x="526" y="166"/>
                  </a:cubicBezTo>
                  <a:cubicBezTo>
                    <a:pt x="531" y="190"/>
                    <a:pt x="526" y="211"/>
                    <a:pt x="487" y="215"/>
                  </a:cubicBezTo>
                  <a:cubicBezTo>
                    <a:pt x="481" y="216"/>
                    <a:pt x="476" y="216"/>
                    <a:pt x="472" y="217"/>
                  </a:cubicBezTo>
                  <a:cubicBezTo>
                    <a:pt x="469" y="206"/>
                    <a:pt x="467" y="196"/>
                    <a:pt x="466" y="190"/>
                  </a:cubicBezTo>
                  <a:cubicBezTo>
                    <a:pt x="461" y="171"/>
                    <a:pt x="429" y="150"/>
                    <a:pt x="398" y="133"/>
                  </a:cubicBezTo>
                  <a:cubicBezTo>
                    <a:pt x="412" y="124"/>
                    <a:pt x="425" y="116"/>
                    <a:pt x="431" y="99"/>
                  </a:cubicBezTo>
                  <a:close/>
                  <a:moveTo>
                    <a:pt x="309" y="92"/>
                  </a:moveTo>
                  <a:cubicBezTo>
                    <a:pt x="317" y="101"/>
                    <a:pt x="325" y="108"/>
                    <a:pt x="331" y="111"/>
                  </a:cubicBezTo>
                  <a:cubicBezTo>
                    <a:pt x="337" y="114"/>
                    <a:pt x="351" y="122"/>
                    <a:pt x="367" y="131"/>
                  </a:cubicBezTo>
                  <a:cubicBezTo>
                    <a:pt x="364" y="132"/>
                    <a:pt x="362" y="134"/>
                    <a:pt x="360" y="136"/>
                  </a:cubicBezTo>
                  <a:cubicBezTo>
                    <a:pt x="348" y="147"/>
                    <a:pt x="338" y="154"/>
                    <a:pt x="336" y="164"/>
                  </a:cubicBezTo>
                  <a:cubicBezTo>
                    <a:pt x="324" y="158"/>
                    <a:pt x="307" y="136"/>
                    <a:pt x="288" y="112"/>
                  </a:cubicBezTo>
                  <a:cubicBezTo>
                    <a:pt x="293" y="106"/>
                    <a:pt x="301" y="99"/>
                    <a:pt x="309" y="92"/>
                  </a:cubicBezTo>
                  <a:close/>
                  <a:moveTo>
                    <a:pt x="121" y="311"/>
                  </a:moveTo>
                  <a:cubicBezTo>
                    <a:pt x="122" y="317"/>
                    <a:pt x="122" y="325"/>
                    <a:pt x="121" y="334"/>
                  </a:cubicBezTo>
                  <a:cubicBezTo>
                    <a:pt x="113" y="318"/>
                    <a:pt x="105" y="299"/>
                    <a:pt x="100" y="287"/>
                  </a:cubicBezTo>
                  <a:cubicBezTo>
                    <a:pt x="109" y="295"/>
                    <a:pt x="118" y="302"/>
                    <a:pt x="121" y="311"/>
                  </a:cubicBezTo>
                  <a:close/>
                  <a:moveTo>
                    <a:pt x="97" y="239"/>
                  </a:moveTo>
                  <a:cubicBezTo>
                    <a:pt x="88" y="205"/>
                    <a:pt x="53" y="175"/>
                    <a:pt x="50" y="162"/>
                  </a:cubicBezTo>
                  <a:cubicBezTo>
                    <a:pt x="49" y="160"/>
                    <a:pt x="50" y="158"/>
                    <a:pt x="51" y="156"/>
                  </a:cubicBezTo>
                  <a:cubicBezTo>
                    <a:pt x="61" y="162"/>
                    <a:pt x="72" y="165"/>
                    <a:pt x="85" y="164"/>
                  </a:cubicBezTo>
                  <a:cubicBezTo>
                    <a:pt x="95" y="164"/>
                    <a:pt x="108" y="162"/>
                    <a:pt x="122" y="161"/>
                  </a:cubicBezTo>
                  <a:cubicBezTo>
                    <a:pt x="123" y="177"/>
                    <a:pt x="125" y="194"/>
                    <a:pt x="133" y="207"/>
                  </a:cubicBezTo>
                  <a:cubicBezTo>
                    <a:pt x="129" y="209"/>
                    <a:pt x="126" y="211"/>
                    <a:pt x="123" y="213"/>
                  </a:cubicBezTo>
                  <a:cubicBezTo>
                    <a:pt x="114" y="220"/>
                    <a:pt x="105" y="229"/>
                    <a:pt x="97" y="239"/>
                  </a:cubicBezTo>
                  <a:close/>
                  <a:moveTo>
                    <a:pt x="237" y="183"/>
                  </a:moveTo>
                  <a:cubicBezTo>
                    <a:pt x="206" y="177"/>
                    <a:pt x="172" y="186"/>
                    <a:pt x="145" y="200"/>
                  </a:cubicBezTo>
                  <a:cubicBezTo>
                    <a:pt x="139" y="189"/>
                    <a:pt x="137" y="174"/>
                    <a:pt x="136" y="160"/>
                  </a:cubicBezTo>
                  <a:cubicBezTo>
                    <a:pt x="155" y="159"/>
                    <a:pt x="174" y="159"/>
                    <a:pt x="185" y="163"/>
                  </a:cubicBezTo>
                  <a:cubicBezTo>
                    <a:pt x="199" y="168"/>
                    <a:pt x="217" y="172"/>
                    <a:pt x="234" y="178"/>
                  </a:cubicBezTo>
                  <a:cubicBezTo>
                    <a:pt x="235" y="180"/>
                    <a:pt x="236" y="182"/>
                    <a:pt x="238" y="183"/>
                  </a:cubicBezTo>
                  <a:cubicBezTo>
                    <a:pt x="237" y="183"/>
                    <a:pt x="237" y="183"/>
                    <a:pt x="237" y="183"/>
                  </a:cubicBezTo>
                  <a:close/>
                  <a:moveTo>
                    <a:pt x="379" y="319"/>
                  </a:moveTo>
                  <a:cubicBezTo>
                    <a:pt x="360" y="328"/>
                    <a:pt x="337" y="332"/>
                    <a:pt x="315" y="335"/>
                  </a:cubicBezTo>
                  <a:cubicBezTo>
                    <a:pt x="275" y="283"/>
                    <a:pt x="267" y="254"/>
                    <a:pt x="269" y="236"/>
                  </a:cubicBezTo>
                  <a:cubicBezTo>
                    <a:pt x="271" y="226"/>
                    <a:pt x="267" y="212"/>
                    <a:pt x="261" y="199"/>
                  </a:cubicBezTo>
                  <a:cubicBezTo>
                    <a:pt x="262" y="198"/>
                    <a:pt x="264" y="197"/>
                    <a:pt x="265" y="197"/>
                  </a:cubicBezTo>
                  <a:cubicBezTo>
                    <a:pt x="287" y="215"/>
                    <a:pt x="321" y="248"/>
                    <a:pt x="336" y="265"/>
                  </a:cubicBezTo>
                  <a:cubicBezTo>
                    <a:pt x="349" y="278"/>
                    <a:pt x="293" y="210"/>
                    <a:pt x="274" y="191"/>
                  </a:cubicBezTo>
                  <a:cubicBezTo>
                    <a:pt x="286" y="178"/>
                    <a:pt x="285" y="158"/>
                    <a:pt x="283" y="142"/>
                  </a:cubicBezTo>
                  <a:cubicBezTo>
                    <a:pt x="305" y="165"/>
                    <a:pt x="326" y="184"/>
                    <a:pt x="338" y="186"/>
                  </a:cubicBezTo>
                  <a:cubicBezTo>
                    <a:pt x="339" y="186"/>
                    <a:pt x="340" y="186"/>
                    <a:pt x="341" y="187"/>
                  </a:cubicBezTo>
                  <a:cubicBezTo>
                    <a:pt x="342" y="190"/>
                    <a:pt x="344" y="193"/>
                    <a:pt x="347" y="197"/>
                  </a:cubicBezTo>
                  <a:cubicBezTo>
                    <a:pt x="372" y="233"/>
                    <a:pt x="385" y="234"/>
                    <a:pt x="402" y="270"/>
                  </a:cubicBezTo>
                  <a:cubicBezTo>
                    <a:pt x="404" y="276"/>
                    <a:pt x="407" y="281"/>
                    <a:pt x="410" y="287"/>
                  </a:cubicBezTo>
                  <a:cubicBezTo>
                    <a:pt x="405" y="300"/>
                    <a:pt x="396" y="312"/>
                    <a:pt x="379" y="319"/>
                  </a:cubicBezTo>
                  <a:close/>
                  <a:moveTo>
                    <a:pt x="367" y="196"/>
                  </a:moveTo>
                  <a:cubicBezTo>
                    <a:pt x="386" y="205"/>
                    <a:pt x="401" y="216"/>
                    <a:pt x="406" y="224"/>
                  </a:cubicBezTo>
                  <a:cubicBezTo>
                    <a:pt x="410" y="229"/>
                    <a:pt x="414" y="240"/>
                    <a:pt x="415" y="253"/>
                  </a:cubicBezTo>
                  <a:cubicBezTo>
                    <a:pt x="406" y="235"/>
                    <a:pt x="382" y="212"/>
                    <a:pt x="367" y="196"/>
                  </a:cubicBezTo>
                  <a:close/>
                  <a:moveTo>
                    <a:pt x="475" y="291"/>
                  </a:moveTo>
                  <a:cubicBezTo>
                    <a:pt x="461" y="296"/>
                    <a:pt x="450" y="300"/>
                    <a:pt x="443" y="305"/>
                  </a:cubicBezTo>
                  <a:cubicBezTo>
                    <a:pt x="437" y="297"/>
                    <a:pt x="432" y="288"/>
                    <a:pt x="428" y="281"/>
                  </a:cubicBezTo>
                  <a:cubicBezTo>
                    <a:pt x="434" y="255"/>
                    <a:pt x="426" y="227"/>
                    <a:pt x="419" y="216"/>
                  </a:cubicBezTo>
                  <a:cubicBezTo>
                    <a:pt x="411" y="199"/>
                    <a:pt x="380" y="179"/>
                    <a:pt x="357" y="170"/>
                  </a:cubicBezTo>
                  <a:cubicBezTo>
                    <a:pt x="359" y="165"/>
                    <a:pt x="364" y="158"/>
                    <a:pt x="373" y="150"/>
                  </a:cubicBezTo>
                  <a:cubicBezTo>
                    <a:pt x="377" y="147"/>
                    <a:pt x="381" y="144"/>
                    <a:pt x="385" y="141"/>
                  </a:cubicBezTo>
                  <a:cubicBezTo>
                    <a:pt x="412" y="158"/>
                    <a:pt x="441" y="179"/>
                    <a:pt x="450" y="196"/>
                  </a:cubicBezTo>
                  <a:cubicBezTo>
                    <a:pt x="454" y="203"/>
                    <a:pt x="456" y="212"/>
                    <a:pt x="458" y="222"/>
                  </a:cubicBezTo>
                  <a:cubicBezTo>
                    <a:pt x="443" y="231"/>
                    <a:pt x="455" y="246"/>
                    <a:pt x="468" y="260"/>
                  </a:cubicBezTo>
                  <a:cubicBezTo>
                    <a:pt x="471" y="270"/>
                    <a:pt x="474" y="280"/>
                    <a:pt x="480" y="289"/>
                  </a:cubicBezTo>
                  <a:cubicBezTo>
                    <a:pt x="478" y="290"/>
                    <a:pt x="477" y="290"/>
                    <a:pt x="475" y="291"/>
                  </a:cubicBezTo>
                  <a:close/>
                  <a:moveTo>
                    <a:pt x="596" y="270"/>
                  </a:moveTo>
                  <a:cubicBezTo>
                    <a:pt x="603" y="301"/>
                    <a:pt x="599" y="335"/>
                    <a:pt x="597" y="365"/>
                  </a:cubicBezTo>
                  <a:cubicBezTo>
                    <a:pt x="596" y="370"/>
                    <a:pt x="597" y="379"/>
                    <a:pt x="599" y="389"/>
                  </a:cubicBezTo>
                  <a:cubicBezTo>
                    <a:pt x="596" y="385"/>
                    <a:pt x="593" y="383"/>
                    <a:pt x="592" y="381"/>
                  </a:cubicBezTo>
                  <a:cubicBezTo>
                    <a:pt x="579" y="367"/>
                    <a:pt x="511" y="313"/>
                    <a:pt x="499" y="297"/>
                  </a:cubicBezTo>
                  <a:cubicBezTo>
                    <a:pt x="498" y="295"/>
                    <a:pt x="497" y="293"/>
                    <a:pt x="495" y="290"/>
                  </a:cubicBezTo>
                  <a:cubicBezTo>
                    <a:pt x="496" y="290"/>
                    <a:pt x="496" y="289"/>
                    <a:pt x="497" y="288"/>
                  </a:cubicBezTo>
                  <a:cubicBezTo>
                    <a:pt x="501" y="284"/>
                    <a:pt x="494" y="276"/>
                    <a:pt x="486" y="266"/>
                  </a:cubicBezTo>
                  <a:cubicBezTo>
                    <a:pt x="482" y="254"/>
                    <a:pt x="478" y="241"/>
                    <a:pt x="475" y="228"/>
                  </a:cubicBezTo>
                  <a:cubicBezTo>
                    <a:pt x="479" y="227"/>
                    <a:pt x="484" y="227"/>
                    <a:pt x="492" y="227"/>
                  </a:cubicBezTo>
                  <a:cubicBezTo>
                    <a:pt x="533" y="227"/>
                    <a:pt x="541" y="200"/>
                    <a:pt x="538" y="171"/>
                  </a:cubicBezTo>
                  <a:cubicBezTo>
                    <a:pt x="555" y="179"/>
                    <a:pt x="572" y="187"/>
                    <a:pt x="577" y="188"/>
                  </a:cubicBezTo>
                  <a:cubicBezTo>
                    <a:pt x="581" y="188"/>
                    <a:pt x="586" y="192"/>
                    <a:pt x="593" y="198"/>
                  </a:cubicBezTo>
                  <a:cubicBezTo>
                    <a:pt x="588" y="217"/>
                    <a:pt x="589" y="236"/>
                    <a:pt x="596" y="270"/>
                  </a:cubicBezTo>
                  <a:close/>
                  <a:moveTo>
                    <a:pt x="664" y="260"/>
                  </a:moveTo>
                  <a:cubicBezTo>
                    <a:pt x="648" y="240"/>
                    <a:pt x="629" y="219"/>
                    <a:pt x="613" y="202"/>
                  </a:cubicBezTo>
                  <a:cubicBezTo>
                    <a:pt x="616" y="195"/>
                    <a:pt x="618" y="190"/>
                    <a:pt x="619" y="183"/>
                  </a:cubicBezTo>
                  <a:cubicBezTo>
                    <a:pt x="619" y="164"/>
                    <a:pt x="529" y="102"/>
                    <a:pt x="506" y="76"/>
                  </a:cubicBezTo>
                  <a:cubicBezTo>
                    <a:pt x="533" y="93"/>
                    <a:pt x="557" y="109"/>
                    <a:pt x="562" y="115"/>
                  </a:cubicBezTo>
                  <a:cubicBezTo>
                    <a:pt x="576" y="129"/>
                    <a:pt x="745" y="202"/>
                    <a:pt x="690" y="252"/>
                  </a:cubicBezTo>
                  <a:cubicBezTo>
                    <a:pt x="684" y="256"/>
                    <a:pt x="675" y="258"/>
                    <a:pt x="664"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75" name="Freeform 35">
              <a:extLst>
                <a:ext uri="{FF2B5EF4-FFF2-40B4-BE49-F238E27FC236}">
                  <a16:creationId xmlns:a16="http://schemas.microsoft.com/office/drawing/2014/main" id="{9AF2E130-5F30-4968-BC3E-04299159A3C4}"/>
                </a:ext>
              </a:extLst>
            </p:cNvPr>
            <p:cNvSpPr>
              <a:spLocks/>
            </p:cNvSpPr>
            <p:nvPr/>
          </p:nvSpPr>
          <p:spPr bwMode="gray">
            <a:xfrm>
              <a:off x="3213" y="289"/>
              <a:ext cx="1386" cy="732"/>
            </a:xfrm>
            <a:custGeom>
              <a:avLst/>
              <a:gdLst>
                <a:gd name="T0" fmla="*/ 681 w 693"/>
                <a:gd name="T1" fmla="*/ 263 h 365"/>
                <a:gd name="T2" fmla="*/ 554 w 693"/>
                <a:gd name="T3" fmla="*/ 164 h 365"/>
                <a:gd name="T4" fmla="*/ 540 w 693"/>
                <a:gd name="T5" fmla="*/ 154 h 365"/>
                <a:gd name="T6" fmla="*/ 481 w 693"/>
                <a:gd name="T7" fmla="*/ 99 h 365"/>
                <a:gd name="T8" fmla="*/ 447 w 693"/>
                <a:gd name="T9" fmla="*/ 0 h 365"/>
                <a:gd name="T10" fmla="*/ 305 w 693"/>
                <a:gd name="T11" fmla="*/ 5 h 365"/>
                <a:gd name="T12" fmla="*/ 298 w 693"/>
                <a:gd name="T13" fmla="*/ 45 h 365"/>
                <a:gd name="T14" fmla="*/ 296 w 693"/>
                <a:gd name="T15" fmla="*/ 50 h 365"/>
                <a:gd name="T16" fmla="*/ 283 w 693"/>
                <a:gd name="T17" fmla="*/ 90 h 365"/>
                <a:gd name="T18" fmla="*/ 250 w 693"/>
                <a:gd name="T19" fmla="*/ 133 h 365"/>
                <a:gd name="T20" fmla="*/ 208 w 693"/>
                <a:gd name="T21" fmla="*/ 157 h 365"/>
                <a:gd name="T22" fmla="*/ 195 w 693"/>
                <a:gd name="T23" fmla="*/ 167 h 365"/>
                <a:gd name="T24" fmla="*/ 184 w 693"/>
                <a:gd name="T25" fmla="*/ 176 h 365"/>
                <a:gd name="T26" fmla="*/ 78 w 693"/>
                <a:gd name="T27" fmla="*/ 236 h 365"/>
                <a:gd name="T28" fmla="*/ 8 w 693"/>
                <a:gd name="T29" fmla="*/ 292 h 365"/>
                <a:gd name="T30" fmla="*/ 18 w 693"/>
                <a:gd name="T31" fmla="*/ 305 h 365"/>
                <a:gd name="T32" fmla="*/ 44 w 693"/>
                <a:gd name="T33" fmla="*/ 291 h 365"/>
                <a:gd name="T34" fmla="*/ 14 w 693"/>
                <a:gd name="T35" fmla="*/ 319 h 365"/>
                <a:gd name="T36" fmla="*/ 30 w 693"/>
                <a:gd name="T37" fmla="*/ 324 h 365"/>
                <a:gd name="T38" fmla="*/ 57 w 693"/>
                <a:gd name="T39" fmla="*/ 300 h 365"/>
                <a:gd name="T40" fmla="*/ 46 w 693"/>
                <a:gd name="T41" fmla="*/ 342 h 365"/>
                <a:gd name="T42" fmla="*/ 64 w 693"/>
                <a:gd name="T43" fmla="*/ 344 h 365"/>
                <a:gd name="T44" fmla="*/ 73 w 693"/>
                <a:gd name="T45" fmla="*/ 305 h 365"/>
                <a:gd name="T46" fmla="*/ 72 w 693"/>
                <a:gd name="T47" fmla="*/ 353 h 365"/>
                <a:gd name="T48" fmla="*/ 91 w 693"/>
                <a:gd name="T49" fmla="*/ 347 h 365"/>
                <a:gd name="T50" fmla="*/ 119 w 693"/>
                <a:gd name="T51" fmla="*/ 257 h 365"/>
                <a:gd name="T52" fmla="*/ 111 w 693"/>
                <a:gd name="T53" fmla="*/ 344 h 365"/>
                <a:gd name="T54" fmla="*/ 122 w 693"/>
                <a:gd name="T55" fmla="*/ 336 h 365"/>
                <a:gd name="T56" fmla="*/ 175 w 693"/>
                <a:gd name="T57" fmla="*/ 245 h 365"/>
                <a:gd name="T58" fmla="*/ 170 w 693"/>
                <a:gd name="T59" fmla="*/ 311 h 365"/>
                <a:gd name="T60" fmla="*/ 199 w 693"/>
                <a:gd name="T61" fmla="*/ 301 h 365"/>
                <a:gd name="T62" fmla="*/ 232 w 693"/>
                <a:gd name="T63" fmla="*/ 228 h 365"/>
                <a:gd name="T64" fmla="*/ 272 w 693"/>
                <a:gd name="T65" fmla="*/ 286 h 365"/>
                <a:gd name="T66" fmla="*/ 280 w 693"/>
                <a:gd name="T67" fmla="*/ 299 h 365"/>
                <a:gd name="T68" fmla="*/ 308 w 693"/>
                <a:gd name="T69" fmla="*/ 331 h 365"/>
                <a:gd name="T70" fmla="*/ 323 w 693"/>
                <a:gd name="T71" fmla="*/ 345 h 365"/>
                <a:gd name="T72" fmla="*/ 342 w 693"/>
                <a:gd name="T73" fmla="*/ 329 h 365"/>
                <a:gd name="T74" fmla="*/ 337 w 693"/>
                <a:gd name="T75" fmla="*/ 351 h 365"/>
                <a:gd name="T76" fmla="*/ 355 w 693"/>
                <a:gd name="T77" fmla="*/ 350 h 365"/>
                <a:gd name="T78" fmla="*/ 361 w 693"/>
                <a:gd name="T79" fmla="*/ 330 h 365"/>
                <a:gd name="T80" fmla="*/ 380 w 693"/>
                <a:gd name="T81" fmla="*/ 337 h 365"/>
                <a:gd name="T82" fmla="*/ 388 w 693"/>
                <a:gd name="T83" fmla="*/ 321 h 365"/>
                <a:gd name="T84" fmla="*/ 418 w 693"/>
                <a:gd name="T85" fmla="*/ 283 h 365"/>
                <a:gd name="T86" fmla="*/ 451 w 693"/>
                <a:gd name="T87" fmla="*/ 281 h 365"/>
                <a:gd name="T88" fmla="*/ 492 w 693"/>
                <a:gd name="T89" fmla="*/ 275 h 365"/>
                <a:gd name="T90" fmla="*/ 522 w 693"/>
                <a:gd name="T91" fmla="*/ 297 h 365"/>
                <a:gd name="T92" fmla="*/ 552 w 693"/>
                <a:gd name="T93" fmla="*/ 305 h 365"/>
                <a:gd name="T94" fmla="*/ 620 w 693"/>
                <a:gd name="T95" fmla="*/ 324 h 365"/>
                <a:gd name="T96" fmla="*/ 657 w 693"/>
                <a:gd name="T97" fmla="*/ 300 h 365"/>
                <a:gd name="T98" fmla="*/ 644 w 693"/>
                <a:gd name="T99" fmla="*/ 269 h 365"/>
                <a:gd name="T100" fmla="*/ 673 w 693"/>
                <a:gd name="T101" fmla="*/ 277 h 365"/>
                <a:gd name="T102" fmla="*/ 681 w 693"/>
                <a:gd name="T103" fmla="*/ 26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 h="365">
                  <a:moveTo>
                    <a:pt x="681" y="263"/>
                  </a:moveTo>
                  <a:cubicBezTo>
                    <a:pt x="656" y="249"/>
                    <a:pt x="599" y="195"/>
                    <a:pt x="554" y="164"/>
                  </a:cubicBezTo>
                  <a:cubicBezTo>
                    <a:pt x="549" y="160"/>
                    <a:pt x="544" y="157"/>
                    <a:pt x="540" y="154"/>
                  </a:cubicBezTo>
                  <a:cubicBezTo>
                    <a:pt x="508" y="134"/>
                    <a:pt x="492" y="118"/>
                    <a:pt x="481" y="99"/>
                  </a:cubicBezTo>
                  <a:cubicBezTo>
                    <a:pt x="468" y="74"/>
                    <a:pt x="447" y="0"/>
                    <a:pt x="447" y="0"/>
                  </a:cubicBezTo>
                  <a:cubicBezTo>
                    <a:pt x="305" y="5"/>
                    <a:pt x="305" y="5"/>
                    <a:pt x="305" y="5"/>
                  </a:cubicBezTo>
                  <a:cubicBezTo>
                    <a:pt x="305" y="5"/>
                    <a:pt x="303" y="22"/>
                    <a:pt x="298" y="45"/>
                  </a:cubicBezTo>
                  <a:cubicBezTo>
                    <a:pt x="297" y="47"/>
                    <a:pt x="297" y="48"/>
                    <a:pt x="296" y="50"/>
                  </a:cubicBezTo>
                  <a:cubicBezTo>
                    <a:pt x="293" y="63"/>
                    <a:pt x="289" y="77"/>
                    <a:pt x="283" y="90"/>
                  </a:cubicBezTo>
                  <a:cubicBezTo>
                    <a:pt x="275" y="107"/>
                    <a:pt x="264" y="122"/>
                    <a:pt x="250" y="133"/>
                  </a:cubicBezTo>
                  <a:cubicBezTo>
                    <a:pt x="238" y="142"/>
                    <a:pt x="223" y="144"/>
                    <a:pt x="208" y="157"/>
                  </a:cubicBezTo>
                  <a:cubicBezTo>
                    <a:pt x="204" y="161"/>
                    <a:pt x="200" y="164"/>
                    <a:pt x="195" y="167"/>
                  </a:cubicBezTo>
                  <a:cubicBezTo>
                    <a:pt x="192" y="171"/>
                    <a:pt x="188" y="174"/>
                    <a:pt x="184" y="176"/>
                  </a:cubicBezTo>
                  <a:cubicBezTo>
                    <a:pt x="149" y="204"/>
                    <a:pt x="118" y="218"/>
                    <a:pt x="78" y="236"/>
                  </a:cubicBezTo>
                  <a:cubicBezTo>
                    <a:pt x="52" y="247"/>
                    <a:pt x="32" y="282"/>
                    <a:pt x="8" y="292"/>
                  </a:cubicBezTo>
                  <a:cubicBezTo>
                    <a:pt x="0" y="296"/>
                    <a:pt x="7" y="308"/>
                    <a:pt x="18" y="305"/>
                  </a:cubicBezTo>
                  <a:cubicBezTo>
                    <a:pt x="26" y="304"/>
                    <a:pt x="42" y="289"/>
                    <a:pt x="44" y="291"/>
                  </a:cubicBezTo>
                  <a:cubicBezTo>
                    <a:pt x="45" y="293"/>
                    <a:pt x="24" y="314"/>
                    <a:pt x="14" y="319"/>
                  </a:cubicBezTo>
                  <a:cubicBezTo>
                    <a:pt x="9" y="321"/>
                    <a:pt x="20" y="327"/>
                    <a:pt x="30" y="324"/>
                  </a:cubicBezTo>
                  <a:cubicBezTo>
                    <a:pt x="43" y="319"/>
                    <a:pt x="53" y="297"/>
                    <a:pt x="57" y="300"/>
                  </a:cubicBezTo>
                  <a:cubicBezTo>
                    <a:pt x="60" y="301"/>
                    <a:pt x="55" y="336"/>
                    <a:pt x="46" y="342"/>
                  </a:cubicBezTo>
                  <a:cubicBezTo>
                    <a:pt x="39" y="345"/>
                    <a:pt x="60" y="349"/>
                    <a:pt x="64" y="344"/>
                  </a:cubicBezTo>
                  <a:cubicBezTo>
                    <a:pt x="70" y="338"/>
                    <a:pt x="71" y="332"/>
                    <a:pt x="73" y="305"/>
                  </a:cubicBezTo>
                  <a:cubicBezTo>
                    <a:pt x="74" y="303"/>
                    <a:pt x="71" y="344"/>
                    <a:pt x="72" y="353"/>
                  </a:cubicBezTo>
                  <a:cubicBezTo>
                    <a:pt x="73" y="365"/>
                    <a:pt x="92" y="356"/>
                    <a:pt x="91" y="347"/>
                  </a:cubicBezTo>
                  <a:cubicBezTo>
                    <a:pt x="84" y="263"/>
                    <a:pt x="120" y="254"/>
                    <a:pt x="119" y="257"/>
                  </a:cubicBezTo>
                  <a:cubicBezTo>
                    <a:pt x="95" y="290"/>
                    <a:pt x="108" y="345"/>
                    <a:pt x="111" y="344"/>
                  </a:cubicBezTo>
                  <a:cubicBezTo>
                    <a:pt x="117" y="342"/>
                    <a:pt x="125" y="343"/>
                    <a:pt x="122" y="336"/>
                  </a:cubicBezTo>
                  <a:cubicBezTo>
                    <a:pt x="99" y="278"/>
                    <a:pt x="155" y="244"/>
                    <a:pt x="175" y="245"/>
                  </a:cubicBezTo>
                  <a:cubicBezTo>
                    <a:pt x="182" y="245"/>
                    <a:pt x="167" y="301"/>
                    <a:pt x="170" y="311"/>
                  </a:cubicBezTo>
                  <a:cubicBezTo>
                    <a:pt x="172" y="317"/>
                    <a:pt x="198" y="314"/>
                    <a:pt x="199" y="301"/>
                  </a:cubicBezTo>
                  <a:cubicBezTo>
                    <a:pt x="209" y="235"/>
                    <a:pt x="224" y="232"/>
                    <a:pt x="232" y="228"/>
                  </a:cubicBezTo>
                  <a:cubicBezTo>
                    <a:pt x="283" y="207"/>
                    <a:pt x="356" y="250"/>
                    <a:pt x="272" y="286"/>
                  </a:cubicBezTo>
                  <a:cubicBezTo>
                    <a:pt x="266" y="288"/>
                    <a:pt x="274" y="302"/>
                    <a:pt x="280" y="299"/>
                  </a:cubicBezTo>
                  <a:cubicBezTo>
                    <a:pt x="404" y="241"/>
                    <a:pt x="358" y="296"/>
                    <a:pt x="308" y="331"/>
                  </a:cubicBezTo>
                  <a:cubicBezTo>
                    <a:pt x="301" y="336"/>
                    <a:pt x="313" y="351"/>
                    <a:pt x="323" y="345"/>
                  </a:cubicBezTo>
                  <a:cubicBezTo>
                    <a:pt x="331" y="339"/>
                    <a:pt x="340" y="328"/>
                    <a:pt x="342" y="329"/>
                  </a:cubicBezTo>
                  <a:cubicBezTo>
                    <a:pt x="346" y="330"/>
                    <a:pt x="339" y="328"/>
                    <a:pt x="337" y="351"/>
                  </a:cubicBezTo>
                  <a:cubicBezTo>
                    <a:pt x="337" y="357"/>
                    <a:pt x="354" y="354"/>
                    <a:pt x="355" y="350"/>
                  </a:cubicBezTo>
                  <a:cubicBezTo>
                    <a:pt x="356" y="342"/>
                    <a:pt x="358" y="335"/>
                    <a:pt x="361" y="330"/>
                  </a:cubicBezTo>
                  <a:cubicBezTo>
                    <a:pt x="363" y="327"/>
                    <a:pt x="377" y="335"/>
                    <a:pt x="380" y="337"/>
                  </a:cubicBezTo>
                  <a:cubicBezTo>
                    <a:pt x="385" y="341"/>
                    <a:pt x="394" y="326"/>
                    <a:pt x="388" y="321"/>
                  </a:cubicBezTo>
                  <a:cubicBezTo>
                    <a:pt x="380" y="314"/>
                    <a:pt x="390" y="273"/>
                    <a:pt x="418" y="283"/>
                  </a:cubicBezTo>
                  <a:cubicBezTo>
                    <a:pt x="422" y="285"/>
                    <a:pt x="459" y="292"/>
                    <a:pt x="451" y="281"/>
                  </a:cubicBezTo>
                  <a:cubicBezTo>
                    <a:pt x="430" y="255"/>
                    <a:pt x="472" y="219"/>
                    <a:pt x="492" y="275"/>
                  </a:cubicBezTo>
                  <a:cubicBezTo>
                    <a:pt x="497" y="289"/>
                    <a:pt x="514" y="290"/>
                    <a:pt x="522" y="297"/>
                  </a:cubicBezTo>
                  <a:cubicBezTo>
                    <a:pt x="527" y="303"/>
                    <a:pt x="543" y="313"/>
                    <a:pt x="552" y="305"/>
                  </a:cubicBezTo>
                  <a:cubicBezTo>
                    <a:pt x="593" y="261"/>
                    <a:pt x="622" y="264"/>
                    <a:pt x="620" y="324"/>
                  </a:cubicBezTo>
                  <a:cubicBezTo>
                    <a:pt x="620" y="335"/>
                    <a:pt x="659" y="322"/>
                    <a:pt x="657" y="300"/>
                  </a:cubicBezTo>
                  <a:cubicBezTo>
                    <a:pt x="656" y="290"/>
                    <a:pt x="650" y="279"/>
                    <a:pt x="644" y="269"/>
                  </a:cubicBezTo>
                  <a:cubicBezTo>
                    <a:pt x="636" y="257"/>
                    <a:pt x="667" y="273"/>
                    <a:pt x="673" y="277"/>
                  </a:cubicBezTo>
                  <a:cubicBezTo>
                    <a:pt x="684" y="284"/>
                    <a:pt x="693" y="269"/>
                    <a:pt x="681"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76" name="Freeform 36">
              <a:extLst>
                <a:ext uri="{FF2B5EF4-FFF2-40B4-BE49-F238E27FC236}">
                  <a16:creationId xmlns:a16="http://schemas.microsoft.com/office/drawing/2014/main" id="{755DD27F-119E-46CF-A0C3-A459ADF72B47}"/>
                </a:ext>
              </a:extLst>
            </p:cNvPr>
            <p:cNvSpPr>
              <a:spLocks/>
            </p:cNvSpPr>
            <p:nvPr/>
          </p:nvSpPr>
          <p:spPr bwMode="gray">
            <a:xfrm>
              <a:off x="1227" y="776"/>
              <a:ext cx="2144" cy="964"/>
            </a:xfrm>
            <a:custGeom>
              <a:avLst/>
              <a:gdLst>
                <a:gd name="T0" fmla="*/ 1068 w 1072"/>
                <a:gd name="T1" fmla="*/ 1 h 481"/>
                <a:gd name="T2" fmla="*/ 871 w 1072"/>
                <a:gd name="T3" fmla="*/ 38 h 481"/>
                <a:gd name="T4" fmla="*/ 728 w 1072"/>
                <a:gd name="T5" fmla="*/ 116 h 481"/>
                <a:gd name="T6" fmla="*/ 599 w 1072"/>
                <a:gd name="T7" fmla="*/ 242 h 481"/>
                <a:gd name="T8" fmla="*/ 443 w 1072"/>
                <a:gd name="T9" fmla="*/ 334 h 481"/>
                <a:gd name="T10" fmla="*/ 361 w 1072"/>
                <a:gd name="T11" fmla="*/ 328 h 481"/>
                <a:gd name="T12" fmla="*/ 277 w 1072"/>
                <a:gd name="T13" fmla="*/ 295 h 481"/>
                <a:gd name="T14" fmla="*/ 125 w 1072"/>
                <a:gd name="T15" fmla="*/ 339 h 481"/>
                <a:gd name="T16" fmla="*/ 37 w 1072"/>
                <a:gd name="T17" fmla="*/ 427 h 481"/>
                <a:gd name="T18" fmla="*/ 83 w 1072"/>
                <a:gd name="T19" fmla="*/ 382 h 481"/>
                <a:gd name="T20" fmla="*/ 235 w 1072"/>
                <a:gd name="T21" fmla="*/ 308 h 481"/>
                <a:gd name="T22" fmla="*/ 336 w 1072"/>
                <a:gd name="T23" fmla="*/ 326 h 481"/>
                <a:gd name="T24" fmla="*/ 389 w 1072"/>
                <a:gd name="T25" fmla="*/ 353 h 481"/>
                <a:gd name="T26" fmla="*/ 449 w 1072"/>
                <a:gd name="T27" fmla="*/ 348 h 481"/>
                <a:gd name="T28" fmla="*/ 825 w 1072"/>
                <a:gd name="T29" fmla="*/ 77 h 481"/>
                <a:gd name="T30" fmla="*/ 1072 w 1072"/>
                <a:gd name="T31" fmla="*/ 1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2" h="481">
                  <a:moveTo>
                    <a:pt x="1068" y="1"/>
                  </a:moveTo>
                  <a:cubicBezTo>
                    <a:pt x="1037" y="0"/>
                    <a:pt x="964" y="7"/>
                    <a:pt x="871" y="38"/>
                  </a:cubicBezTo>
                  <a:cubicBezTo>
                    <a:pt x="825" y="54"/>
                    <a:pt x="774" y="78"/>
                    <a:pt x="728" y="116"/>
                  </a:cubicBezTo>
                  <a:cubicBezTo>
                    <a:pt x="683" y="155"/>
                    <a:pt x="644" y="201"/>
                    <a:pt x="599" y="242"/>
                  </a:cubicBezTo>
                  <a:cubicBezTo>
                    <a:pt x="554" y="284"/>
                    <a:pt x="501" y="317"/>
                    <a:pt x="443" y="334"/>
                  </a:cubicBezTo>
                  <a:cubicBezTo>
                    <a:pt x="414" y="342"/>
                    <a:pt x="385" y="345"/>
                    <a:pt x="361" y="328"/>
                  </a:cubicBezTo>
                  <a:cubicBezTo>
                    <a:pt x="339" y="311"/>
                    <a:pt x="308" y="293"/>
                    <a:pt x="277" y="295"/>
                  </a:cubicBezTo>
                  <a:cubicBezTo>
                    <a:pt x="219" y="294"/>
                    <a:pt x="163" y="309"/>
                    <a:pt x="125" y="339"/>
                  </a:cubicBezTo>
                  <a:cubicBezTo>
                    <a:pt x="85" y="367"/>
                    <a:pt x="57" y="400"/>
                    <a:pt x="37" y="427"/>
                  </a:cubicBezTo>
                  <a:cubicBezTo>
                    <a:pt x="0" y="481"/>
                    <a:pt x="19" y="448"/>
                    <a:pt x="83" y="382"/>
                  </a:cubicBezTo>
                  <a:cubicBezTo>
                    <a:pt x="116" y="352"/>
                    <a:pt x="166" y="312"/>
                    <a:pt x="235" y="308"/>
                  </a:cubicBezTo>
                  <a:cubicBezTo>
                    <a:pt x="268" y="306"/>
                    <a:pt x="306" y="302"/>
                    <a:pt x="336" y="326"/>
                  </a:cubicBezTo>
                  <a:cubicBezTo>
                    <a:pt x="351" y="336"/>
                    <a:pt x="367" y="350"/>
                    <a:pt x="389" y="353"/>
                  </a:cubicBezTo>
                  <a:cubicBezTo>
                    <a:pt x="409" y="356"/>
                    <a:pt x="430" y="353"/>
                    <a:pt x="449" y="348"/>
                  </a:cubicBezTo>
                  <a:cubicBezTo>
                    <a:pt x="616" y="307"/>
                    <a:pt x="697" y="125"/>
                    <a:pt x="825" y="77"/>
                  </a:cubicBezTo>
                  <a:cubicBezTo>
                    <a:pt x="949" y="22"/>
                    <a:pt x="1052" y="17"/>
                    <a:pt x="107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77" name="Freeform 37">
              <a:extLst>
                <a:ext uri="{FF2B5EF4-FFF2-40B4-BE49-F238E27FC236}">
                  <a16:creationId xmlns:a16="http://schemas.microsoft.com/office/drawing/2014/main" id="{4710AC7C-548E-48B7-B4C4-920E2437CF3D}"/>
                </a:ext>
              </a:extLst>
            </p:cNvPr>
            <p:cNvSpPr>
              <a:spLocks/>
            </p:cNvSpPr>
            <p:nvPr/>
          </p:nvSpPr>
          <p:spPr bwMode="gray">
            <a:xfrm>
              <a:off x="4385" y="692"/>
              <a:ext cx="2068" cy="1018"/>
            </a:xfrm>
            <a:custGeom>
              <a:avLst/>
              <a:gdLst>
                <a:gd name="T0" fmla="*/ 0 w 1034"/>
                <a:gd name="T1" fmla="*/ 16 h 508"/>
                <a:gd name="T2" fmla="*/ 173 w 1034"/>
                <a:gd name="T3" fmla="*/ 85 h 508"/>
                <a:gd name="T4" fmla="*/ 322 w 1034"/>
                <a:gd name="T5" fmla="*/ 105 h 508"/>
                <a:gd name="T6" fmla="*/ 470 w 1034"/>
                <a:gd name="T7" fmla="*/ 168 h 508"/>
                <a:gd name="T8" fmla="*/ 602 w 1034"/>
                <a:gd name="T9" fmla="*/ 279 h 508"/>
                <a:gd name="T10" fmla="*/ 665 w 1034"/>
                <a:gd name="T11" fmla="*/ 341 h 508"/>
                <a:gd name="T12" fmla="*/ 747 w 1034"/>
                <a:gd name="T13" fmla="*/ 364 h 508"/>
                <a:gd name="T14" fmla="*/ 989 w 1034"/>
                <a:gd name="T15" fmla="*/ 467 h 508"/>
                <a:gd name="T16" fmla="*/ 941 w 1034"/>
                <a:gd name="T17" fmla="*/ 427 h 508"/>
                <a:gd name="T18" fmla="*/ 789 w 1034"/>
                <a:gd name="T19" fmla="*/ 360 h 508"/>
                <a:gd name="T20" fmla="*/ 690 w 1034"/>
                <a:gd name="T21" fmla="*/ 339 h 508"/>
                <a:gd name="T22" fmla="*/ 611 w 1034"/>
                <a:gd name="T23" fmla="*/ 268 h 508"/>
                <a:gd name="T24" fmla="*/ 433 w 1034"/>
                <a:gd name="T25" fmla="*/ 126 h 508"/>
                <a:gd name="T26" fmla="*/ 229 w 1034"/>
                <a:gd name="T27" fmla="*/ 77 h 508"/>
                <a:gd name="T28" fmla="*/ 78 w 1034"/>
                <a:gd name="T29" fmla="*/ 29 h 508"/>
                <a:gd name="T30" fmla="*/ 1 w 1034"/>
                <a:gd name="T3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4" h="508">
                  <a:moveTo>
                    <a:pt x="0" y="16"/>
                  </a:moveTo>
                  <a:cubicBezTo>
                    <a:pt x="27" y="26"/>
                    <a:pt x="86" y="54"/>
                    <a:pt x="173" y="85"/>
                  </a:cubicBezTo>
                  <a:cubicBezTo>
                    <a:pt x="219" y="100"/>
                    <a:pt x="271" y="97"/>
                    <a:pt x="322" y="105"/>
                  </a:cubicBezTo>
                  <a:cubicBezTo>
                    <a:pt x="372" y="113"/>
                    <a:pt x="423" y="138"/>
                    <a:pt x="470" y="168"/>
                  </a:cubicBezTo>
                  <a:cubicBezTo>
                    <a:pt x="518" y="199"/>
                    <a:pt x="563" y="237"/>
                    <a:pt x="602" y="279"/>
                  </a:cubicBezTo>
                  <a:cubicBezTo>
                    <a:pt x="621" y="299"/>
                    <a:pt x="638" y="326"/>
                    <a:pt x="665" y="341"/>
                  </a:cubicBezTo>
                  <a:cubicBezTo>
                    <a:pt x="691" y="357"/>
                    <a:pt x="721" y="361"/>
                    <a:pt x="747" y="364"/>
                  </a:cubicBezTo>
                  <a:cubicBezTo>
                    <a:pt x="854" y="375"/>
                    <a:pt x="938" y="428"/>
                    <a:pt x="989" y="467"/>
                  </a:cubicBezTo>
                  <a:cubicBezTo>
                    <a:pt x="1034" y="508"/>
                    <a:pt x="1014" y="479"/>
                    <a:pt x="941" y="427"/>
                  </a:cubicBezTo>
                  <a:cubicBezTo>
                    <a:pt x="904" y="403"/>
                    <a:pt x="853" y="375"/>
                    <a:pt x="789" y="360"/>
                  </a:cubicBezTo>
                  <a:cubicBezTo>
                    <a:pt x="757" y="353"/>
                    <a:pt x="722" y="352"/>
                    <a:pt x="690" y="339"/>
                  </a:cubicBezTo>
                  <a:cubicBezTo>
                    <a:pt x="657" y="328"/>
                    <a:pt x="636" y="296"/>
                    <a:pt x="611" y="268"/>
                  </a:cubicBezTo>
                  <a:cubicBezTo>
                    <a:pt x="561" y="212"/>
                    <a:pt x="499" y="162"/>
                    <a:pt x="433" y="126"/>
                  </a:cubicBezTo>
                  <a:cubicBezTo>
                    <a:pt x="368" y="87"/>
                    <a:pt x="292" y="81"/>
                    <a:pt x="229" y="77"/>
                  </a:cubicBezTo>
                  <a:cubicBezTo>
                    <a:pt x="167" y="71"/>
                    <a:pt x="117" y="42"/>
                    <a:pt x="78" y="29"/>
                  </a:cubicBezTo>
                  <a:cubicBezTo>
                    <a:pt x="39" y="13"/>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78" name="Freeform 38">
              <a:extLst>
                <a:ext uri="{FF2B5EF4-FFF2-40B4-BE49-F238E27FC236}">
                  <a16:creationId xmlns:a16="http://schemas.microsoft.com/office/drawing/2014/main" id="{21EC4455-174C-4CCE-BB25-62374F468ECD}"/>
                </a:ext>
              </a:extLst>
            </p:cNvPr>
            <p:cNvSpPr>
              <a:spLocks/>
            </p:cNvSpPr>
            <p:nvPr/>
          </p:nvSpPr>
          <p:spPr bwMode="gray">
            <a:xfrm>
              <a:off x="2135" y="915"/>
              <a:ext cx="726" cy="881"/>
            </a:xfrm>
            <a:custGeom>
              <a:avLst/>
              <a:gdLst>
                <a:gd name="T0" fmla="*/ 354 w 363"/>
                <a:gd name="T1" fmla="*/ 0 h 440"/>
                <a:gd name="T2" fmla="*/ 276 w 363"/>
                <a:gd name="T3" fmla="*/ 64 h 440"/>
                <a:gd name="T4" fmla="*/ 253 w 363"/>
                <a:gd name="T5" fmla="*/ 144 h 440"/>
                <a:gd name="T6" fmla="*/ 252 w 363"/>
                <a:gd name="T7" fmla="*/ 229 h 440"/>
                <a:gd name="T8" fmla="*/ 133 w 363"/>
                <a:gd name="T9" fmla="*/ 340 h 440"/>
                <a:gd name="T10" fmla="*/ 17 w 363"/>
                <a:gd name="T11" fmla="*/ 413 h 440"/>
                <a:gd name="T12" fmla="*/ 42 w 363"/>
                <a:gd name="T13" fmla="*/ 396 h 440"/>
                <a:gd name="T14" fmla="*/ 117 w 363"/>
                <a:gd name="T15" fmla="*/ 358 h 440"/>
                <a:gd name="T16" fmla="*/ 218 w 363"/>
                <a:gd name="T17" fmla="*/ 309 h 440"/>
                <a:gd name="T18" fmla="*/ 273 w 363"/>
                <a:gd name="T19" fmla="*/ 204 h 440"/>
                <a:gd name="T20" fmla="*/ 281 w 363"/>
                <a:gd name="T21" fmla="*/ 97 h 440"/>
                <a:gd name="T22" fmla="*/ 363 w 363"/>
                <a:gd name="T23" fmla="*/ 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440">
                  <a:moveTo>
                    <a:pt x="354" y="0"/>
                  </a:moveTo>
                  <a:cubicBezTo>
                    <a:pt x="339" y="3"/>
                    <a:pt x="303" y="20"/>
                    <a:pt x="276" y="64"/>
                  </a:cubicBezTo>
                  <a:cubicBezTo>
                    <a:pt x="263" y="85"/>
                    <a:pt x="254" y="113"/>
                    <a:pt x="253" y="144"/>
                  </a:cubicBezTo>
                  <a:cubicBezTo>
                    <a:pt x="252" y="173"/>
                    <a:pt x="258" y="203"/>
                    <a:pt x="252" y="229"/>
                  </a:cubicBezTo>
                  <a:cubicBezTo>
                    <a:pt x="240" y="284"/>
                    <a:pt x="184" y="320"/>
                    <a:pt x="133" y="340"/>
                  </a:cubicBezTo>
                  <a:cubicBezTo>
                    <a:pt x="81" y="361"/>
                    <a:pt x="36" y="386"/>
                    <a:pt x="17" y="413"/>
                  </a:cubicBezTo>
                  <a:cubicBezTo>
                    <a:pt x="0" y="440"/>
                    <a:pt x="7" y="422"/>
                    <a:pt x="42" y="396"/>
                  </a:cubicBezTo>
                  <a:cubicBezTo>
                    <a:pt x="60" y="383"/>
                    <a:pt x="86" y="370"/>
                    <a:pt x="117" y="358"/>
                  </a:cubicBezTo>
                  <a:cubicBezTo>
                    <a:pt x="148" y="346"/>
                    <a:pt x="186" y="334"/>
                    <a:pt x="218" y="309"/>
                  </a:cubicBezTo>
                  <a:cubicBezTo>
                    <a:pt x="249" y="284"/>
                    <a:pt x="273" y="245"/>
                    <a:pt x="273" y="204"/>
                  </a:cubicBezTo>
                  <a:cubicBezTo>
                    <a:pt x="272" y="164"/>
                    <a:pt x="268" y="127"/>
                    <a:pt x="281" y="97"/>
                  </a:cubicBezTo>
                  <a:cubicBezTo>
                    <a:pt x="305" y="35"/>
                    <a:pt x="355" y="14"/>
                    <a:pt x="36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79" name="Freeform 39">
              <a:extLst>
                <a:ext uri="{FF2B5EF4-FFF2-40B4-BE49-F238E27FC236}">
                  <a16:creationId xmlns:a16="http://schemas.microsoft.com/office/drawing/2014/main" id="{8D490F62-89BB-408D-B783-9BAD7ECA4093}"/>
                </a:ext>
              </a:extLst>
            </p:cNvPr>
            <p:cNvSpPr>
              <a:spLocks/>
            </p:cNvSpPr>
            <p:nvPr/>
          </p:nvSpPr>
          <p:spPr bwMode="gray">
            <a:xfrm>
              <a:off x="2123" y="1420"/>
              <a:ext cx="164" cy="454"/>
            </a:xfrm>
            <a:custGeom>
              <a:avLst/>
              <a:gdLst>
                <a:gd name="T0" fmla="*/ 44 w 82"/>
                <a:gd name="T1" fmla="*/ 2 h 227"/>
                <a:gd name="T2" fmla="*/ 9 w 82"/>
                <a:gd name="T3" fmla="*/ 28 h 227"/>
                <a:gd name="T4" fmla="*/ 20 w 82"/>
                <a:gd name="T5" fmla="*/ 100 h 227"/>
                <a:gd name="T6" fmla="*/ 65 w 82"/>
                <a:gd name="T7" fmla="*/ 159 h 227"/>
                <a:gd name="T8" fmla="*/ 79 w 82"/>
                <a:gd name="T9" fmla="*/ 215 h 227"/>
                <a:gd name="T10" fmla="*/ 80 w 82"/>
                <a:gd name="T11" fmla="*/ 201 h 227"/>
                <a:gd name="T12" fmla="*/ 51 w 82"/>
                <a:gd name="T13" fmla="*/ 125 h 227"/>
                <a:gd name="T14" fmla="*/ 18 w 82"/>
                <a:gd name="T15" fmla="*/ 42 h 227"/>
                <a:gd name="T16" fmla="*/ 48 w 82"/>
                <a:gd name="T17" fmla="*/ 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27">
                  <a:moveTo>
                    <a:pt x="44" y="2"/>
                  </a:moveTo>
                  <a:cubicBezTo>
                    <a:pt x="38" y="0"/>
                    <a:pt x="18" y="5"/>
                    <a:pt x="9" y="28"/>
                  </a:cubicBezTo>
                  <a:cubicBezTo>
                    <a:pt x="0" y="50"/>
                    <a:pt x="7" y="78"/>
                    <a:pt x="20" y="100"/>
                  </a:cubicBezTo>
                  <a:cubicBezTo>
                    <a:pt x="32" y="125"/>
                    <a:pt x="57" y="139"/>
                    <a:pt x="65" y="159"/>
                  </a:cubicBezTo>
                  <a:cubicBezTo>
                    <a:pt x="73" y="180"/>
                    <a:pt x="76" y="201"/>
                    <a:pt x="79" y="215"/>
                  </a:cubicBezTo>
                  <a:cubicBezTo>
                    <a:pt x="82" y="227"/>
                    <a:pt x="82" y="220"/>
                    <a:pt x="80" y="201"/>
                  </a:cubicBezTo>
                  <a:cubicBezTo>
                    <a:pt x="78" y="184"/>
                    <a:pt x="76" y="148"/>
                    <a:pt x="51" y="125"/>
                  </a:cubicBezTo>
                  <a:cubicBezTo>
                    <a:pt x="29" y="102"/>
                    <a:pt x="14" y="68"/>
                    <a:pt x="18" y="42"/>
                  </a:cubicBezTo>
                  <a:cubicBezTo>
                    <a:pt x="22" y="15"/>
                    <a:pt x="45" y="10"/>
                    <a:pt x="48"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0" name="Freeform 40">
              <a:extLst>
                <a:ext uri="{FF2B5EF4-FFF2-40B4-BE49-F238E27FC236}">
                  <a16:creationId xmlns:a16="http://schemas.microsoft.com/office/drawing/2014/main" id="{30E6EDCB-03C6-4E41-8270-FA2A3DF89894}"/>
                </a:ext>
              </a:extLst>
            </p:cNvPr>
            <p:cNvSpPr>
              <a:spLocks/>
            </p:cNvSpPr>
            <p:nvPr/>
          </p:nvSpPr>
          <p:spPr bwMode="gray">
            <a:xfrm>
              <a:off x="2831" y="895"/>
              <a:ext cx="104" cy="689"/>
            </a:xfrm>
            <a:custGeom>
              <a:avLst/>
              <a:gdLst>
                <a:gd name="T0" fmla="*/ 44 w 52"/>
                <a:gd name="T1" fmla="*/ 0 h 344"/>
                <a:gd name="T2" fmla="*/ 9 w 52"/>
                <a:gd name="T3" fmla="*/ 48 h 344"/>
                <a:gd name="T4" fmla="*/ 14 w 52"/>
                <a:gd name="T5" fmla="*/ 149 h 344"/>
                <a:gd name="T6" fmla="*/ 37 w 52"/>
                <a:gd name="T7" fmla="*/ 252 h 344"/>
                <a:gd name="T8" fmla="*/ 18 w 52"/>
                <a:gd name="T9" fmla="*/ 329 h 344"/>
                <a:gd name="T10" fmla="*/ 31 w 52"/>
                <a:gd name="T11" fmla="*/ 315 h 344"/>
                <a:gd name="T12" fmla="*/ 37 w 52"/>
                <a:gd name="T13" fmla="*/ 198 h 344"/>
                <a:gd name="T14" fmla="*/ 18 w 52"/>
                <a:gd name="T15" fmla="*/ 67 h 344"/>
                <a:gd name="T16" fmla="*/ 52 w 52"/>
                <a:gd name="T17" fmla="*/ 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4">
                  <a:moveTo>
                    <a:pt x="44" y="0"/>
                  </a:moveTo>
                  <a:cubicBezTo>
                    <a:pt x="35" y="3"/>
                    <a:pt x="17" y="19"/>
                    <a:pt x="9" y="48"/>
                  </a:cubicBezTo>
                  <a:cubicBezTo>
                    <a:pt x="0" y="77"/>
                    <a:pt x="5" y="114"/>
                    <a:pt x="14" y="149"/>
                  </a:cubicBezTo>
                  <a:cubicBezTo>
                    <a:pt x="23" y="184"/>
                    <a:pt x="35" y="219"/>
                    <a:pt x="37" y="252"/>
                  </a:cubicBezTo>
                  <a:cubicBezTo>
                    <a:pt x="41" y="284"/>
                    <a:pt x="31" y="313"/>
                    <a:pt x="18" y="329"/>
                  </a:cubicBezTo>
                  <a:cubicBezTo>
                    <a:pt x="5" y="344"/>
                    <a:pt x="16" y="339"/>
                    <a:pt x="31" y="315"/>
                  </a:cubicBezTo>
                  <a:cubicBezTo>
                    <a:pt x="48" y="290"/>
                    <a:pt x="49" y="243"/>
                    <a:pt x="37" y="198"/>
                  </a:cubicBezTo>
                  <a:cubicBezTo>
                    <a:pt x="27" y="153"/>
                    <a:pt x="13" y="105"/>
                    <a:pt x="18" y="67"/>
                  </a:cubicBezTo>
                  <a:cubicBezTo>
                    <a:pt x="22" y="27"/>
                    <a:pt x="46" y="8"/>
                    <a:pt x="5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1" name="Freeform 41">
              <a:extLst>
                <a:ext uri="{FF2B5EF4-FFF2-40B4-BE49-F238E27FC236}">
                  <a16:creationId xmlns:a16="http://schemas.microsoft.com/office/drawing/2014/main" id="{41F507DD-A4CA-4ABC-A619-3B368E8267CB}"/>
                </a:ext>
              </a:extLst>
            </p:cNvPr>
            <p:cNvSpPr>
              <a:spLocks/>
            </p:cNvSpPr>
            <p:nvPr/>
          </p:nvSpPr>
          <p:spPr bwMode="gray">
            <a:xfrm>
              <a:off x="1793" y="1253"/>
              <a:ext cx="872" cy="387"/>
            </a:xfrm>
            <a:custGeom>
              <a:avLst/>
              <a:gdLst>
                <a:gd name="T0" fmla="*/ 429 w 436"/>
                <a:gd name="T1" fmla="*/ 0 h 193"/>
                <a:gd name="T2" fmla="*/ 261 w 436"/>
                <a:gd name="T3" fmla="*/ 122 h 193"/>
                <a:gd name="T4" fmla="*/ 25 w 436"/>
                <a:gd name="T5" fmla="*/ 189 h 193"/>
                <a:gd name="T6" fmla="*/ 51 w 436"/>
                <a:gd name="T7" fmla="*/ 192 h 193"/>
                <a:gd name="T8" fmla="*/ 205 w 436"/>
                <a:gd name="T9" fmla="*/ 168 h 193"/>
                <a:gd name="T10" fmla="*/ 354 w 436"/>
                <a:gd name="T11" fmla="*/ 64 h 193"/>
                <a:gd name="T12" fmla="*/ 436 w 436"/>
                <a:gd name="T13" fmla="*/ 8 h 193"/>
              </a:gdLst>
              <a:ahLst/>
              <a:cxnLst>
                <a:cxn ang="0">
                  <a:pos x="T0" y="T1"/>
                </a:cxn>
                <a:cxn ang="0">
                  <a:pos x="T2" y="T3"/>
                </a:cxn>
                <a:cxn ang="0">
                  <a:pos x="T4" y="T5"/>
                </a:cxn>
                <a:cxn ang="0">
                  <a:pos x="T6" y="T7"/>
                </a:cxn>
                <a:cxn ang="0">
                  <a:pos x="T8" y="T9"/>
                </a:cxn>
                <a:cxn ang="0">
                  <a:pos x="T10" y="T11"/>
                </a:cxn>
                <a:cxn ang="0">
                  <a:pos x="T12" y="T13"/>
                </a:cxn>
              </a:cxnLst>
              <a:rect l="0" t="0" r="r" b="b"/>
              <a:pathLst>
                <a:path w="436" h="193">
                  <a:moveTo>
                    <a:pt x="429" y="0"/>
                  </a:moveTo>
                  <a:cubicBezTo>
                    <a:pt x="404" y="4"/>
                    <a:pt x="335" y="64"/>
                    <a:pt x="261" y="122"/>
                  </a:cubicBezTo>
                  <a:cubicBezTo>
                    <a:pt x="188" y="188"/>
                    <a:pt x="77" y="187"/>
                    <a:pt x="25" y="189"/>
                  </a:cubicBezTo>
                  <a:cubicBezTo>
                    <a:pt x="0" y="190"/>
                    <a:pt x="14" y="191"/>
                    <a:pt x="51" y="192"/>
                  </a:cubicBezTo>
                  <a:cubicBezTo>
                    <a:pt x="86" y="191"/>
                    <a:pt x="147" y="193"/>
                    <a:pt x="205" y="168"/>
                  </a:cubicBezTo>
                  <a:cubicBezTo>
                    <a:pt x="262" y="140"/>
                    <a:pt x="312" y="96"/>
                    <a:pt x="354" y="64"/>
                  </a:cubicBezTo>
                  <a:cubicBezTo>
                    <a:pt x="395" y="31"/>
                    <a:pt x="428" y="10"/>
                    <a:pt x="43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2" name="Freeform 42">
              <a:extLst>
                <a:ext uri="{FF2B5EF4-FFF2-40B4-BE49-F238E27FC236}">
                  <a16:creationId xmlns:a16="http://schemas.microsoft.com/office/drawing/2014/main" id="{8CFD86CE-B116-4EC9-B5CD-54F1E0D8D2AA}"/>
                </a:ext>
              </a:extLst>
            </p:cNvPr>
            <p:cNvSpPr>
              <a:spLocks/>
            </p:cNvSpPr>
            <p:nvPr/>
          </p:nvSpPr>
          <p:spPr bwMode="gray">
            <a:xfrm>
              <a:off x="5363" y="1211"/>
              <a:ext cx="254" cy="800"/>
            </a:xfrm>
            <a:custGeom>
              <a:avLst/>
              <a:gdLst>
                <a:gd name="T0" fmla="*/ 99 w 127"/>
                <a:gd name="T1" fmla="*/ 0 h 399"/>
                <a:gd name="T2" fmla="*/ 106 w 127"/>
                <a:gd name="T3" fmla="*/ 66 h 399"/>
                <a:gd name="T4" fmla="*/ 111 w 127"/>
                <a:gd name="T5" fmla="*/ 175 h 399"/>
                <a:gd name="T6" fmla="*/ 35 w 127"/>
                <a:gd name="T7" fmla="*/ 368 h 399"/>
                <a:gd name="T8" fmla="*/ 114 w 127"/>
                <a:gd name="T9" fmla="*/ 236 h 399"/>
                <a:gd name="T10" fmla="*/ 122 w 127"/>
                <a:gd name="T11" fmla="*/ 82 h 399"/>
                <a:gd name="T12" fmla="*/ 109 w 12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27" h="399">
                  <a:moveTo>
                    <a:pt x="99" y="0"/>
                  </a:moveTo>
                  <a:cubicBezTo>
                    <a:pt x="93" y="10"/>
                    <a:pt x="98" y="37"/>
                    <a:pt x="106" y="66"/>
                  </a:cubicBezTo>
                  <a:cubicBezTo>
                    <a:pt x="113" y="94"/>
                    <a:pt x="110" y="135"/>
                    <a:pt x="111" y="175"/>
                  </a:cubicBezTo>
                  <a:cubicBezTo>
                    <a:pt x="111" y="256"/>
                    <a:pt x="71" y="339"/>
                    <a:pt x="35" y="368"/>
                  </a:cubicBezTo>
                  <a:cubicBezTo>
                    <a:pt x="0" y="399"/>
                    <a:pt x="91" y="345"/>
                    <a:pt x="114" y="236"/>
                  </a:cubicBezTo>
                  <a:cubicBezTo>
                    <a:pt x="127" y="184"/>
                    <a:pt x="122" y="127"/>
                    <a:pt x="122" y="82"/>
                  </a:cubicBezTo>
                  <a:cubicBezTo>
                    <a:pt x="112" y="37"/>
                    <a:pt x="103" y="6"/>
                    <a:pt x="10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3" name="Freeform 43">
              <a:extLst>
                <a:ext uri="{FF2B5EF4-FFF2-40B4-BE49-F238E27FC236}">
                  <a16:creationId xmlns:a16="http://schemas.microsoft.com/office/drawing/2014/main" id="{0D44B03A-5DAC-4AEE-B48E-DB51976677AD}"/>
                </a:ext>
              </a:extLst>
            </p:cNvPr>
            <p:cNvSpPr>
              <a:spLocks/>
            </p:cNvSpPr>
            <p:nvPr/>
          </p:nvSpPr>
          <p:spPr bwMode="gray">
            <a:xfrm>
              <a:off x="4999" y="854"/>
              <a:ext cx="906" cy="902"/>
            </a:xfrm>
            <a:custGeom>
              <a:avLst/>
              <a:gdLst>
                <a:gd name="T0" fmla="*/ 0 w 453"/>
                <a:gd name="T1" fmla="*/ 16 h 450"/>
                <a:gd name="T2" fmla="*/ 79 w 453"/>
                <a:gd name="T3" fmla="*/ 86 h 450"/>
                <a:gd name="T4" fmla="*/ 127 w 453"/>
                <a:gd name="T5" fmla="*/ 258 h 450"/>
                <a:gd name="T6" fmla="*/ 172 w 453"/>
                <a:gd name="T7" fmla="*/ 359 h 450"/>
                <a:gd name="T8" fmla="*/ 265 w 453"/>
                <a:gd name="T9" fmla="*/ 402 h 450"/>
                <a:gd name="T10" fmla="*/ 417 w 453"/>
                <a:gd name="T11" fmla="*/ 447 h 450"/>
                <a:gd name="T12" fmla="*/ 383 w 453"/>
                <a:gd name="T13" fmla="*/ 436 h 450"/>
                <a:gd name="T14" fmla="*/ 292 w 453"/>
                <a:gd name="T15" fmla="*/ 401 h 450"/>
                <a:gd name="T16" fmla="*/ 180 w 453"/>
                <a:gd name="T17" fmla="*/ 347 h 450"/>
                <a:gd name="T18" fmla="*/ 147 w 453"/>
                <a:gd name="T19" fmla="*/ 292 h 450"/>
                <a:gd name="T20" fmla="*/ 142 w 453"/>
                <a:gd name="T21" fmla="*/ 225 h 450"/>
                <a:gd name="T22" fmla="*/ 110 w 453"/>
                <a:gd name="T23" fmla="*/ 103 h 450"/>
                <a:gd name="T24" fmla="*/ 4 w 453"/>
                <a:gd name="T2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50">
                  <a:moveTo>
                    <a:pt x="0" y="16"/>
                  </a:moveTo>
                  <a:cubicBezTo>
                    <a:pt x="14" y="27"/>
                    <a:pt x="50" y="44"/>
                    <a:pt x="79" y="86"/>
                  </a:cubicBezTo>
                  <a:cubicBezTo>
                    <a:pt x="108" y="126"/>
                    <a:pt x="124" y="190"/>
                    <a:pt x="127" y="258"/>
                  </a:cubicBezTo>
                  <a:cubicBezTo>
                    <a:pt x="126" y="293"/>
                    <a:pt x="140" y="336"/>
                    <a:pt x="172" y="359"/>
                  </a:cubicBezTo>
                  <a:cubicBezTo>
                    <a:pt x="201" y="382"/>
                    <a:pt x="236" y="391"/>
                    <a:pt x="265" y="402"/>
                  </a:cubicBezTo>
                  <a:cubicBezTo>
                    <a:pt x="325" y="425"/>
                    <a:pt x="379" y="445"/>
                    <a:pt x="417" y="447"/>
                  </a:cubicBezTo>
                  <a:cubicBezTo>
                    <a:pt x="453" y="448"/>
                    <a:pt x="432" y="450"/>
                    <a:pt x="383" y="436"/>
                  </a:cubicBezTo>
                  <a:cubicBezTo>
                    <a:pt x="359" y="429"/>
                    <a:pt x="328" y="416"/>
                    <a:pt x="292" y="401"/>
                  </a:cubicBezTo>
                  <a:cubicBezTo>
                    <a:pt x="257" y="384"/>
                    <a:pt x="213" y="375"/>
                    <a:pt x="180" y="347"/>
                  </a:cubicBezTo>
                  <a:cubicBezTo>
                    <a:pt x="164" y="333"/>
                    <a:pt x="151" y="314"/>
                    <a:pt x="147" y="292"/>
                  </a:cubicBezTo>
                  <a:cubicBezTo>
                    <a:pt x="142" y="271"/>
                    <a:pt x="145" y="247"/>
                    <a:pt x="142" y="225"/>
                  </a:cubicBezTo>
                  <a:cubicBezTo>
                    <a:pt x="138" y="181"/>
                    <a:pt x="128" y="137"/>
                    <a:pt x="110" y="103"/>
                  </a:cubicBezTo>
                  <a:cubicBezTo>
                    <a:pt x="75" y="30"/>
                    <a:pt x="12" y="9"/>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4" name="Freeform 44">
              <a:extLst>
                <a:ext uri="{FF2B5EF4-FFF2-40B4-BE49-F238E27FC236}">
                  <a16:creationId xmlns:a16="http://schemas.microsoft.com/office/drawing/2014/main" id="{BCD2C1DB-4C8B-49CC-A1BA-CA1D081866BD}"/>
                </a:ext>
              </a:extLst>
            </p:cNvPr>
            <p:cNvSpPr>
              <a:spLocks/>
            </p:cNvSpPr>
            <p:nvPr/>
          </p:nvSpPr>
          <p:spPr bwMode="gray">
            <a:xfrm>
              <a:off x="5245" y="1153"/>
              <a:ext cx="926" cy="593"/>
            </a:xfrm>
            <a:custGeom>
              <a:avLst/>
              <a:gdLst>
                <a:gd name="T0" fmla="*/ 0 w 463"/>
                <a:gd name="T1" fmla="*/ 10 h 296"/>
                <a:gd name="T2" fmla="*/ 71 w 463"/>
                <a:gd name="T3" fmla="*/ 56 h 296"/>
                <a:gd name="T4" fmla="*/ 178 w 463"/>
                <a:gd name="T5" fmla="*/ 159 h 296"/>
                <a:gd name="T6" fmla="*/ 325 w 463"/>
                <a:gd name="T7" fmla="*/ 230 h 296"/>
                <a:gd name="T8" fmla="*/ 440 w 463"/>
                <a:gd name="T9" fmla="*/ 278 h 296"/>
                <a:gd name="T10" fmla="*/ 417 w 463"/>
                <a:gd name="T11" fmla="*/ 260 h 296"/>
                <a:gd name="T12" fmla="*/ 252 w 463"/>
                <a:gd name="T13" fmla="*/ 196 h 296"/>
                <a:gd name="T14" fmla="*/ 98 w 463"/>
                <a:gd name="T15" fmla="*/ 63 h 296"/>
                <a:gd name="T16" fmla="*/ 1 w 463"/>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296">
                  <a:moveTo>
                    <a:pt x="0" y="10"/>
                  </a:moveTo>
                  <a:cubicBezTo>
                    <a:pt x="12" y="17"/>
                    <a:pt x="40" y="29"/>
                    <a:pt x="71" y="56"/>
                  </a:cubicBezTo>
                  <a:cubicBezTo>
                    <a:pt x="103" y="82"/>
                    <a:pt x="137" y="122"/>
                    <a:pt x="178" y="159"/>
                  </a:cubicBezTo>
                  <a:cubicBezTo>
                    <a:pt x="219" y="199"/>
                    <a:pt x="277" y="217"/>
                    <a:pt x="325" y="230"/>
                  </a:cubicBezTo>
                  <a:cubicBezTo>
                    <a:pt x="374" y="244"/>
                    <a:pt x="415" y="260"/>
                    <a:pt x="440" y="278"/>
                  </a:cubicBezTo>
                  <a:cubicBezTo>
                    <a:pt x="463" y="296"/>
                    <a:pt x="453" y="282"/>
                    <a:pt x="417" y="260"/>
                  </a:cubicBezTo>
                  <a:cubicBezTo>
                    <a:pt x="382" y="237"/>
                    <a:pt x="316" y="223"/>
                    <a:pt x="252" y="196"/>
                  </a:cubicBezTo>
                  <a:cubicBezTo>
                    <a:pt x="187" y="168"/>
                    <a:pt x="143" y="102"/>
                    <a:pt x="98" y="63"/>
                  </a:cubicBezTo>
                  <a:cubicBezTo>
                    <a:pt x="55" y="20"/>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5" name="Freeform 45">
              <a:extLst>
                <a:ext uri="{FF2B5EF4-FFF2-40B4-BE49-F238E27FC236}">
                  <a16:creationId xmlns:a16="http://schemas.microsoft.com/office/drawing/2014/main" id="{4FBFA005-2EB6-4E1F-98F7-38D2BF36D3D5}"/>
                </a:ext>
              </a:extLst>
            </p:cNvPr>
            <p:cNvSpPr>
              <a:spLocks/>
            </p:cNvSpPr>
            <p:nvPr/>
          </p:nvSpPr>
          <p:spPr bwMode="gray">
            <a:xfrm>
              <a:off x="2241" y="1534"/>
              <a:ext cx="320" cy="725"/>
            </a:xfrm>
            <a:custGeom>
              <a:avLst/>
              <a:gdLst>
                <a:gd name="T0" fmla="*/ 153 w 160"/>
                <a:gd name="T1" fmla="*/ 0 h 362"/>
                <a:gd name="T2" fmla="*/ 81 w 160"/>
                <a:gd name="T3" fmla="*/ 144 h 362"/>
                <a:gd name="T4" fmla="*/ 21 w 160"/>
                <a:gd name="T5" fmla="*/ 328 h 362"/>
                <a:gd name="T6" fmla="*/ 75 w 160"/>
                <a:gd name="T7" fmla="*/ 199 h 362"/>
                <a:gd name="T8" fmla="*/ 118 w 160"/>
                <a:gd name="T9" fmla="*/ 68 h 362"/>
                <a:gd name="T10" fmla="*/ 160 w 160"/>
                <a:gd name="T11" fmla="*/ 5 h 362"/>
              </a:gdLst>
              <a:ahLst/>
              <a:cxnLst>
                <a:cxn ang="0">
                  <a:pos x="T0" y="T1"/>
                </a:cxn>
                <a:cxn ang="0">
                  <a:pos x="T2" y="T3"/>
                </a:cxn>
                <a:cxn ang="0">
                  <a:pos x="T4" y="T5"/>
                </a:cxn>
                <a:cxn ang="0">
                  <a:pos x="T6" y="T7"/>
                </a:cxn>
                <a:cxn ang="0">
                  <a:pos x="T8" y="T9"/>
                </a:cxn>
                <a:cxn ang="0">
                  <a:pos x="T10" y="T11"/>
                </a:cxn>
              </a:cxnLst>
              <a:rect l="0" t="0" r="r" b="b"/>
              <a:pathLst>
                <a:path w="160" h="362">
                  <a:moveTo>
                    <a:pt x="153" y="0"/>
                  </a:moveTo>
                  <a:cubicBezTo>
                    <a:pt x="137" y="10"/>
                    <a:pt x="98" y="71"/>
                    <a:pt x="81" y="144"/>
                  </a:cubicBezTo>
                  <a:cubicBezTo>
                    <a:pt x="64" y="216"/>
                    <a:pt x="44" y="293"/>
                    <a:pt x="21" y="328"/>
                  </a:cubicBezTo>
                  <a:cubicBezTo>
                    <a:pt x="0" y="362"/>
                    <a:pt x="54" y="294"/>
                    <a:pt x="75" y="199"/>
                  </a:cubicBezTo>
                  <a:cubicBezTo>
                    <a:pt x="87" y="153"/>
                    <a:pt x="100" y="104"/>
                    <a:pt x="118" y="68"/>
                  </a:cubicBezTo>
                  <a:cubicBezTo>
                    <a:pt x="135" y="31"/>
                    <a:pt x="155" y="8"/>
                    <a:pt x="16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6" name="Freeform 46">
              <a:extLst>
                <a:ext uri="{FF2B5EF4-FFF2-40B4-BE49-F238E27FC236}">
                  <a16:creationId xmlns:a16="http://schemas.microsoft.com/office/drawing/2014/main" id="{ACDEF69B-F7F7-47F0-85E0-141434CC681E}"/>
                </a:ext>
              </a:extLst>
            </p:cNvPr>
            <p:cNvSpPr>
              <a:spLocks/>
            </p:cNvSpPr>
            <p:nvPr/>
          </p:nvSpPr>
          <p:spPr bwMode="gray">
            <a:xfrm>
              <a:off x="1759" y="1470"/>
              <a:ext cx="248" cy="553"/>
            </a:xfrm>
            <a:custGeom>
              <a:avLst/>
              <a:gdLst>
                <a:gd name="T0" fmla="*/ 116 w 124"/>
                <a:gd name="T1" fmla="*/ 0 h 276"/>
                <a:gd name="T2" fmla="*/ 83 w 124"/>
                <a:gd name="T3" fmla="*/ 40 h 276"/>
                <a:gd name="T4" fmla="*/ 69 w 124"/>
                <a:gd name="T5" fmla="*/ 82 h 276"/>
                <a:gd name="T6" fmla="*/ 79 w 124"/>
                <a:gd name="T7" fmla="*/ 129 h 276"/>
                <a:gd name="T8" fmla="*/ 17 w 124"/>
                <a:gd name="T9" fmla="*/ 270 h 276"/>
                <a:gd name="T10" fmla="*/ 33 w 124"/>
                <a:gd name="T11" fmla="*/ 263 h 276"/>
                <a:gd name="T12" fmla="*/ 89 w 124"/>
                <a:gd name="T13" fmla="*/ 175 h 276"/>
                <a:gd name="T14" fmla="*/ 84 w 124"/>
                <a:gd name="T15" fmla="*/ 57 h 276"/>
                <a:gd name="T16" fmla="*/ 124 w 124"/>
                <a:gd name="T17" fmla="*/ 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276">
                  <a:moveTo>
                    <a:pt x="116" y="0"/>
                  </a:moveTo>
                  <a:cubicBezTo>
                    <a:pt x="110" y="6"/>
                    <a:pt x="98" y="19"/>
                    <a:pt x="83" y="40"/>
                  </a:cubicBezTo>
                  <a:cubicBezTo>
                    <a:pt x="76" y="50"/>
                    <a:pt x="68" y="64"/>
                    <a:pt x="69" y="82"/>
                  </a:cubicBezTo>
                  <a:cubicBezTo>
                    <a:pt x="69" y="98"/>
                    <a:pt x="75" y="114"/>
                    <a:pt x="79" y="129"/>
                  </a:cubicBezTo>
                  <a:cubicBezTo>
                    <a:pt x="98" y="189"/>
                    <a:pt x="50" y="257"/>
                    <a:pt x="17" y="270"/>
                  </a:cubicBezTo>
                  <a:cubicBezTo>
                    <a:pt x="0" y="275"/>
                    <a:pt x="11" y="276"/>
                    <a:pt x="33" y="263"/>
                  </a:cubicBezTo>
                  <a:cubicBezTo>
                    <a:pt x="54" y="250"/>
                    <a:pt x="81" y="217"/>
                    <a:pt x="89" y="175"/>
                  </a:cubicBezTo>
                  <a:cubicBezTo>
                    <a:pt x="101" y="132"/>
                    <a:pt x="63" y="89"/>
                    <a:pt x="84" y="57"/>
                  </a:cubicBezTo>
                  <a:cubicBezTo>
                    <a:pt x="101" y="28"/>
                    <a:pt x="120" y="8"/>
                    <a:pt x="12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7" name="Freeform 47">
              <a:extLst>
                <a:ext uri="{FF2B5EF4-FFF2-40B4-BE49-F238E27FC236}">
                  <a16:creationId xmlns:a16="http://schemas.microsoft.com/office/drawing/2014/main" id="{F5A324F4-C875-4B58-8820-D82B815F5FA3}"/>
                </a:ext>
              </a:extLst>
            </p:cNvPr>
            <p:cNvSpPr>
              <a:spLocks/>
            </p:cNvSpPr>
            <p:nvPr/>
          </p:nvSpPr>
          <p:spPr bwMode="gray">
            <a:xfrm>
              <a:off x="2071" y="1496"/>
              <a:ext cx="262" cy="605"/>
            </a:xfrm>
            <a:custGeom>
              <a:avLst/>
              <a:gdLst>
                <a:gd name="T0" fmla="*/ 120 w 131"/>
                <a:gd name="T1" fmla="*/ 3 h 302"/>
                <a:gd name="T2" fmla="*/ 109 w 131"/>
                <a:gd name="T3" fmla="*/ 144 h 302"/>
                <a:gd name="T4" fmla="*/ 51 w 131"/>
                <a:gd name="T5" fmla="*/ 223 h 302"/>
                <a:gd name="T6" fmla="*/ 6 w 131"/>
                <a:gd name="T7" fmla="*/ 286 h 302"/>
                <a:gd name="T8" fmla="*/ 16 w 131"/>
                <a:gd name="T9" fmla="*/ 271 h 302"/>
                <a:gd name="T10" fmla="*/ 90 w 131"/>
                <a:gd name="T11" fmla="*/ 191 h 302"/>
                <a:gd name="T12" fmla="*/ 130 w 131"/>
                <a:gd name="T13" fmla="*/ 72 h 302"/>
                <a:gd name="T14" fmla="*/ 128 w 131"/>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302">
                  <a:moveTo>
                    <a:pt x="120" y="3"/>
                  </a:moveTo>
                  <a:cubicBezTo>
                    <a:pt x="117" y="19"/>
                    <a:pt x="129" y="82"/>
                    <a:pt x="109" y="144"/>
                  </a:cubicBezTo>
                  <a:cubicBezTo>
                    <a:pt x="98" y="175"/>
                    <a:pt x="72" y="200"/>
                    <a:pt x="51" y="223"/>
                  </a:cubicBezTo>
                  <a:cubicBezTo>
                    <a:pt x="30" y="246"/>
                    <a:pt x="13" y="268"/>
                    <a:pt x="6" y="286"/>
                  </a:cubicBezTo>
                  <a:cubicBezTo>
                    <a:pt x="0" y="302"/>
                    <a:pt x="3" y="292"/>
                    <a:pt x="16" y="271"/>
                  </a:cubicBezTo>
                  <a:cubicBezTo>
                    <a:pt x="29" y="250"/>
                    <a:pt x="61" y="224"/>
                    <a:pt x="90" y="191"/>
                  </a:cubicBezTo>
                  <a:cubicBezTo>
                    <a:pt x="122" y="158"/>
                    <a:pt x="130" y="108"/>
                    <a:pt x="130" y="72"/>
                  </a:cubicBezTo>
                  <a:cubicBezTo>
                    <a:pt x="131" y="34"/>
                    <a:pt x="126" y="7"/>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8" name="Freeform 48">
              <a:extLst>
                <a:ext uri="{FF2B5EF4-FFF2-40B4-BE49-F238E27FC236}">
                  <a16:creationId xmlns:a16="http://schemas.microsoft.com/office/drawing/2014/main" id="{435C231D-A593-424C-8C28-A2180010CF95}"/>
                </a:ext>
              </a:extLst>
            </p:cNvPr>
            <p:cNvSpPr>
              <a:spLocks/>
            </p:cNvSpPr>
            <p:nvPr/>
          </p:nvSpPr>
          <p:spPr bwMode="gray">
            <a:xfrm>
              <a:off x="1531" y="1448"/>
              <a:ext cx="410" cy="364"/>
            </a:xfrm>
            <a:custGeom>
              <a:avLst/>
              <a:gdLst>
                <a:gd name="T0" fmla="*/ 202 w 205"/>
                <a:gd name="T1" fmla="*/ 1 h 182"/>
                <a:gd name="T2" fmla="*/ 158 w 205"/>
                <a:gd name="T3" fmla="*/ 14 h 182"/>
                <a:gd name="T4" fmla="*/ 110 w 205"/>
                <a:gd name="T5" fmla="*/ 77 h 182"/>
                <a:gd name="T6" fmla="*/ 69 w 205"/>
                <a:gd name="T7" fmla="*/ 146 h 182"/>
                <a:gd name="T8" fmla="*/ 14 w 205"/>
                <a:gd name="T9" fmla="*/ 176 h 182"/>
                <a:gd name="T10" fmla="*/ 28 w 205"/>
                <a:gd name="T11" fmla="*/ 173 h 182"/>
                <a:gd name="T12" fmla="*/ 100 w 205"/>
                <a:gd name="T13" fmla="*/ 118 h 182"/>
                <a:gd name="T14" fmla="*/ 153 w 205"/>
                <a:gd name="T15" fmla="*/ 30 h 182"/>
                <a:gd name="T16" fmla="*/ 205 w 205"/>
                <a:gd name="T17"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82">
                  <a:moveTo>
                    <a:pt x="202" y="1"/>
                  </a:moveTo>
                  <a:cubicBezTo>
                    <a:pt x="195" y="0"/>
                    <a:pt x="178" y="2"/>
                    <a:pt x="158" y="14"/>
                  </a:cubicBezTo>
                  <a:cubicBezTo>
                    <a:pt x="138" y="26"/>
                    <a:pt x="121" y="51"/>
                    <a:pt x="110" y="77"/>
                  </a:cubicBezTo>
                  <a:cubicBezTo>
                    <a:pt x="100" y="103"/>
                    <a:pt x="89" y="130"/>
                    <a:pt x="69" y="146"/>
                  </a:cubicBezTo>
                  <a:cubicBezTo>
                    <a:pt x="50" y="163"/>
                    <a:pt x="28" y="170"/>
                    <a:pt x="14" y="176"/>
                  </a:cubicBezTo>
                  <a:cubicBezTo>
                    <a:pt x="0" y="182"/>
                    <a:pt x="8" y="180"/>
                    <a:pt x="28" y="173"/>
                  </a:cubicBezTo>
                  <a:cubicBezTo>
                    <a:pt x="48" y="167"/>
                    <a:pt x="82" y="152"/>
                    <a:pt x="100" y="118"/>
                  </a:cubicBezTo>
                  <a:cubicBezTo>
                    <a:pt x="117" y="86"/>
                    <a:pt x="129" y="49"/>
                    <a:pt x="153" y="30"/>
                  </a:cubicBezTo>
                  <a:cubicBezTo>
                    <a:pt x="177" y="10"/>
                    <a:pt x="200" y="8"/>
                    <a:pt x="20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9" name="Freeform 49">
              <a:extLst>
                <a:ext uri="{FF2B5EF4-FFF2-40B4-BE49-F238E27FC236}">
                  <a16:creationId xmlns:a16="http://schemas.microsoft.com/office/drawing/2014/main" id="{E3821499-F610-4EAC-8B2F-7DC915185877}"/>
                </a:ext>
              </a:extLst>
            </p:cNvPr>
            <p:cNvSpPr>
              <a:spLocks/>
            </p:cNvSpPr>
            <p:nvPr/>
          </p:nvSpPr>
          <p:spPr bwMode="gray">
            <a:xfrm>
              <a:off x="2541" y="1470"/>
              <a:ext cx="168" cy="735"/>
            </a:xfrm>
            <a:custGeom>
              <a:avLst/>
              <a:gdLst>
                <a:gd name="T0" fmla="*/ 77 w 84"/>
                <a:gd name="T1" fmla="*/ 0 h 367"/>
                <a:gd name="T2" fmla="*/ 51 w 84"/>
                <a:gd name="T3" fmla="*/ 56 h 367"/>
                <a:gd name="T4" fmla="*/ 18 w 84"/>
                <a:gd name="T5" fmla="*/ 153 h 367"/>
                <a:gd name="T6" fmla="*/ 17 w 84"/>
                <a:gd name="T7" fmla="*/ 267 h 367"/>
                <a:gd name="T8" fmla="*/ 14 w 84"/>
                <a:gd name="T9" fmla="*/ 352 h 367"/>
                <a:gd name="T10" fmla="*/ 24 w 84"/>
                <a:gd name="T11" fmla="*/ 334 h 367"/>
                <a:gd name="T12" fmla="*/ 15 w 84"/>
                <a:gd name="T13" fmla="*/ 210 h 367"/>
                <a:gd name="T14" fmla="*/ 57 w 84"/>
                <a:gd name="T15" fmla="*/ 75 h 367"/>
                <a:gd name="T16" fmla="*/ 84 w 84"/>
                <a:gd name="T17" fmla="*/ 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7">
                  <a:moveTo>
                    <a:pt x="77" y="0"/>
                  </a:moveTo>
                  <a:cubicBezTo>
                    <a:pt x="69" y="5"/>
                    <a:pt x="57" y="27"/>
                    <a:pt x="51" y="56"/>
                  </a:cubicBezTo>
                  <a:cubicBezTo>
                    <a:pt x="47" y="85"/>
                    <a:pt x="32" y="116"/>
                    <a:pt x="18" y="153"/>
                  </a:cubicBezTo>
                  <a:cubicBezTo>
                    <a:pt x="3" y="190"/>
                    <a:pt x="7" y="233"/>
                    <a:pt x="17" y="267"/>
                  </a:cubicBezTo>
                  <a:cubicBezTo>
                    <a:pt x="26" y="300"/>
                    <a:pt x="27" y="333"/>
                    <a:pt x="14" y="352"/>
                  </a:cubicBezTo>
                  <a:cubicBezTo>
                    <a:pt x="0" y="367"/>
                    <a:pt x="14" y="362"/>
                    <a:pt x="24" y="334"/>
                  </a:cubicBezTo>
                  <a:cubicBezTo>
                    <a:pt x="36" y="304"/>
                    <a:pt x="17" y="258"/>
                    <a:pt x="15" y="210"/>
                  </a:cubicBezTo>
                  <a:cubicBezTo>
                    <a:pt x="15" y="161"/>
                    <a:pt x="47" y="116"/>
                    <a:pt x="57" y="75"/>
                  </a:cubicBezTo>
                  <a:cubicBezTo>
                    <a:pt x="64" y="33"/>
                    <a:pt x="78" y="6"/>
                    <a:pt x="8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0" name="Freeform 50">
              <a:extLst>
                <a:ext uri="{FF2B5EF4-FFF2-40B4-BE49-F238E27FC236}">
                  <a16:creationId xmlns:a16="http://schemas.microsoft.com/office/drawing/2014/main" id="{9AA5B8E8-43C0-40D1-8561-2BAA715D470B}"/>
                </a:ext>
              </a:extLst>
            </p:cNvPr>
            <p:cNvSpPr>
              <a:spLocks/>
            </p:cNvSpPr>
            <p:nvPr/>
          </p:nvSpPr>
          <p:spPr bwMode="gray">
            <a:xfrm>
              <a:off x="2099" y="1145"/>
              <a:ext cx="448" cy="224"/>
            </a:xfrm>
            <a:custGeom>
              <a:avLst/>
              <a:gdLst>
                <a:gd name="T0" fmla="*/ 222 w 224"/>
                <a:gd name="T1" fmla="*/ 3 h 112"/>
                <a:gd name="T2" fmla="*/ 114 w 224"/>
                <a:gd name="T3" fmla="*/ 24 h 112"/>
                <a:gd name="T4" fmla="*/ 60 w 224"/>
                <a:gd name="T5" fmla="*/ 77 h 112"/>
                <a:gd name="T6" fmla="*/ 13 w 224"/>
                <a:gd name="T7" fmla="*/ 108 h 112"/>
                <a:gd name="T8" fmla="*/ 27 w 224"/>
                <a:gd name="T9" fmla="*/ 106 h 112"/>
                <a:gd name="T10" fmla="*/ 90 w 224"/>
                <a:gd name="T11" fmla="*/ 54 h 112"/>
                <a:gd name="T12" fmla="*/ 172 w 224"/>
                <a:gd name="T13" fmla="*/ 15 h 112"/>
                <a:gd name="T14" fmla="*/ 224 w 224"/>
                <a:gd name="T15" fmla="*/ 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12">
                  <a:moveTo>
                    <a:pt x="222" y="3"/>
                  </a:moveTo>
                  <a:cubicBezTo>
                    <a:pt x="210" y="2"/>
                    <a:pt x="163" y="0"/>
                    <a:pt x="114" y="24"/>
                  </a:cubicBezTo>
                  <a:cubicBezTo>
                    <a:pt x="91" y="38"/>
                    <a:pt x="76" y="60"/>
                    <a:pt x="60" y="77"/>
                  </a:cubicBezTo>
                  <a:cubicBezTo>
                    <a:pt x="45" y="94"/>
                    <a:pt x="27" y="105"/>
                    <a:pt x="13" y="108"/>
                  </a:cubicBezTo>
                  <a:cubicBezTo>
                    <a:pt x="0" y="110"/>
                    <a:pt x="8" y="112"/>
                    <a:pt x="27" y="106"/>
                  </a:cubicBezTo>
                  <a:cubicBezTo>
                    <a:pt x="46" y="100"/>
                    <a:pt x="68" y="78"/>
                    <a:pt x="90" y="54"/>
                  </a:cubicBezTo>
                  <a:cubicBezTo>
                    <a:pt x="111" y="28"/>
                    <a:pt x="145" y="19"/>
                    <a:pt x="172" y="15"/>
                  </a:cubicBezTo>
                  <a:cubicBezTo>
                    <a:pt x="199" y="11"/>
                    <a:pt x="220" y="9"/>
                    <a:pt x="22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1" name="Freeform 51">
              <a:extLst>
                <a:ext uri="{FF2B5EF4-FFF2-40B4-BE49-F238E27FC236}">
                  <a16:creationId xmlns:a16="http://schemas.microsoft.com/office/drawing/2014/main" id="{625C57C1-FD2B-47C0-BF0F-4B458F0FDC92}"/>
                </a:ext>
              </a:extLst>
            </p:cNvPr>
            <p:cNvSpPr>
              <a:spLocks/>
            </p:cNvSpPr>
            <p:nvPr/>
          </p:nvSpPr>
          <p:spPr bwMode="gray">
            <a:xfrm>
              <a:off x="2705" y="1448"/>
              <a:ext cx="118" cy="769"/>
            </a:xfrm>
            <a:custGeom>
              <a:avLst/>
              <a:gdLst>
                <a:gd name="T0" fmla="*/ 33 w 59"/>
                <a:gd name="T1" fmla="*/ 0 h 384"/>
                <a:gd name="T2" fmla="*/ 6 w 59"/>
                <a:gd name="T3" fmla="*/ 59 h 384"/>
                <a:gd name="T4" fmla="*/ 18 w 59"/>
                <a:gd name="T5" fmla="*/ 170 h 384"/>
                <a:gd name="T6" fmla="*/ 47 w 59"/>
                <a:gd name="T7" fmla="*/ 279 h 384"/>
                <a:gd name="T8" fmla="*/ 15 w 59"/>
                <a:gd name="T9" fmla="*/ 363 h 384"/>
                <a:gd name="T10" fmla="*/ 21 w 59"/>
                <a:gd name="T11" fmla="*/ 344 h 384"/>
                <a:gd name="T12" fmla="*/ 46 w 59"/>
                <a:gd name="T13" fmla="*/ 294 h 384"/>
                <a:gd name="T14" fmla="*/ 49 w 59"/>
                <a:gd name="T15" fmla="*/ 222 h 384"/>
                <a:gd name="T16" fmla="*/ 20 w 59"/>
                <a:gd name="T17" fmla="*/ 149 h 384"/>
                <a:gd name="T18" fmla="*/ 13 w 59"/>
                <a:gd name="T19" fmla="*/ 79 h 384"/>
                <a:gd name="T20" fmla="*/ 40 w 59"/>
                <a:gd name="T21" fmla="*/ 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84">
                  <a:moveTo>
                    <a:pt x="33" y="0"/>
                  </a:moveTo>
                  <a:cubicBezTo>
                    <a:pt x="26" y="7"/>
                    <a:pt x="12" y="28"/>
                    <a:pt x="6" y="59"/>
                  </a:cubicBezTo>
                  <a:cubicBezTo>
                    <a:pt x="0" y="90"/>
                    <a:pt x="3" y="131"/>
                    <a:pt x="18" y="170"/>
                  </a:cubicBezTo>
                  <a:cubicBezTo>
                    <a:pt x="33" y="207"/>
                    <a:pt x="58" y="243"/>
                    <a:pt x="47" y="279"/>
                  </a:cubicBezTo>
                  <a:cubicBezTo>
                    <a:pt x="34" y="312"/>
                    <a:pt x="12" y="340"/>
                    <a:pt x="15" y="363"/>
                  </a:cubicBezTo>
                  <a:cubicBezTo>
                    <a:pt x="19" y="384"/>
                    <a:pt x="14" y="371"/>
                    <a:pt x="21" y="344"/>
                  </a:cubicBezTo>
                  <a:cubicBezTo>
                    <a:pt x="24" y="330"/>
                    <a:pt x="36" y="314"/>
                    <a:pt x="46" y="294"/>
                  </a:cubicBezTo>
                  <a:cubicBezTo>
                    <a:pt x="59" y="274"/>
                    <a:pt x="58" y="246"/>
                    <a:pt x="49" y="222"/>
                  </a:cubicBezTo>
                  <a:cubicBezTo>
                    <a:pt x="40" y="197"/>
                    <a:pt x="27" y="174"/>
                    <a:pt x="20" y="149"/>
                  </a:cubicBezTo>
                  <a:cubicBezTo>
                    <a:pt x="14" y="125"/>
                    <a:pt x="12" y="100"/>
                    <a:pt x="13" y="79"/>
                  </a:cubicBezTo>
                  <a:cubicBezTo>
                    <a:pt x="17" y="35"/>
                    <a:pt x="36" y="7"/>
                    <a:pt x="4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2" name="Freeform 53">
              <a:extLst>
                <a:ext uri="{FF2B5EF4-FFF2-40B4-BE49-F238E27FC236}">
                  <a16:creationId xmlns:a16="http://schemas.microsoft.com/office/drawing/2014/main" id="{4D6C765F-30B7-40EC-ACAA-6E1485F95705}"/>
                </a:ext>
              </a:extLst>
            </p:cNvPr>
            <p:cNvSpPr>
              <a:spLocks/>
            </p:cNvSpPr>
            <p:nvPr/>
          </p:nvSpPr>
          <p:spPr bwMode="gray">
            <a:xfrm>
              <a:off x="2865" y="1365"/>
              <a:ext cx="630" cy="962"/>
            </a:xfrm>
            <a:custGeom>
              <a:avLst/>
              <a:gdLst>
                <a:gd name="T0" fmla="*/ 60 w 315"/>
                <a:gd name="T1" fmla="*/ 0 h 480"/>
                <a:gd name="T2" fmla="*/ 10 w 315"/>
                <a:gd name="T3" fmla="*/ 85 h 480"/>
                <a:gd name="T4" fmla="*/ 14 w 315"/>
                <a:gd name="T5" fmla="*/ 166 h 480"/>
                <a:gd name="T6" fmla="*/ 82 w 315"/>
                <a:gd name="T7" fmla="*/ 227 h 480"/>
                <a:gd name="T8" fmla="*/ 164 w 315"/>
                <a:gd name="T9" fmla="*/ 269 h 480"/>
                <a:gd name="T10" fmla="*/ 226 w 315"/>
                <a:gd name="T11" fmla="*/ 331 h 480"/>
                <a:gd name="T12" fmla="*/ 304 w 315"/>
                <a:gd name="T13" fmla="*/ 446 h 480"/>
                <a:gd name="T14" fmla="*/ 292 w 315"/>
                <a:gd name="T15" fmla="*/ 416 h 480"/>
                <a:gd name="T16" fmla="*/ 243 w 315"/>
                <a:gd name="T17" fmla="*/ 344 h 480"/>
                <a:gd name="T18" fmla="*/ 167 w 315"/>
                <a:gd name="T19" fmla="*/ 262 h 480"/>
                <a:gd name="T20" fmla="*/ 62 w 315"/>
                <a:gd name="T21" fmla="*/ 205 h 480"/>
                <a:gd name="T22" fmla="*/ 13 w 315"/>
                <a:gd name="T23" fmla="*/ 114 h 480"/>
                <a:gd name="T24" fmla="*/ 46 w 315"/>
                <a:gd name="T25" fmla="*/ 39 h 480"/>
                <a:gd name="T26" fmla="*/ 68 w 315"/>
                <a:gd name="T27"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480">
                  <a:moveTo>
                    <a:pt x="60" y="0"/>
                  </a:moveTo>
                  <a:cubicBezTo>
                    <a:pt x="54" y="15"/>
                    <a:pt x="30" y="39"/>
                    <a:pt x="10" y="85"/>
                  </a:cubicBezTo>
                  <a:cubicBezTo>
                    <a:pt x="1" y="108"/>
                    <a:pt x="0" y="139"/>
                    <a:pt x="14" y="166"/>
                  </a:cubicBezTo>
                  <a:cubicBezTo>
                    <a:pt x="28" y="194"/>
                    <a:pt x="55" y="213"/>
                    <a:pt x="82" y="227"/>
                  </a:cubicBezTo>
                  <a:cubicBezTo>
                    <a:pt x="109" y="242"/>
                    <a:pt x="139" y="253"/>
                    <a:pt x="164" y="269"/>
                  </a:cubicBezTo>
                  <a:cubicBezTo>
                    <a:pt x="190" y="284"/>
                    <a:pt x="207" y="309"/>
                    <a:pt x="226" y="331"/>
                  </a:cubicBezTo>
                  <a:cubicBezTo>
                    <a:pt x="261" y="374"/>
                    <a:pt x="292" y="414"/>
                    <a:pt x="304" y="446"/>
                  </a:cubicBezTo>
                  <a:cubicBezTo>
                    <a:pt x="310" y="480"/>
                    <a:pt x="315" y="457"/>
                    <a:pt x="292" y="416"/>
                  </a:cubicBezTo>
                  <a:cubicBezTo>
                    <a:pt x="281" y="396"/>
                    <a:pt x="264" y="371"/>
                    <a:pt x="243" y="344"/>
                  </a:cubicBezTo>
                  <a:cubicBezTo>
                    <a:pt x="221" y="318"/>
                    <a:pt x="202" y="283"/>
                    <a:pt x="167" y="262"/>
                  </a:cubicBezTo>
                  <a:cubicBezTo>
                    <a:pt x="133" y="241"/>
                    <a:pt x="94" y="227"/>
                    <a:pt x="62" y="205"/>
                  </a:cubicBezTo>
                  <a:cubicBezTo>
                    <a:pt x="29" y="184"/>
                    <a:pt x="9" y="148"/>
                    <a:pt x="13" y="114"/>
                  </a:cubicBezTo>
                  <a:cubicBezTo>
                    <a:pt x="15" y="81"/>
                    <a:pt x="34" y="57"/>
                    <a:pt x="46" y="39"/>
                  </a:cubicBezTo>
                  <a:cubicBezTo>
                    <a:pt x="59" y="21"/>
                    <a:pt x="64" y="6"/>
                    <a:pt x="6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3" name="Freeform 54">
              <a:extLst>
                <a:ext uri="{FF2B5EF4-FFF2-40B4-BE49-F238E27FC236}">
                  <a16:creationId xmlns:a16="http://schemas.microsoft.com/office/drawing/2014/main" id="{F460F4A8-BE73-4AF7-B9DE-209C7272A176}"/>
                </a:ext>
              </a:extLst>
            </p:cNvPr>
            <p:cNvSpPr>
              <a:spLocks/>
            </p:cNvSpPr>
            <p:nvPr/>
          </p:nvSpPr>
          <p:spPr bwMode="gray">
            <a:xfrm>
              <a:off x="3239" y="1229"/>
              <a:ext cx="416" cy="976"/>
            </a:xfrm>
            <a:custGeom>
              <a:avLst/>
              <a:gdLst>
                <a:gd name="T0" fmla="*/ 15 w 208"/>
                <a:gd name="T1" fmla="*/ 3 h 487"/>
                <a:gd name="T2" fmla="*/ 33 w 208"/>
                <a:gd name="T3" fmla="*/ 91 h 487"/>
                <a:gd name="T4" fmla="*/ 32 w 208"/>
                <a:gd name="T5" fmla="*/ 159 h 487"/>
                <a:gd name="T6" fmla="*/ 5 w 208"/>
                <a:gd name="T7" fmla="*/ 238 h 487"/>
                <a:gd name="T8" fmla="*/ 48 w 208"/>
                <a:gd name="T9" fmla="*/ 313 h 487"/>
                <a:gd name="T10" fmla="*/ 117 w 208"/>
                <a:gd name="T11" fmla="*/ 357 h 487"/>
                <a:gd name="T12" fmla="*/ 198 w 208"/>
                <a:gd name="T13" fmla="*/ 457 h 487"/>
                <a:gd name="T14" fmla="*/ 187 w 208"/>
                <a:gd name="T15" fmla="*/ 429 h 487"/>
                <a:gd name="T16" fmla="*/ 51 w 208"/>
                <a:gd name="T17" fmla="*/ 306 h 487"/>
                <a:gd name="T18" fmla="*/ 17 w 208"/>
                <a:gd name="T19" fmla="*/ 266 h 487"/>
                <a:gd name="T20" fmla="*/ 20 w 208"/>
                <a:gd name="T21" fmla="*/ 214 h 487"/>
                <a:gd name="T22" fmla="*/ 45 w 208"/>
                <a:gd name="T23" fmla="*/ 115 h 487"/>
                <a:gd name="T24" fmla="*/ 29 w 208"/>
                <a:gd name="T25" fmla="*/ 38 h 487"/>
                <a:gd name="T26" fmla="*/ 23 w 208"/>
                <a:gd name="T2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487">
                  <a:moveTo>
                    <a:pt x="15" y="3"/>
                  </a:moveTo>
                  <a:cubicBezTo>
                    <a:pt x="14" y="17"/>
                    <a:pt x="23" y="50"/>
                    <a:pt x="33" y="91"/>
                  </a:cubicBezTo>
                  <a:cubicBezTo>
                    <a:pt x="37" y="112"/>
                    <a:pt x="38" y="136"/>
                    <a:pt x="32" y="159"/>
                  </a:cubicBezTo>
                  <a:cubicBezTo>
                    <a:pt x="25" y="183"/>
                    <a:pt x="9" y="207"/>
                    <a:pt x="5" y="238"/>
                  </a:cubicBezTo>
                  <a:cubicBezTo>
                    <a:pt x="0" y="270"/>
                    <a:pt x="24" y="298"/>
                    <a:pt x="48" y="313"/>
                  </a:cubicBezTo>
                  <a:cubicBezTo>
                    <a:pt x="72" y="329"/>
                    <a:pt x="97" y="340"/>
                    <a:pt x="117" y="357"/>
                  </a:cubicBezTo>
                  <a:cubicBezTo>
                    <a:pt x="157" y="390"/>
                    <a:pt x="188" y="426"/>
                    <a:pt x="198" y="457"/>
                  </a:cubicBezTo>
                  <a:cubicBezTo>
                    <a:pt x="204" y="487"/>
                    <a:pt x="208" y="467"/>
                    <a:pt x="187" y="429"/>
                  </a:cubicBezTo>
                  <a:cubicBezTo>
                    <a:pt x="166" y="391"/>
                    <a:pt x="115" y="341"/>
                    <a:pt x="51" y="306"/>
                  </a:cubicBezTo>
                  <a:cubicBezTo>
                    <a:pt x="37" y="296"/>
                    <a:pt x="23" y="283"/>
                    <a:pt x="17" y="266"/>
                  </a:cubicBezTo>
                  <a:cubicBezTo>
                    <a:pt x="10" y="249"/>
                    <a:pt x="14" y="230"/>
                    <a:pt x="20" y="214"/>
                  </a:cubicBezTo>
                  <a:cubicBezTo>
                    <a:pt x="35" y="181"/>
                    <a:pt x="50" y="147"/>
                    <a:pt x="45" y="115"/>
                  </a:cubicBezTo>
                  <a:cubicBezTo>
                    <a:pt x="43" y="84"/>
                    <a:pt x="34" y="58"/>
                    <a:pt x="29" y="38"/>
                  </a:cubicBezTo>
                  <a:cubicBezTo>
                    <a:pt x="24" y="18"/>
                    <a:pt x="23" y="5"/>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4" name="Freeform 55">
              <a:extLst>
                <a:ext uri="{FF2B5EF4-FFF2-40B4-BE49-F238E27FC236}">
                  <a16:creationId xmlns:a16="http://schemas.microsoft.com/office/drawing/2014/main" id="{8B653549-44DC-465D-886C-795231952D20}"/>
                </a:ext>
              </a:extLst>
            </p:cNvPr>
            <p:cNvSpPr>
              <a:spLocks/>
            </p:cNvSpPr>
            <p:nvPr/>
          </p:nvSpPr>
          <p:spPr bwMode="gray">
            <a:xfrm>
              <a:off x="3299" y="1259"/>
              <a:ext cx="526" cy="1082"/>
            </a:xfrm>
            <a:custGeom>
              <a:avLst/>
              <a:gdLst>
                <a:gd name="T0" fmla="*/ 256 w 263"/>
                <a:gd name="T1" fmla="*/ 0 h 540"/>
                <a:gd name="T2" fmla="*/ 219 w 263"/>
                <a:gd name="T3" fmla="*/ 24 h 540"/>
                <a:gd name="T4" fmla="*/ 144 w 263"/>
                <a:gd name="T5" fmla="*/ 40 h 540"/>
                <a:gd name="T6" fmla="*/ 107 w 263"/>
                <a:gd name="T7" fmla="*/ 75 h 540"/>
                <a:gd name="T8" fmla="*/ 116 w 263"/>
                <a:gd name="T9" fmla="*/ 129 h 540"/>
                <a:gd name="T10" fmla="*/ 191 w 263"/>
                <a:gd name="T11" fmla="*/ 213 h 540"/>
                <a:gd name="T12" fmla="*/ 228 w 263"/>
                <a:gd name="T13" fmla="*/ 309 h 540"/>
                <a:gd name="T14" fmla="*/ 153 w 263"/>
                <a:gd name="T15" fmla="*/ 389 h 540"/>
                <a:gd name="T16" fmla="*/ 25 w 263"/>
                <a:gd name="T17" fmla="*/ 509 h 540"/>
                <a:gd name="T18" fmla="*/ 55 w 263"/>
                <a:gd name="T19" fmla="*/ 482 h 540"/>
                <a:gd name="T20" fmla="*/ 137 w 263"/>
                <a:gd name="T21" fmla="*/ 411 h 540"/>
                <a:gd name="T22" fmla="*/ 235 w 263"/>
                <a:gd name="T23" fmla="*/ 311 h 540"/>
                <a:gd name="T24" fmla="*/ 121 w 263"/>
                <a:gd name="T25" fmla="*/ 68 h 540"/>
                <a:gd name="T26" fmla="*/ 217 w 263"/>
                <a:gd name="T27" fmla="*/ 34 h 540"/>
                <a:gd name="T28" fmla="*/ 263 w 263"/>
                <a:gd name="T29" fmla="*/ 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540">
                  <a:moveTo>
                    <a:pt x="256" y="0"/>
                  </a:moveTo>
                  <a:cubicBezTo>
                    <a:pt x="249" y="6"/>
                    <a:pt x="238" y="18"/>
                    <a:pt x="219" y="24"/>
                  </a:cubicBezTo>
                  <a:cubicBezTo>
                    <a:pt x="201" y="30"/>
                    <a:pt x="173" y="26"/>
                    <a:pt x="144" y="40"/>
                  </a:cubicBezTo>
                  <a:cubicBezTo>
                    <a:pt x="130" y="46"/>
                    <a:pt x="114" y="56"/>
                    <a:pt x="107" y="75"/>
                  </a:cubicBezTo>
                  <a:cubicBezTo>
                    <a:pt x="100" y="93"/>
                    <a:pt x="107" y="113"/>
                    <a:pt x="116" y="129"/>
                  </a:cubicBezTo>
                  <a:cubicBezTo>
                    <a:pt x="134" y="163"/>
                    <a:pt x="167" y="184"/>
                    <a:pt x="191" y="213"/>
                  </a:cubicBezTo>
                  <a:cubicBezTo>
                    <a:pt x="214" y="240"/>
                    <a:pt x="242" y="276"/>
                    <a:pt x="228" y="309"/>
                  </a:cubicBezTo>
                  <a:cubicBezTo>
                    <a:pt x="209" y="340"/>
                    <a:pt x="178" y="365"/>
                    <a:pt x="153" y="389"/>
                  </a:cubicBezTo>
                  <a:cubicBezTo>
                    <a:pt x="100" y="437"/>
                    <a:pt x="53" y="477"/>
                    <a:pt x="25" y="509"/>
                  </a:cubicBezTo>
                  <a:cubicBezTo>
                    <a:pt x="0" y="540"/>
                    <a:pt x="12" y="520"/>
                    <a:pt x="55" y="482"/>
                  </a:cubicBezTo>
                  <a:cubicBezTo>
                    <a:pt x="76" y="463"/>
                    <a:pt x="104" y="439"/>
                    <a:pt x="137" y="411"/>
                  </a:cubicBezTo>
                  <a:cubicBezTo>
                    <a:pt x="168" y="382"/>
                    <a:pt x="207" y="354"/>
                    <a:pt x="235" y="311"/>
                  </a:cubicBezTo>
                  <a:cubicBezTo>
                    <a:pt x="257" y="200"/>
                    <a:pt x="84" y="157"/>
                    <a:pt x="121" y="68"/>
                  </a:cubicBezTo>
                  <a:cubicBezTo>
                    <a:pt x="149" y="36"/>
                    <a:pt x="190" y="40"/>
                    <a:pt x="217" y="34"/>
                  </a:cubicBezTo>
                  <a:cubicBezTo>
                    <a:pt x="246" y="26"/>
                    <a:pt x="257" y="7"/>
                    <a:pt x="26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5" name="Freeform 56">
              <a:extLst>
                <a:ext uri="{FF2B5EF4-FFF2-40B4-BE49-F238E27FC236}">
                  <a16:creationId xmlns:a16="http://schemas.microsoft.com/office/drawing/2014/main" id="{C2175ABF-E8F5-4231-BB87-39D56B665F6F}"/>
                </a:ext>
              </a:extLst>
            </p:cNvPr>
            <p:cNvSpPr>
              <a:spLocks/>
            </p:cNvSpPr>
            <p:nvPr/>
          </p:nvSpPr>
          <p:spPr bwMode="gray">
            <a:xfrm>
              <a:off x="3139" y="1618"/>
              <a:ext cx="492" cy="681"/>
            </a:xfrm>
            <a:custGeom>
              <a:avLst/>
              <a:gdLst>
                <a:gd name="T0" fmla="*/ 242 w 246"/>
                <a:gd name="T1" fmla="*/ 0 h 340"/>
                <a:gd name="T2" fmla="*/ 195 w 246"/>
                <a:gd name="T3" fmla="*/ 51 h 340"/>
                <a:gd name="T4" fmla="*/ 189 w 246"/>
                <a:gd name="T5" fmla="*/ 107 h 340"/>
                <a:gd name="T6" fmla="*/ 165 w 246"/>
                <a:gd name="T7" fmla="*/ 161 h 340"/>
                <a:gd name="T8" fmla="*/ 69 w 246"/>
                <a:gd name="T9" fmla="*/ 244 h 340"/>
                <a:gd name="T10" fmla="*/ 5 w 246"/>
                <a:gd name="T11" fmla="*/ 318 h 340"/>
                <a:gd name="T12" fmla="*/ 17 w 246"/>
                <a:gd name="T13" fmla="*/ 299 h 340"/>
                <a:gd name="T14" fmla="*/ 123 w 246"/>
                <a:gd name="T15" fmla="*/ 210 h 340"/>
                <a:gd name="T16" fmla="*/ 181 w 246"/>
                <a:gd name="T17" fmla="*/ 148 h 340"/>
                <a:gd name="T18" fmla="*/ 198 w 246"/>
                <a:gd name="T19" fmla="*/ 72 h 340"/>
                <a:gd name="T20" fmla="*/ 246 w 246"/>
                <a:gd name="T21"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40">
                  <a:moveTo>
                    <a:pt x="242" y="0"/>
                  </a:moveTo>
                  <a:cubicBezTo>
                    <a:pt x="234" y="5"/>
                    <a:pt x="207" y="17"/>
                    <a:pt x="195" y="51"/>
                  </a:cubicBezTo>
                  <a:cubicBezTo>
                    <a:pt x="190" y="68"/>
                    <a:pt x="191" y="88"/>
                    <a:pt x="189" y="107"/>
                  </a:cubicBezTo>
                  <a:cubicBezTo>
                    <a:pt x="187" y="126"/>
                    <a:pt x="178" y="145"/>
                    <a:pt x="165" y="161"/>
                  </a:cubicBezTo>
                  <a:cubicBezTo>
                    <a:pt x="141" y="196"/>
                    <a:pt x="100" y="219"/>
                    <a:pt x="69" y="244"/>
                  </a:cubicBezTo>
                  <a:cubicBezTo>
                    <a:pt x="37" y="267"/>
                    <a:pt x="12" y="295"/>
                    <a:pt x="5" y="318"/>
                  </a:cubicBezTo>
                  <a:cubicBezTo>
                    <a:pt x="0" y="340"/>
                    <a:pt x="0" y="326"/>
                    <a:pt x="17" y="299"/>
                  </a:cubicBezTo>
                  <a:cubicBezTo>
                    <a:pt x="34" y="271"/>
                    <a:pt x="78" y="242"/>
                    <a:pt x="123" y="210"/>
                  </a:cubicBezTo>
                  <a:cubicBezTo>
                    <a:pt x="146" y="194"/>
                    <a:pt x="166" y="172"/>
                    <a:pt x="181" y="148"/>
                  </a:cubicBezTo>
                  <a:cubicBezTo>
                    <a:pt x="198" y="124"/>
                    <a:pt x="196" y="95"/>
                    <a:pt x="198" y="72"/>
                  </a:cubicBezTo>
                  <a:cubicBezTo>
                    <a:pt x="201" y="23"/>
                    <a:pt x="242" y="7"/>
                    <a:pt x="2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6" name="Freeform 57">
              <a:extLst>
                <a:ext uri="{FF2B5EF4-FFF2-40B4-BE49-F238E27FC236}">
                  <a16:creationId xmlns:a16="http://schemas.microsoft.com/office/drawing/2014/main" id="{A36BEB08-43DC-43DB-9049-8712E062DAA0}"/>
                </a:ext>
              </a:extLst>
            </p:cNvPr>
            <p:cNvSpPr>
              <a:spLocks/>
            </p:cNvSpPr>
            <p:nvPr/>
          </p:nvSpPr>
          <p:spPr bwMode="gray">
            <a:xfrm>
              <a:off x="3603" y="1363"/>
              <a:ext cx="292" cy="896"/>
            </a:xfrm>
            <a:custGeom>
              <a:avLst/>
              <a:gdLst>
                <a:gd name="T0" fmla="*/ 0 w 146"/>
                <a:gd name="T1" fmla="*/ 6 h 447"/>
                <a:gd name="T2" fmla="*/ 65 w 146"/>
                <a:gd name="T3" fmla="*/ 65 h 447"/>
                <a:gd name="T4" fmla="*/ 127 w 146"/>
                <a:gd name="T5" fmla="*/ 191 h 447"/>
                <a:gd name="T6" fmla="*/ 106 w 146"/>
                <a:gd name="T7" fmla="*/ 268 h 447"/>
                <a:gd name="T8" fmla="*/ 71 w 146"/>
                <a:gd name="T9" fmla="*/ 340 h 447"/>
                <a:gd name="T10" fmla="*/ 129 w 146"/>
                <a:gd name="T11" fmla="*/ 442 h 447"/>
                <a:gd name="T12" fmla="*/ 141 w 146"/>
                <a:gd name="T13" fmla="*/ 445 h 447"/>
                <a:gd name="T14" fmla="*/ 106 w 146"/>
                <a:gd name="T15" fmla="*/ 426 h 447"/>
                <a:gd name="T16" fmla="*/ 75 w 146"/>
                <a:gd name="T17" fmla="*/ 360 h 447"/>
                <a:gd name="T18" fmla="*/ 113 w 146"/>
                <a:gd name="T19" fmla="*/ 270 h 447"/>
                <a:gd name="T20" fmla="*/ 133 w 146"/>
                <a:gd name="T21" fmla="*/ 166 h 447"/>
                <a:gd name="T22" fmla="*/ 89 w 146"/>
                <a:gd name="T23" fmla="*/ 76 h 447"/>
                <a:gd name="T24" fmla="*/ 30 w 146"/>
                <a:gd name="T25" fmla="*/ 27 h 447"/>
                <a:gd name="T26" fmla="*/ 6 w 146"/>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447">
                  <a:moveTo>
                    <a:pt x="0" y="6"/>
                  </a:moveTo>
                  <a:cubicBezTo>
                    <a:pt x="4" y="20"/>
                    <a:pt x="33" y="40"/>
                    <a:pt x="65" y="65"/>
                  </a:cubicBezTo>
                  <a:cubicBezTo>
                    <a:pt x="92" y="92"/>
                    <a:pt x="127" y="139"/>
                    <a:pt x="127" y="191"/>
                  </a:cubicBezTo>
                  <a:cubicBezTo>
                    <a:pt x="127" y="218"/>
                    <a:pt x="120" y="245"/>
                    <a:pt x="106" y="268"/>
                  </a:cubicBezTo>
                  <a:cubicBezTo>
                    <a:pt x="92" y="291"/>
                    <a:pt x="74" y="313"/>
                    <a:pt x="71" y="340"/>
                  </a:cubicBezTo>
                  <a:cubicBezTo>
                    <a:pt x="63" y="395"/>
                    <a:pt x="101" y="435"/>
                    <a:pt x="129" y="442"/>
                  </a:cubicBezTo>
                  <a:cubicBezTo>
                    <a:pt x="143" y="446"/>
                    <a:pt x="146" y="447"/>
                    <a:pt x="141" y="445"/>
                  </a:cubicBezTo>
                  <a:cubicBezTo>
                    <a:pt x="136" y="443"/>
                    <a:pt x="121" y="440"/>
                    <a:pt x="106" y="426"/>
                  </a:cubicBezTo>
                  <a:cubicBezTo>
                    <a:pt x="91" y="414"/>
                    <a:pt x="77" y="390"/>
                    <a:pt x="75" y="360"/>
                  </a:cubicBezTo>
                  <a:cubicBezTo>
                    <a:pt x="72" y="329"/>
                    <a:pt x="93" y="300"/>
                    <a:pt x="113" y="270"/>
                  </a:cubicBezTo>
                  <a:cubicBezTo>
                    <a:pt x="132" y="240"/>
                    <a:pt x="139" y="201"/>
                    <a:pt x="133" y="166"/>
                  </a:cubicBezTo>
                  <a:cubicBezTo>
                    <a:pt x="128" y="129"/>
                    <a:pt x="106" y="101"/>
                    <a:pt x="89" y="76"/>
                  </a:cubicBezTo>
                  <a:cubicBezTo>
                    <a:pt x="69" y="52"/>
                    <a:pt x="45" y="39"/>
                    <a:pt x="30" y="27"/>
                  </a:cubicBezTo>
                  <a:cubicBezTo>
                    <a:pt x="15" y="15"/>
                    <a:pt x="8" y="4"/>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7" name="Freeform 58">
              <a:extLst>
                <a:ext uri="{FF2B5EF4-FFF2-40B4-BE49-F238E27FC236}">
                  <a16:creationId xmlns:a16="http://schemas.microsoft.com/office/drawing/2014/main" id="{EEF528D8-3EE9-4011-B936-767064B7E570}"/>
                </a:ext>
              </a:extLst>
            </p:cNvPr>
            <p:cNvSpPr>
              <a:spLocks/>
            </p:cNvSpPr>
            <p:nvPr/>
          </p:nvSpPr>
          <p:spPr bwMode="gray">
            <a:xfrm>
              <a:off x="3885" y="1341"/>
              <a:ext cx="298" cy="982"/>
            </a:xfrm>
            <a:custGeom>
              <a:avLst/>
              <a:gdLst>
                <a:gd name="T0" fmla="*/ 2 w 149"/>
                <a:gd name="T1" fmla="*/ 10 h 490"/>
                <a:gd name="T2" fmla="*/ 76 w 149"/>
                <a:gd name="T3" fmla="*/ 56 h 490"/>
                <a:gd name="T4" fmla="*/ 123 w 149"/>
                <a:gd name="T5" fmla="*/ 109 h 490"/>
                <a:gd name="T6" fmla="*/ 127 w 149"/>
                <a:gd name="T7" fmla="*/ 180 h 490"/>
                <a:gd name="T8" fmla="*/ 75 w 149"/>
                <a:gd name="T9" fmla="*/ 248 h 490"/>
                <a:gd name="T10" fmla="*/ 66 w 149"/>
                <a:gd name="T11" fmla="*/ 331 h 490"/>
                <a:gd name="T12" fmla="*/ 77 w 149"/>
                <a:gd name="T13" fmla="*/ 461 h 490"/>
                <a:gd name="T14" fmla="*/ 82 w 149"/>
                <a:gd name="T15" fmla="*/ 431 h 490"/>
                <a:gd name="T16" fmla="*/ 73 w 149"/>
                <a:gd name="T17" fmla="*/ 350 h 490"/>
                <a:gd name="T18" fmla="*/ 83 w 149"/>
                <a:gd name="T19" fmla="*/ 250 h 490"/>
                <a:gd name="T20" fmla="*/ 143 w 149"/>
                <a:gd name="T21" fmla="*/ 159 h 490"/>
                <a:gd name="T22" fmla="*/ 101 w 149"/>
                <a:gd name="T23" fmla="*/ 67 h 490"/>
                <a:gd name="T24" fmla="*/ 0 w 14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490">
                  <a:moveTo>
                    <a:pt x="2" y="10"/>
                  </a:moveTo>
                  <a:cubicBezTo>
                    <a:pt x="16" y="11"/>
                    <a:pt x="44" y="27"/>
                    <a:pt x="76" y="56"/>
                  </a:cubicBezTo>
                  <a:cubicBezTo>
                    <a:pt x="92" y="71"/>
                    <a:pt x="109" y="88"/>
                    <a:pt x="123" y="109"/>
                  </a:cubicBezTo>
                  <a:cubicBezTo>
                    <a:pt x="136" y="130"/>
                    <a:pt x="141" y="156"/>
                    <a:pt x="127" y="180"/>
                  </a:cubicBezTo>
                  <a:cubicBezTo>
                    <a:pt x="114" y="203"/>
                    <a:pt x="89" y="221"/>
                    <a:pt x="75" y="248"/>
                  </a:cubicBezTo>
                  <a:cubicBezTo>
                    <a:pt x="62" y="275"/>
                    <a:pt x="63" y="305"/>
                    <a:pt x="66" y="331"/>
                  </a:cubicBezTo>
                  <a:cubicBezTo>
                    <a:pt x="73" y="383"/>
                    <a:pt x="84" y="429"/>
                    <a:pt x="77" y="461"/>
                  </a:cubicBezTo>
                  <a:cubicBezTo>
                    <a:pt x="68" y="490"/>
                    <a:pt x="80" y="475"/>
                    <a:pt x="82" y="431"/>
                  </a:cubicBezTo>
                  <a:cubicBezTo>
                    <a:pt x="82" y="409"/>
                    <a:pt x="78" y="381"/>
                    <a:pt x="73" y="350"/>
                  </a:cubicBezTo>
                  <a:cubicBezTo>
                    <a:pt x="69" y="320"/>
                    <a:pt x="65" y="283"/>
                    <a:pt x="83" y="250"/>
                  </a:cubicBezTo>
                  <a:cubicBezTo>
                    <a:pt x="99" y="219"/>
                    <a:pt x="137" y="198"/>
                    <a:pt x="143" y="159"/>
                  </a:cubicBezTo>
                  <a:cubicBezTo>
                    <a:pt x="149" y="119"/>
                    <a:pt x="122" y="89"/>
                    <a:pt x="101" y="67"/>
                  </a:cubicBezTo>
                  <a:cubicBezTo>
                    <a:pt x="58" y="21"/>
                    <a:pt x="15"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8" name="Freeform 59">
              <a:extLst>
                <a:ext uri="{FF2B5EF4-FFF2-40B4-BE49-F238E27FC236}">
                  <a16:creationId xmlns:a16="http://schemas.microsoft.com/office/drawing/2014/main" id="{618370F7-9201-42E3-8AAC-B530BF9FBAF0}"/>
                </a:ext>
              </a:extLst>
            </p:cNvPr>
            <p:cNvSpPr>
              <a:spLocks/>
            </p:cNvSpPr>
            <p:nvPr/>
          </p:nvSpPr>
          <p:spPr bwMode="gray">
            <a:xfrm>
              <a:off x="3913" y="1223"/>
              <a:ext cx="498" cy="1002"/>
            </a:xfrm>
            <a:custGeom>
              <a:avLst/>
              <a:gdLst>
                <a:gd name="T0" fmla="*/ 126 w 249"/>
                <a:gd name="T1" fmla="*/ 0 h 500"/>
                <a:gd name="T2" fmla="*/ 44 w 249"/>
                <a:gd name="T3" fmla="*/ 69 h 500"/>
                <a:gd name="T4" fmla="*/ 3 w 249"/>
                <a:gd name="T5" fmla="*/ 249 h 500"/>
                <a:gd name="T6" fmla="*/ 20 w 249"/>
                <a:gd name="T7" fmla="*/ 349 h 500"/>
                <a:gd name="T8" fmla="*/ 74 w 249"/>
                <a:gd name="T9" fmla="*/ 431 h 500"/>
                <a:gd name="T10" fmla="*/ 156 w 249"/>
                <a:gd name="T11" fmla="*/ 460 h 500"/>
                <a:gd name="T12" fmla="*/ 217 w 249"/>
                <a:gd name="T13" fmla="*/ 488 h 500"/>
                <a:gd name="T14" fmla="*/ 186 w 249"/>
                <a:gd name="T15" fmla="*/ 471 h 500"/>
                <a:gd name="T16" fmla="*/ 98 w 249"/>
                <a:gd name="T17" fmla="*/ 436 h 500"/>
                <a:gd name="T18" fmla="*/ 27 w 249"/>
                <a:gd name="T19" fmla="*/ 346 h 500"/>
                <a:gd name="T20" fmla="*/ 39 w 249"/>
                <a:gd name="T21" fmla="*/ 101 h 500"/>
                <a:gd name="T22" fmla="*/ 130 w 249"/>
                <a:gd name="T23"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500">
                  <a:moveTo>
                    <a:pt x="126" y="0"/>
                  </a:moveTo>
                  <a:cubicBezTo>
                    <a:pt x="110" y="2"/>
                    <a:pt x="71" y="22"/>
                    <a:pt x="44" y="69"/>
                  </a:cubicBezTo>
                  <a:cubicBezTo>
                    <a:pt x="17" y="115"/>
                    <a:pt x="2" y="181"/>
                    <a:pt x="3" y="249"/>
                  </a:cubicBezTo>
                  <a:cubicBezTo>
                    <a:pt x="4" y="282"/>
                    <a:pt x="9" y="317"/>
                    <a:pt x="20" y="349"/>
                  </a:cubicBezTo>
                  <a:cubicBezTo>
                    <a:pt x="31" y="381"/>
                    <a:pt x="46" y="414"/>
                    <a:pt x="74" y="431"/>
                  </a:cubicBezTo>
                  <a:cubicBezTo>
                    <a:pt x="103" y="446"/>
                    <a:pt x="132" y="450"/>
                    <a:pt x="156" y="460"/>
                  </a:cubicBezTo>
                  <a:cubicBezTo>
                    <a:pt x="180" y="470"/>
                    <a:pt x="200" y="481"/>
                    <a:pt x="217" y="488"/>
                  </a:cubicBezTo>
                  <a:cubicBezTo>
                    <a:pt x="249" y="500"/>
                    <a:pt x="231" y="494"/>
                    <a:pt x="186" y="471"/>
                  </a:cubicBezTo>
                  <a:cubicBezTo>
                    <a:pt x="164" y="459"/>
                    <a:pt x="133" y="447"/>
                    <a:pt x="98" y="436"/>
                  </a:cubicBezTo>
                  <a:cubicBezTo>
                    <a:pt x="61" y="426"/>
                    <a:pt x="39" y="386"/>
                    <a:pt x="27" y="346"/>
                  </a:cubicBezTo>
                  <a:cubicBezTo>
                    <a:pt x="0" y="264"/>
                    <a:pt x="12" y="168"/>
                    <a:pt x="39" y="101"/>
                  </a:cubicBezTo>
                  <a:cubicBezTo>
                    <a:pt x="66" y="31"/>
                    <a:pt x="120" y="7"/>
                    <a:pt x="13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9" name="Freeform 60">
              <a:extLst>
                <a:ext uri="{FF2B5EF4-FFF2-40B4-BE49-F238E27FC236}">
                  <a16:creationId xmlns:a16="http://schemas.microsoft.com/office/drawing/2014/main" id="{7A65D795-5068-41D1-AA18-D91F33A84ADF}"/>
                </a:ext>
              </a:extLst>
            </p:cNvPr>
            <p:cNvSpPr>
              <a:spLocks/>
            </p:cNvSpPr>
            <p:nvPr/>
          </p:nvSpPr>
          <p:spPr bwMode="gray">
            <a:xfrm>
              <a:off x="4139" y="1097"/>
              <a:ext cx="352" cy="1260"/>
            </a:xfrm>
            <a:custGeom>
              <a:avLst/>
              <a:gdLst>
                <a:gd name="T0" fmla="*/ 72 w 176"/>
                <a:gd name="T1" fmla="*/ 1 h 629"/>
                <a:gd name="T2" fmla="*/ 84 w 176"/>
                <a:gd name="T3" fmla="*/ 103 h 629"/>
                <a:gd name="T4" fmla="*/ 142 w 176"/>
                <a:gd name="T5" fmla="*/ 267 h 629"/>
                <a:gd name="T6" fmla="*/ 136 w 176"/>
                <a:gd name="T7" fmla="*/ 359 h 629"/>
                <a:gd name="T8" fmla="*/ 83 w 176"/>
                <a:gd name="T9" fmla="*/ 433 h 629"/>
                <a:gd name="T10" fmla="*/ 18 w 176"/>
                <a:gd name="T11" fmla="*/ 564 h 629"/>
                <a:gd name="T12" fmla="*/ 143 w 176"/>
                <a:gd name="T13" fmla="*/ 360 h 629"/>
                <a:gd name="T14" fmla="*/ 103 w 176"/>
                <a:gd name="T15" fmla="*/ 128 h 629"/>
                <a:gd name="T16" fmla="*/ 80 w 176"/>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629">
                  <a:moveTo>
                    <a:pt x="72" y="1"/>
                  </a:moveTo>
                  <a:cubicBezTo>
                    <a:pt x="68" y="16"/>
                    <a:pt x="68" y="55"/>
                    <a:pt x="84" y="103"/>
                  </a:cubicBezTo>
                  <a:cubicBezTo>
                    <a:pt x="99" y="151"/>
                    <a:pt x="130" y="205"/>
                    <a:pt x="142" y="267"/>
                  </a:cubicBezTo>
                  <a:cubicBezTo>
                    <a:pt x="148" y="297"/>
                    <a:pt x="149" y="330"/>
                    <a:pt x="136" y="359"/>
                  </a:cubicBezTo>
                  <a:cubicBezTo>
                    <a:pt x="125" y="387"/>
                    <a:pt x="102" y="410"/>
                    <a:pt x="83" y="433"/>
                  </a:cubicBezTo>
                  <a:cubicBezTo>
                    <a:pt x="43" y="479"/>
                    <a:pt x="30" y="532"/>
                    <a:pt x="18" y="564"/>
                  </a:cubicBezTo>
                  <a:cubicBezTo>
                    <a:pt x="0" y="629"/>
                    <a:pt x="31" y="485"/>
                    <a:pt x="143" y="360"/>
                  </a:cubicBezTo>
                  <a:cubicBezTo>
                    <a:pt x="176" y="277"/>
                    <a:pt x="126" y="191"/>
                    <a:pt x="103" y="128"/>
                  </a:cubicBezTo>
                  <a:cubicBezTo>
                    <a:pt x="75" y="63"/>
                    <a:pt x="76" y="10"/>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06" name="Freeform 61">
              <a:extLst>
                <a:ext uri="{FF2B5EF4-FFF2-40B4-BE49-F238E27FC236}">
                  <a16:creationId xmlns:a16="http://schemas.microsoft.com/office/drawing/2014/main" id="{39CB57CE-6D0A-4CA9-BFF1-EF53D64329F3}"/>
                </a:ext>
              </a:extLst>
            </p:cNvPr>
            <p:cNvSpPr>
              <a:spLocks/>
            </p:cNvSpPr>
            <p:nvPr/>
          </p:nvSpPr>
          <p:spPr bwMode="gray">
            <a:xfrm>
              <a:off x="4431" y="1371"/>
              <a:ext cx="306" cy="974"/>
            </a:xfrm>
            <a:custGeom>
              <a:avLst/>
              <a:gdLst>
                <a:gd name="T0" fmla="*/ 0 w 153"/>
                <a:gd name="T1" fmla="*/ 8 h 486"/>
                <a:gd name="T2" fmla="*/ 78 w 153"/>
                <a:gd name="T3" fmla="*/ 51 h 486"/>
                <a:gd name="T4" fmla="*/ 123 w 153"/>
                <a:gd name="T5" fmla="*/ 176 h 486"/>
                <a:gd name="T6" fmla="*/ 75 w 153"/>
                <a:gd name="T7" fmla="*/ 248 h 486"/>
                <a:gd name="T8" fmla="*/ 58 w 153"/>
                <a:gd name="T9" fmla="*/ 330 h 486"/>
                <a:gd name="T10" fmla="*/ 94 w 153"/>
                <a:gd name="T11" fmla="*/ 456 h 486"/>
                <a:gd name="T12" fmla="*/ 88 w 153"/>
                <a:gd name="T13" fmla="*/ 426 h 486"/>
                <a:gd name="T14" fmla="*/ 65 w 153"/>
                <a:gd name="T15" fmla="*/ 349 h 486"/>
                <a:gd name="T16" fmla="*/ 82 w 153"/>
                <a:gd name="T17" fmla="*/ 250 h 486"/>
                <a:gd name="T18" fmla="*/ 140 w 153"/>
                <a:gd name="T19" fmla="*/ 155 h 486"/>
                <a:gd name="T20" fmla="*/ 104 w 153"/>
                <a:gd name="T21" fmla="*/ 61 h 486"/>
                <a:gd name="T22" fmla="*/ 1 w 153"/>
                <a:gd name="T2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486">
                  <a:moveTo>
                    <a:pt x="0" y="8"/>
                  </a:moveTo>
                  <a:cubicBezTo>
                    <a:pt x="13" y="15"/>
                    <a:pt x="45" y="24"/>
                    <a:pt x="78" y="51"/>
                  </a:cubicBezTo>
                  <a:cubicBezTo>
                    <a:pt x="109" y="75"/>
                    <a:pt x="153" y="126"/>
                    <a:pt x="123" y="176"/>
                  </a:cubicBezTo>
                  <a:cubicBezTo>
                    <a:pt x="111" y="200"/>
                    <a:pt x="88" y="220"/>
                    <a:pt x="75" y="248"/>
                  </a:cubicBezTo>
                  <a:cubicBezTo>
                    <a:pt x="63" y="274"/>
                    <a:pt x="57" y="303"/>
                    <a:pt x="58" y="330"/>
                  </a:cubicBezTo>
                  <a:cubicBezTo>
                    <a:pt x="60" y="384"/>
                    <a:pt x="90" y="424"/>
                    <a:pt x="94" y="456"/>
                  </a:cubicBezTo>
                  <a:cubicBezTo>
                    <a:pt x="96" y="486"/>
                    <a:pt x="101" y="467"/>
                    <a:pt x="88" y="426"/>
                  </a:cubicBezTo>
                  <a:cubicBezTo>
                    <a:pt x="82" y="405"/>
                    <a:pt x="69" y="380"/>
                    <a:pt x="65" y="349"/>
                  </a:cubicBezTo>
                  <a:cubicBezTo>
                    <a:pt x="60" y="318"/>
                    <a:pt x="66" y="282"/>
                    <a:pt x="82" y="250"/>
                  </a:cubicBezTo>
                  <a:cubicBezTo>
                    <a:pt x="98" y="217"/>
                    <a:pt x="132" y="193"/>
                    <a:pt x="140" y="155"/>
                  </a:cubicBezTo>
                  <a:cubicBezTo>
                    <a:pt x="148" y="116"/>
                    <a:pt x="124" y="83"/>
                    <a:pt x="104" y="61"/>
                  </a:cubicBezTo>
                  <a:cubicBezTo>
                    <a:pt x="59" y="15"/>
                    <a:pt x="9" y="5"/>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07" name="Freeform 62">
              <a:extLst>
                <a:ext uri="{FF2B5EF4-FFF2-40B4-BE49-F238E27FC236}">
                  <a16:creationId xmlns:a16="http://schemas.microsoft.com/office/drawing/2014/main" id="{50EB7153-CACE-4FDF-9481-CDE8E67BE46D}"/>
                </a:ext>
              </a:extLst>
            </p:cNvPr>
            <p:cNvSpPr>
              <a:spLocks/>
            </p:cNvSpPr>
            <p:nvPr/>
          </p:nvSpPr>
          <p:spPr bwMode="gray">
            <a:xfrm>
              <a:off x="4023" y="1217"/>
              <a:ext cx="856" cy="968"/>
            </a:xfrm>
            <a:custGeom>
              <a:avLst/>
              <a:gdLst>
                <a:gd name="T0" fmla="*/ 1 w 428"/>
                <a:gd name="T1" fmla="*/ 8 h 483"/>
                <a:gd name="T2" fmla="*/ 91 w 428"/>
                <a:gd name="T3" fmla="*/ 61 h 483"/>
                <a:gd name="T4" fmla="*/ 137 w 428"/>
                <a:gd name="T5" fmla="*/ 239 h 483"/>
                <a:gd name="T6" fmla="*/ 210 w 428"/>
                <a:gd name="T7" fmla="*/ 314 h 483"/>
                <a:gd name="T8" fmla="*/ 298 w 428"/>
                <a:gd name="T9" fmla="*/ 364 h 483"/>
                <a:gd name="T10" fmla="*/ 422 w 428"/>
                <a:gd name="T11" fmla="*/ 459 h 483"/>
                <a:gd name="T12" fmla="*/ 426 w 428"/>
                <a:gd name="T13" fmla="*/ 475 h 483"/>
                <a:gd name="T14" fmla="*/ 402 w 428"/>
                <a:gd name="T15" fmla="*/ 428 h 483"/>
                <a:gd name="T16" fmla="*/ 213 w 428"/>
                <a:gd name="T17" fmla="*/ 308 h 483"/>
                <a:gd name="T18" fmla="*/ 161 w 428"/>
                <a:gd name="T19" fmla="*/ 266 h 483"/>
                <a:gd name="T20" fmla="*/ 136 w 428"/>
                <a:gd name="T21" fmla="*/ 205 h 483"/>
                <a:gd name="T22" fmla="*/ 115 w 428"/>
                <a:gd name="T23" fmla="*/ 82 h 483"/>
                <a:gd name="T24" fmla="*/ 0 w 428"/>
                <a:gd name="T25"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83">
                  <a:moveTo>
                    <a:pt x="1" y="8"/>
                  </a:moveTo>
                  <a:cubicBezTo>
                    <a:pt x="17" y="10"/>
                    <a:pt x="58" y="20"/>
                    <a:pt x="91" y="61"/>
                  </a:cubicBezTo>
                  <a:cubicBezTo>
                    <a:pt x="129" y="99"/>
                    <a:pt x="113" y="171"/>
                    <a:pt x="137" y="239"/>
                  </a:cubicBezTo>
                  <a:cubicBezTo>
                    <a:pt x="147" y="275"/>
                    <a:pt x="182" y="297"/>
                    <a:pt x="210" y="314"/>
                  </a:cubicBezTo>
                  <a:cubicBezTo>
                    <a:pt x="240" y="333"/>
                    <a:pt x="270" y="349"/>
                    <a:pt x="298" y="364"/>
                  </a:cubicBezTo>
                  <a:cubicBezTo>
                    <a:pt x="352" y="396"/>
                    <a:pt x="404" y="423"/>
                    <a:pt x="422" y="459"/>
                  </a:cubicBezTo>
                  <a:cubicBezTo>
                    <a:pt x="428" y="477"/>
                    <a:pt x="423" y="483"/>
                    <a:pt x="426" y="475"/>
                  </a:cubicBezTo>
                  <a:cubicBezTo>
                    <a:pt x="428" y="467"/>
                    <a:pt x="422" y="446"/>
                    <a:pt x="402" y="428"/>
                  </a:cubicBezTo>
                  <a:cubicBezTo>
                    <a:pt x="364" y="391"/>
                    <a:pt x="288" y="355"/>
                    <a:pt x="213" y="308"/>
                  </a:cubicBezTo>
                  <a:cubicBezTo>
                    <a:pt x="195" y="295"/>
                    <a:pt x="175" y="283"/>
                    <a:pt x="161" y="266"/>
                  </a:cubicBezTo>
                  <a:cubicBezTo>
                    <a:pt x="148" y="248"/>
                    <a:pt x="140" y="227"/>
                    <a:pt x="136" y="205"/>
                  </a:cubicBezTo>
                  <a:cubicBezTo>
                    <a:pt x="129" y="162"/>
                    <a:pt x="131" y="118"/>
                    <a:pt x="115" y="82"/>
                  </a:cubicBezTo>
                  <a:cubicBezTo>
                    <a:pt x="79" y="11"/>
                    <a:pt x="1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08" name="Freeform 63">
              <a:extLst>
                <a:ext uri="{FF2B5EF4-FFF2-40B4-BE49-F238E27FC236}">
                  <a16:creationId xmlns:a16="http://schemas.microsoft.com/office/drawing/2014/main" id="{DFE6B57C-DF36-4BC5-B07E-8E67397312F9}"/>
                </a:ext>
              </a:extLst>
            </p:cNvPr>
            <p:cNvSpPr>
              <a:spLocks/>
            </p:cNvSpPr>
            <p:nvPr/>
          </p:nvSpPr>
          <p:spPr bwMode="gray">
            <a:xfrm>
              <a:off x="4345" y="1167"/>
              <a:ext cx="448" cy="1024"/>
            </a:xfrm>
            <a:custGeom>
              <a:avLst/>
              <a:gdLst>
                <a:gd name="T0" fmla="*/ 171 w 224"/>
                <a:gd name="T1" fmla="*/ 3 h 511"/>
                <a:gd name="T2" fmla="*/ 205 w 224"/>
                <a:gd name="T3" fmla="*/ 89 h 511"/>
                <a:gd name="T4" fmla="*/ 187 w 224"/>
                <a:gd name="T5" fmla="*/ 234 h 511"/>
                <a:gd name="T6" fmla="*/ 79 w 224"/>
                <a:gd name="T7" fmla="*/ 367 h 511"/>
                <a:gd name="T8" fmla="*/ 14 w 224"/>
                <a:gd name="T9" fmla="*/ 484 h 511"/>
                <a:gd name="T10" fmla="*/ 30 w 224"/>
                <a:gd name="T11" fmla="*/ 458 h 511"/>
                <a:gd name="T12" fmla="*/ 72 w 224"/>
                <a:gd name="T13" fmla="*/ 387 h 511"/>
                <a:gd name="T14" fmla="*/ 138 w 224"/>
                <a:gd name="T15" fmla="*/ 305 h 511"/>
                <a:gd name="T16" fmla="*/ 207 w 224"/>
                <a:gd name="T17" fmla="*/ 216 h 511"/>
                <a:gd name="T18" fmla="*/ 220 w 224"/>
                <a:gd name="T19" fmla="*/ 112 h 511"/>
                <a:gd name="T20" fmla="*/ 191 w 224"/>
                <a:gd name="T21" fmla="*/ 36 h 511"/>
                <a:gd name="T22" fmla="*/ 178 w 224"/>
                <a:gd name="T23"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511">
                  <a:moveTo>
                    <a:pt x="171" y="3"/>
                  </a:moveTo>
                  <a:cubicBezTo>
                    <a:pt x="171" y="18"/>
                    <a:pt x="189" y="49"/>
                    <a:pt x="205" y="89"/>
                  </a:cubicBezTo>
                  <a:cubicBezTo>
                    <a:pt x="219" y="128"/>
                    <a:pt x="217" y="189"/>
                    <a:pt x="187" y="234"/>
                  </a:cubicBezTo>
                  <a:cubicBezTo>
                    <a:pt x="153" y="280"/>
                    <a:pt x="110" y="324"/>
                    <a:pt x="79" y="367"/>
                  </a:cubicBezTo>
                  <a:cubicBezTo>
                    <a:pt x="47" y="411"/>
                    <a:pt x="30" y="456"/>
                    <a:pt x="14" y="484"/>
                  </a:cubicBezTo>
                  <a:cubicBezTo>
                    <a:pt x="0" y="511"/>
                    <a:pt x="10" y="496"/>
                    <a:pt x="30" y="458"/>
                  </a:cubicBezTo>
                  <a:cubicBezTo>
                    <a:pt x="41" y="439"/>
                    <a:pt x="54" y="413"/>
                    <a:pt x="72" y="387"/>
                  </a:cubicBezTo>
                  <a:cubicBezTo>
                    <a:pt x="90" y="361"/>
                    <a:pt x="114" y="333"/>
                    <a:pt x="138" y="305"/>
                  </a:cubicBezTo>
                  <a:cubicBezTo>
                    <a:pt x="162" y="277"/>
                    <a:pt x="190" y="250"/>
                    <a:pt x="207" y="216"/>
                  </a:cubicBezTo>
                  <a:cubicBezTo>
                    <a:pt x="223" y="181"/>
                    <a:pt x="224" y="143"/>
                    <a:pt x="220" y="112"/>
                  </a:cubicBezTo>
                  <a:cubicBezTo>
                    <a:pt x="215" y="79"/>
                    <a:pt x="199" y="55"/>
                    <a:pt x="191" y="36"/>
                  </a:cubicBezTo>
                  <a:cubicBezTo>
                    <a:pt x="182" y="18"/>
                    <a:pt x="179" y="4"/>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09" name="Freeform 64">
              <a:extLst>
                <a:ext uri="{FF2B5EF4-FFF2-40B4-BE49-F238E27FC236}">
                  <a16:creationId xmlns:a16="http://schemas.microsoft.com/office/drawing/2014/main" id="{9C42542A-229E-4E1B-97AF-772108EE19AA}"/>
                </a:ext>
              </a:extLst>
            </p:cNvPr>
            <p:cNvSpPr>
              <a:spLocks/>
            </p:cNvSpPr>
            <p:nvPr/>
          </p:nvSpPr>
          <p:spPr bwMode="gray">
            <a:xfrm>
              <a:off x="4851" y="1307"/>
              <a:ext cx="272" cy="938"/>
            </a:xfrm>
            <a:custGeom>
              <a:avLst/>
              <a:gdLst>
                <a:gd name="T0" fmla="*/ 0 w 136"/>
                <a:gd name="T1" fmla="*/ 8 h 468"/>
                <a:gd name="T2" fmla="*/ 62 w 136"/>
                <a:gd name="T3" fmla="*/ 64 h 468"/>
                <a:gd name="T4" fmla="*/ 110 w 136"/>
                <a:gd name="T5" fmla="*/ 110 h 468"/>
                <a:gd name="T6" fmla="*/ 125 w 136"/>
                <a:gd name="T7" fmla="*/ 176 h 468"/>
                <a:gd name="T8" fmla="*/ 67 w 136"/>
                <a:gd name="T9" fmla="*/ 320 h 468"/>
                <a:gd name="T10" fmla="*/ 67 w 136"/>
                <a:gd name="T11" fmla="*/ 441 h 468"/>
                <a:gd name="T12" fmla="*/ 67 w 136"/>
                <a:gd name="T13" fmla="*/ 413 h 468"/>
                <a:gd name="T14" fmla="*/ 69 w 136"/>
                <a:gd name="T15" fmla="*/ 339 h 468"/>
                <a:gd name="T16" fmla="*/ 104 w 136"/>
                <a:gd name="T17" fmla="*/ 251 h 468"/>
                <a:gd name="T18" fmla="*/ 135 w 136"/>
                <a:gd name="T19" fmla="*/ 153 h 468"/>
                <a:gd name="T20" fmla="*/ 86 w 136"/>
                <a:gd name="T21" fmla="*/ 73 h 468"/>
                <a:gd name="T22" fmla="*/ 3 w 136"/>
                <a:gd name="T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68">
                  <a:moveTo>
                    <a:pt x="0" y="8"/>
                  </a:moveTo>
                  <a:cubicBezTo>
                    <a:pt x="9" y="17"/>
                    <a:pt x="33" y="36"/>
                    <a:pt x="62" y="64"/>
                  </a:cubicBezTo>
                  <a:cubicBezTo>
                    <a:pt x="76" y="77"/>
                    <a:pt x="94" y="93"/>
                    <a:pt x="110" y="110"/>
                  </a:cubicBezTo>
                  <a:cubicBezTo>
                    <a:pt x="125" y="126"/>
                    <a:pt x="129" y="151"/>
                    <a:pt x="125" y="176"/>
                  </a:cubicBezTo>
                  <a:cubicBezTo>
                    <a:pt x="116" y="226"/>
                    <a:pt x="80" y="272"/>
                    <a:pt x="67" y="320"/>
                  </a:cubicBezTo>
                  <a:cubicBezTo>
                    <a:pt x="56" y="369"/>
                    <a:pt x="66" y="412"/>
                    <a:pt x="67" y="441"/>
                  </a:cubicBezTo>
                  <a:cubicBezTo>
                    <a:pt x="68" y="468"/>
                    <a:pt x="69" y="452"/>
                    <a:pt x="67" y="413"/>
                  </a:cubicBezTo>
                  <a:cubicBezTo>
                    <a:pt x="66" y="393"/>
                    <a:pt x="64" y="367"/>
                    <a:pt x="69" y="339"/>
                  </a:cubicBezTo>
                  <a:cubicBezTo>
                    <a:pt x="73" y="310"/>
                    <a:pt x="89" y="281"/>
                    <a:pt x="104" y="251"/>
                  </a:cubicBezTo>
                  <a:cubicBezTo>
                    <a:pt x="120" y="221"/>
                    <a:pt x="136" y="188"/>
                    <a:pt x="135" y="153"/>
                  </a:cubicBezTo>
                  <a:cubicBezTo>
                    <a:pt x="136" y="115"/>
                    <a:pt x="106" y="92"/>
                    <a:pt x="86" y="73"/>
                  </a:cubicBezTo>
                  <a:cubicBezTo>
                    <a:pt x="45" y="32"/>
                    <a:pt x="9" y="8"/>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0" name="Freeform 65">
              <a:extLst>
                <a:ext uri="{FF2B5EF4-FFF2-40B4-BE49-F238E27FC236}">
                  <a16:creationId xmlns:a16="http://schemas.microsoft.com/office/drawing/2014/main" id="{BC56D765-114C-46F3-B57B-254FCD81BAE9}"/>
                </a:ext>
              </a:extLst>
            </p:cNvPr>
            <p:cNvSpPr>
              <a:spLocks/>
            </p:cNvSpPr>
            <p:nvPr/>
          </p:nvSpPr>
          <p:spPr bwMode="gray">
            <a:xfrm>
              <a:off x="4603" y="1482"/>
              <a:ext cx="940" cy="597"/>
            </a:xfrm>
            <a:custGeom>
              <a:avLst/>
              <a:gdLst>
                <a:gd name="T0" fmla="*/ 0 w 470"/>
                <a:gd name="T1" fmla="*/ 8 h 298"/>
                <a:gd name="T2" fmla="*/ 231 w 470"/>
                <a:gd name="T3" fmla="*/ 111 h 298"/>
                <a:gd name="T4" fmla="*/ 277 w 470"/>
                <a:gd name="T5" fmla="*/ 183 h 298"/>
                <a:gd name="T6" fmla="*/ 305 w 470"/>
                <a:gd name="T7" fmla="*/ 266 h 298"/>
                <a:gd name="T8" fmla="*/ 438 w 470"/>
                <a:gd name="T9" fmla="*/ 293 h 298"/>
                <a:gd name="T10" fmla="*/ 407 w 470"/>
                <a:gd name="T11" fmla="*/ 288 h 298"/>
                <a:gd name="T12" fmla="*/ 325 w 470"/>
                <a:gd name="T13" fmla="*/ 272 h 298"/>
                <a:gd name="T14" fmla="*/ 284 w 470"/>
                <a:gd name="T15" fmla="*/ 181 h 298"/>
                <a:gd name="T16" fmla="*/ 215 w 470"/>
                <a:gd name="T17" fmla="*/ 87 h 298"/>
                <a:gd name="T18" fmla="*/ 119 w 470"/>
                <a:gd name="T19" fmla="*/ 37 h 298"/>
                <a:gd name="T20" fmla="*/ 0 w 47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298">
                  <a:moveTo>
                    <a:pt x="0" y="8"/>
                  </a:moveTo>
                  <a:cubicBezTo>
                    <a:pt x="25" y="21"/>
                    <a:pt x="140" y="37"/>
                    <a:pt x="231" y="111"/>
                  </a:cubicBezTo>
                  <a:cubicBezTo>
                    <a:pt x="253" y="130"/>
                    <a:pt x="271" y="155"/>
                    <a:pt x="277" y="183"/>
                  </a:cubicBezTo>
                  <a:cubicBezTo>
                    <a:pt x="283" y="211"/>
                    <a:pt x="281" y="245"/>
                    <a:pt x="305" y="266"/>
                  </a:cubicBezTo>
                  <a:cubicBezTo>
                    <a:pt x="354" y="298"/>
                    <a:pt x="406" y="288"/>
                    <a:pt x="438" y="293"/>
                  </a:cubicBezTo>
                  <a:cubicBezTo>
                    <a:pt x="470" y="298"/>
                    <a:pt x="452" y="292"/>
                    <a:pt x="407" y="288"/>
                  </a:cubicBezTo>
                  <a:cubicBezTo>
                    <a:pt x="385" y="286"/>
                    <a:pt x="356" y="285"/>
                    <a:pt x="325" y="272"/>
                  </a:cubicBezTo>
                  <a:cubicBezTo>
                    <a:pt x="291" y="261"/>
                    <a:pt x="289" y="218"/>
                    <a:pt x="284" y="181"/>
                  </a:cubicBezTo>
                  <a:cubicBezTo>
                    <a:pt x="275" y="142"/>
                    <a:pt x="247" y="109"/>
                    <a:pt x="215" y="87"/>
                  </a:cubicBezTo>
                  <a:cubicBezTo>
                    <a:pt x="184" y="65"/>
                    <a:pt x="150" y="49"/>
                    <a:pt x="119" y="37"/>
                  </a:cubicBezTo>
                  <a:cubicBezTo>
                    <a:pt x="58" y="14"/>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1" name="Freeform 66">
              <a:extLst>
                <a:ext uri="{FF2B5EF4-FFF2-40B4-BE49-F238E27FC236}">
                  <a16:creationId xmlns:a16="http://schemas.microsoft.com/office/drawing/2014/main" id="{F6A87AB7-9A0C-4C4E-AB74-4E388E97D535}"/>
                </a:ext>
              </a:extLst>
            </p:cNvPr>
            <p:cNvSpPr>
              <a:spLocks/>
            </p:cNvSpPr>
            <p:nvPr/>
          </p:nvSpPr>
          <p:spPr bwMode="gray">
            <a:xfrm>
              <a:off x="5049" y="909"/>
              <a:ext cx="340" cy="1286"/>
            </a:xfrm>
            <a:custGeom>
              <a:avLst/>
              <a:gdLst>
                <a:gd name="T0" fmla="*/ 11 w 170"/>
                <a:gd name="T1" fmla="*/ 1 h 642"/>
                <a:gd name="T2" fmla="*/ 1 w 170"/>
                <a:gd name="T3" fmla="*/ 123 h 642"/>
                <a:gd name="T4" fmla="*/ 14 w 170"/>
                <a:gd name="T5" fmla="*/ 221 h 642"/>
                <a:gd name="T6" fmla="*/ 71 w 170"/>
                <a:gd name="T7" fmla="*/ 318 h 642"/>
                <a:gd name="T8" fmla="*/ 142 w 170"/>
                <a:gd name="T9" fmla="*/ 407 h 642"/>
                <a:gd name="T10" fmla="*/ 143 w 170"/>
                <a:gd name="T11" fmla="*/ 506 h 642"/>
                <a:gd name="T12" fmla="*/ 64 w 170"/>
                <a:gd name="T13" fmla="*/ 562 h 642"/>
                <a:gd name="T14" fmla="*/ 18 w 170"/>
                <a:gd name="T15" fmla="*/ 619 h 642"/>
                <a:gd name="T16" fmla="*/ 17 w 170"/>
                <a:gd name="T17" fmla="*/ 635 h 642"/>
                <a:gd name="T18" fmla="*/ 37 w 170"/>
                <a:gd name="T19" fmla="*/ 586 h 642"/>
                <a:gd name="T20" fmla="*/ 127 w 170"/>
                <a:gd name="T21" fmla="*/ 528 h 642"/>
                <a:gd name="T22" fmla="*/ 165 w 170"/>
                <a:gd name="T23" fmla="*/ 473 h 642"/>
                <a:gd name="T24" fmla="*/ 148 w 170"/>
                <a:gd name="T25" fmla="*/ 402 h 642"/>
                <a:gd name="T26" fmla="*/ 57 w 170"/>
                <a:gd name="T27" fmla="*/ 284 h 642"/>
                <a:gd name="T28" fmla="*/ 11 w 170"/>
                <a:gd name="T29" fmla="*/ 157 h 642"/>
                <a:gd name="T30" fmla="*/ 19 w 170"/>
                <a:gd name="T3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642">
                  <a:moveTo>
                    <a:pt x="11" y="1"/>
                  </a:moveTo>
                  <a:cubicBezTo>
                    <a:pt x="8" y="20"/>
                    <a:pt x="3" y="63"/>
                    <a:pt x="1" y="123"/>
                  </a:cubicBezTo>
                  <a:cubicBezTo>
                    <a:pt x="0" y="152"/>
                    <a:pt x="2" y="187"/>
                    <a:pt x="14" y="221"/>
                  </a:cubicBezTo>
                  <a:cubicBezTo>
                    <a:pt x="27" y="255"/>
                    <a:pt x="48" y="288"/>
                    <a:pt x="71" y="318"/>
                  </a:cubicBezTo>
                  <a:cubicBezTo>
                    <a:pt x="95" y="348"/>
                    <a:pt x="123" y="375"/>
                    <a:pt x="142" y="407"/>
                  </a:cubicBezTo>
                  <a:cubicBezTo>
                    <a:pt x="163" y="438"/>
                    <a:pt x="168" y="480"/>
                    <a:pt x="143" y="506"/>
                  </a:cubicBezTo>
                  <a:cubicBezTo>
                    <a:pt x="120" y="533"/>
                    <a:pt x="89" y="547"/>
                    <a:pt x="64" y="562"/>
                  </a:cubicBezTo>
                  <a:cubicBezTo>
                    <a:pt x="38" y="576"/>
                    <a:pt x="20" y="598"/>
                    <a:pt x="18" y="619"/>
                  </a:cubicBezTo>
                  <a:cubicBezTo>
                    <a:pt x="16" y="638"/>
                    <a:pt x="17" y="642"/>
                    <a:pt x="17" y="635"/>
                  </a:cubicBezTo>
                  <a:cubicBezTo>
                    <a:pt x="18" y="628"/>
                    <a:pt x="17" y="606"/>
                    <a:pt x="37" y="586"/>
                  </a:cubicBezTo>
                  <a:cubicBezTo>
                    <a:pt x="56" y="565"/>
                    <a:pt x="93" y="554"/>
                    <a:pt x="127" y="528"/>
                  </a:cubicBezTo>
                  <a:cubicBezTo>
                    <a:pt x="144" y="515"/>
                    <a:pt x="161" y="497"/>
                    <a:pt x="165" y="473"/>
                  </a:cubicBezTo>
                  <a:cubicBezTo>
                    <a:pt x="170" y="448"/>
                    <a:pt x="160" y="424"/>
                    <a:pt x="148" y="402"/>
                  </a:cubicBezTo>
                  <a:cubicBezTo>
                    <a:pt x="122" y="360"/>
                    <a:pt x="84" y="325"/>
                    <a:pt x="57" y="284"/>
                  </a:cubicBezTo>
                  <a:cubicBezTo>
                    <a:pt x="30" y="244"/>
                    <a:pt x="13" y="199"/>
                    <a:pt x="11" y="157"/>
                  </a:cubicBezTo>
                  <a:cubicBezTo>
                    <a:pt x="9" y="75"/>
                    <a:pt x="18" y="12"/>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2" name="Freeform 67">
              <a:extLst>
                <a:ext uri="{FF2B5EF4-FFF2-40B4-BE49-F238E27FC236}">
                  <a16:creationId xmlns:a16="http://schemas.microsoft.com/office/drawing/2014/main" id="{5E702AB4-ABDE-422B-9A10-269FE2D583B5}"/>
                </a:ext>
              </a:extLst>
            </p:cNvPr>
            <p:cNvSpPr>
              <a:spLocks/>
            </p:cNvSpPr>
            <p:nvPr/>
          </p:nvSpPr>
          <p:spPr bwMode="gray">
            <a:xfrm>
              <a:off x="5275" y="1289"/>
              <a:ext cx="436" cy="744"/>
            </a:xfrm>
            <a:custGeom>
              <a:avLst/>
              <a:gdLst>
                <a:gd name="T0" fmla="*/ 0 w 218"/>
                <a:gd name="T1" fmla="*/ 8 h 371"/>
                <a:gd name="T2" fmla="*/ 135 w 218"/>
                <a:gd name="T3" fmla="*/ 139 h 371"/>
                <a:gd name="T4" fmla="*/ 159 w 218"/>
                <a:gd name="T5" fmla="*/ 266 h 371"/>
                <a:gd name="T6" fmla="*/ 168 w 218"/>
                <a:gd name="T7" fmla="*/ 324 h 371"/>
                <a:gd name="T8" fmla="*/ 200 w 218"/>
                <a:gd name="T9" fmla="*/ 356 h 371"/>
                <a:gd name="T10" fmla="*/ 184 w 218"/>
                <a:gd name="T11" fmla="*/ 338 h 371"/>
                <a:gd name="T12" fmla="*/ 162 w 218"/>
                <a:gd name="T13" fmla="*/ 199 h 371"/>
                <a:gd name="T14" fmla="*/ 81 w 218"/>
                <a:gd name="T15" fmla="*/ 52 h 371"/>
                <a:gd name="T16" fmla="*/ 2 w 218"/>
                <a:gd name="T1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71">
                  <a:moveTo>
                    <a:pt x="0" y="8"/>
                  </a:moveTo>
                  <a:cubicBezTo>
                    <a:pt x="19" y="17"/>
                    <a:pt x="94" y="58"/>
                    <a:pt x="135" y="139"/>
                  </a:cubicBezTo>
                  <a:cubicBezTo>
                    <a:pt x="156" y="178"/>
                    <a:pt x="159" y="224"/>
                    <a:pt x="159" y="266"/>
                  </a:cubicBezTo>
                  <a:cubicBezTo>
                    <a:pt x="159" y="287"/>
                    <a:pt x="159" y="308"/>
                    <a:pt x="168" y="324"/>
                  </a:cubicBezTo>
                  <a:cubicBezTo>
                    <a:pt x="177" y="339"/>
                    <a:pt x="190" y="348"/>
                    <a:pt x="200" y="356"/>
                  </a:cubicBezTo>
                  <a:cubicBezTo>
                    <a:pt x="218" y="371"/>
                    <a:pt x="208" y="362"/>
                    <a:pt x="184" y="338"/>
                  </a:cubicBezTo>
                  <a:cubicBezTo>
                    <a:pt x="154" y="316"/>
                    <a:pt x="170" y="257"/>
                    <a:pt x="162" y="199"/>
                  </a:cubicBezTo>
                  <a:cubicBezTo>
                    <a:pt x="155" y="140"/>
                    <a:pt x="117" y="86"/>
                    <a:pt x="81" y="52"/>
                  </a:cubicBezTo>
                  <a:cubicBezTo>
                    <a:pt x="45" y="17"/>
                    <a:pt x="8"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3" name="Freeform 68">
              <a:extLst>
                <a:ext uri="{FF2B5EF4-FFF2-40B4-BE49-F238E27FC236}">
                  <a16:creationId xmlns:a16="http://schemas.microsoft.com/office/drawing/2014/main" id="{6C3517AD-EF0F-42DA-B278-AEE1573CF3DE}"/>
                </a:ext>
              </a:extLst>
            </p:cNvPr>
            <p:cNvSpPr>
              <a:spLocks/>
            </p:cNvSpPr>
            <p:nvPr/>
          </p:nvSpPr>
          <p:spPr bwMode="gray">
            <a:xfrm>
              <a:off x="4967" y="1017"/>
              <a:ext cx="490" cy="204"/>
            </a:xfrm>
            <a:custGeom>
              <a:avLst/>
              <a:gdLst>
                <a:gd name="T0" fmla="*/ 1 w 245"/>
                <a:gd name="T1" fmla="*/ 8 h 102"/>
                <a:gd name="T2" fmla="*/ 117 w 245"/>
                <a:gd name="T3" fmla="*/ 23 h 102"/>
                <a:gd name="T4" fmla="*/ 237 w 245"/>
                <a:gd name="T5" fmla="*/ 89 h 102"/>
                <a:gd name="T6" fmla="*/ 231 w 245"/>
                <a:gd name="T7" fmla="*/ 76 h 102"/>
                <a:gd name="T8" fmla="*/ 158 w 245"/>
                <a:gd name="T9" fmla="*/ 26 h 102"/>
                <a:gd name="T10" fmla="*/ 0 w 245"/>
                <a:gd name="T11" fmla="*/ 0 h 102"/>
              </a:gdLst>
              <a:ahLst/>
              <a:cxnLst>
                <a:cxn ang="0">
                  <a:pos x="T0" y="T1"/>
                </a:cxn>
                <a:cxn ang="0">
                  <a:pos x="T2" y="T3"/>
                </a:cxn>
                <a:cxn ang="0">
                  <a:pos x="T4" y="T5"/>
                </a:cxn>
                <a:cxn ang="0">
                  <a:pos x="T6" y="T7"/>
                </a:cxn>
                <a:cxn ang="0">
                  <a:pos x="T8" y="T9"/>
                </a:cxn>
                <a:cxn ang="0">
                  <a:pos x="T10" y="T11"/>
                </a:cxn>
              </a:cxnLst>
              <a:rect l="0" t="0" r="r" b="b"/>
              <a:pathLst>
                <a:path w="245" h="102">
                  <a:moveTo>
                    <a:pt x="1" y="8"/>
                  </a:moveTo>
                  <a:cubicBezTo>
                    <a:pt x="14" y="14"/>
                    <a:pt x="64" y="13"/>
                    <a:pt x="117" y="23"/>
                  </a:cubicBezTo>
                  <a:cubicBezTo>
                    <a:pt x="170" y="31"/>
                    <a:pt x="224" y="60"/>
                    <a:pt x="237" y="89"/>
                  </a:cubicBezTo>
                  <a:cubicBezTo>
                    <a:pt x="245" y="102"/>
                    <a:pt x="242" y="94"/>
                    <a:pt x="231" y="76"/>
                  </a:cubicBezTo>
                  <a:cubicBezTo>
                    <a:pt x="220" y="58"/>
                    <a:pt x="192" y="37"/>
                    <a:pt x="158" y="26"/>
                  </a:cubicBezTo>
                  <a:cubicBezTo>
                    <a:pt x="90" y="2"/>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4" name="Freeform 69">
              <a:extLst>
                <a:ext uri="{FF2B5EF4-FFF2-40B4-BE49-F238E27FC236}">
                  <a16:creationId xmlns:a16="http://schemas.microsoft.com/office/drawing/2014/main" id="{132AA6E5-EF6A-45C7-AD6A-33B040E0EEB5}"/>
                </a:ext>
              </a:extLst>
            </p:cNvPr>
            <p:cNvSpPr>
              <a:spLocks/>
            </p:cNvSpPr>
            <p:nvPr/>
          </p:nvSpPr>
          <p:spPr bwMode="gray">
            <a:xfrm>
              <a:off x="5593" y="1329"/>
              <a:ext cx="362" cy="521"/>
            </a:xfrm>
            <a:custGeom>
              <a:avLst/>
              <a:gdLst>
                <a:gd name="T0" fmla="*/ 0 w 181"/>
                <a:gd name="T1" fmla="*/ 7 h 260"/>
                <a:gd name="T2" fmla="*/ 118 w 181"/>
                <a:gd name="T3" fmla="*/ 93 h 260"/>
                <a:gd name="T4" fmla="*/ 137 w 181"/>
                <a:gd name="T5" fmla="*/ 186 h 260"/>
                <a:gd name="T6" fmla="*/ 164 w 181"/>
                <a:gd name="T7" fmla="*/ 254 h 260"/>
                <a:gd name="T8" fmla="*/ 152 w 181"/>
                <a:gd name="T9" fmla="*/ 242 h 260"/>
                <a:gd name="T10" fmla="*/ 145 w 181"/>
                <a:gd name="T11" fmla="*/ 135 h 260"/>
                <a:gd name="T12" fmla="*/ 64 w 181"/>
                <a:gd name="T13" fmla="*/ 39 h 260"/>
                <a:gd name="T14" fmla="*/ 4 w 181"/>
                <a:gd name="T15" fmla="*/ 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0">
                  <a:moveTo>
                    <a:pt x="0" y="7"/>
                  </a:moveTo>
                  <a:cubicBezTo>
                    <a:pt x="9" y="24"/>
                    <a:pt x="73" y="45"/>
                    <a:pt x="118" y="93"/>
                  </a:cubicBezTo>
                  <a:cubicBezTo>
                    <a:pt x="141" y="118"/>
                    <a:pt x="141" y="154"/>
                    <a:pt x="137" y="186"/>
                  </a:cubicBezTo>
                  <a:cubicBezTo>
                    <a:pt x="131" y="218"/>
                    <a:pt x="145" y="248"/>
                    <a:pt x="164" y="254"/>
                  </a:cubicBezTo>
                  <a:cubicBezTo>
                    <a:pt x="181" y="260"/>
                    <a:pt x="169" y="259"/>
                    <a:pt x="152" y="242"/>
                  </a:cubicBezTo>
                  <a:cubicBezTo>
                    <a:pt x="131" y="223"/>
                    <a:pt x="148" y="180"/>
                    <a:pt x="145" y="135"/>
                  </a:cubicBezTo>
                  <a:cubicBezTo>
                    <a:pt x="140" y="87"/>
                    <a:pt x="95" y="57"/>
                    <a:pt x="64" y="39"/>
                  </a:cubicBezTo>
                  <a:cubicBezTo>
                    <a:pt x="31" y="20"/>
                    <a:pt x="7" y="6"/>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5" name="Freeform 70">
              <a:extLst>
                <a:ext uri="{FF2B5EF4-FFF2-40B4-BE49-F238E27FC236}">
                  <a16:creationId xmlns:a16="http://schemas.microsoft.com/office/drawing/2014/main" id="{684D1AFA-1595-4A92-93B3-0F96DF335BEC}"/>
                </a:ext>
              </a:extLst>
            </p:cNvPr>
            <p:cNvSpPr>
              <a:spLocks/>
            </p:cNvSpPr>
            <p:nvPr/>
          </p:nvSpPr>
          <p:spPr bwMode="gray">
            <a:xfrm>
              <a:off x="3131" y="1357"/>
              <a:ext cx="390" cy="179"/>
            </a:xfrm>
            <a:custGeom>
              <a:avLst/>
              <a:gdLst>
                <a:gd name="T0" fmla="*/ 195 w 195"/>
                <a:gd name="T1" fmla="*/ 24 h 89"/>
                <a:gd name="T2" fmla="*/ 166 w 195"/>
                <a:gd name="T3" fmla="*/ 5 h 89"/>
                <a:gd name="T4" fmla="*/ 108 w 195"/>
                <a:gd name="T5" fmla="*/ 14 h 89"/>
                <a:gd name="T6" fmla="*/ 19 w 195"/>
                <a:gd name="T7" fmla="*/ 77 h 89"/>
                <a:gd name="T8" fmla="*/ 85 w 195"/>
                <a:gd name="T9" fmla="*/ 36 h 89"/>
                <a:gd name="T10" fmla="*/ 155 w 195"/>
                <a:gd name="T11" fmla="*/ 12 h 89"/>
                <a:gd name="T12" fmla="*/ 190 w 195"/>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195" h="89">
                  <a:moveTo>
                    <a:pt x="195" y="24"/>
                  </a:moveTo>
                  <a:cubicBezTo>
                    <a:pt x="192" y="19"/>
                    <a:pt x="183" y="10"/>
                    <a:pt x="166" y="5"/>
                  </a:cubicBezTo>
                  <a:cubicBezTo>
                    <a:pt x="149" y="0"/>
                    <a:pt x="126" y="3"/>
                    <a:pt x="108" y="14"/>
                  </a:cubicBezTo>
                  <a:cubicBezTo>
                    <a:pt x="70" y="34"/>
                    <a:pt x="40" y="66"/>
                    <a:pt x="19" y="77"/>
                  </a:cubicBezTo>
                  <a:cubicBezTo>
                    <a:pt x="0" y="89"/>
                    <a:pt x="43" y="68"/>
                    <a:pt x="85" y="36"/>
                  </a:cubicBezTo>
                  <a:cubicBezTo>
                    <a:pt x="106" y="22"/>
                    <a:pt x="133" y="9"/>
                    <a:pt x="155" y="12"/>
                  </a:cubicBezTo>
                  <a:cubicBezTo>
                    <a:pt x="177" y="15"/>
                    <a:pt x="189" y="28"/>
                    <a:pt x="190"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6" name="Freeform 71">
              <a:extLst>
                <a:ext uri="{FF2B5EF4-FFF2-40B4-BE49-F238E27FC236}">
                  <a16:creationId xmlns:a16="http://schemas.microsoft.com/office/drawing/2014/main" id="{C3B0CCF3-EBFF-465D-A6DC-DB16FD2FA94D}"/>
                </a:ext>
              </a:extLst>
            </p:cNvPr>
            <p:cNvSpPr>
              <a:spLocks/>
            </p:cNvSpPr>
            <p:nvPr/>
          </p:nvSpPr>
          <p:spPr bwMode="gray">
            <a:xfrm>
              <a:off x="2963" y="1275"/>
              <a:ext cx="276" cy="433"/>
            </a:xfrm>
            <a:custGeom>
              <a:avLst/>
              <a:gdLst>
                <a:gd name="T0" fmla="*/ 9 w 138"/>
                <a:gd name="T1" fmla="*/ 1 h 216"/>
                <a:gd name="T2" fmla="*/ 18 w 138"/>
                <a:gd name="T3" fmla="*/ 112 h 216"/>
                <a:gd name="T4" fmla="*/ 112 w 138"/>
                <a:gd name="T5" fmla="*/ 208 h 216"/>
                <a:gd name="T6" fmla="*/ 43 w 138"/>
                <a:gd name="T7" fmla="*/ 143 h 216"/>
                <a:gd name="T8" fmla="*/ 17 w 138"/>
                <a:gd name="T9" fmla="*/ 0 h 216"/>
              </a:gdLst>
              <a:ahLst/>
              <a:cxnLst>
                <a:cxn ang="0">
                  <a:pos x="T0" y="T1"/>
                </a:cxn>
                <a:cxn ang="0">
                  <a:pos x="T2" y="T3"/>
                </a:cxn>
                <a:cxn ang="0">
                  <a:pos x="T4" y="T5"/>
                </a:cxn>
                <a:cxn ang="0">
                  <a:pos x="T6" y="T7"/>
                </a:cxn>
                <a:cxn ang="0">
                  <a:pos x="T8" y="T9"/>
                </a:cxn>
              </a:cxnLst>
              <a:rect l="0" t="0" r="r" b="b"/>
              <a:pathLst>
                <a:path w="138" h="216">
                  <a:moveTo>
                    <a:pt x="9" y="1"/>
                  </a:moveTo>
                  <a:cubicBezTo>
                    <a:pt x="3" y="13"/>
                    <a:pt x="0" y="62"/>
                    <a:pt x="18" y="112"/>
                  </a:cubicBezTo>
                  <a:cubicBezTo>
                    <a:pt x="36" y="164"/>
                    <a:pt x="86" y="199"/>
                    <a:pt x="112" y="208"/>
                  </a:cubicBezTo>
                  <a:cubicBezTo>
                    <a:pt x="138" y="216"/>
                    <a:pt x="79" y="200"/>
                    <a:pt x="43" y="143"/>
                  </a:cubicBezTo>
                  <a:cubicBezTo>
                    <a:pt x="7" y="87"/>
                    <a:pt x="12" y="8"/>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7" name="Freeform 72">
              <a:extLst>
                <a:ext uri="{FF2B5EF4-FFF2-40B4-BE49-F238E27FC236}">
                  <a16:creationId xmlns:a16="http://schemas.microsoft.com/office/drawing/2014/main" id="{4DEDBCB5-31E3-47A0-8C57-69C11EF69B97}"/>
                </a:ext>
              </a:extLst>
            </p:cNvPr>
            <p:cNvSpPr>
              <a:spLocks/>
            </p:cNvSpPr>
            <p:nvPr/>
          </p:nvSpPr>
          <p:spPr bwMode="gray">
            <a:xfrm>
              <a:off x="3523" y="1055"/>
              <a:ext cx="198" cy="256"/>
            </a:xfrm>
            <a:custGeom>
              <a:avLst/>
              <a:gdLst>
                <a:gd name="T0" fmla="*/ 96 w 99"/>
                <a:gd name="T1" fmla="*/ 5 h 128"/>
                <a:gd name="T2" fmla="*/ 29 w 99"/>
                <a:gd name="T3" fmla="*/ 52 h 128"/>
                <a:gd name="T4" fmla="*/ 2 w 99"/>
                <a:gd name="T5" fmla="*/ 102 h 128"/>
                <a:gd name="T6" fmla="*/ 10 w 99"/>
                <a:gd name="T7" fmla="*/ 125 h 128"/>
                <a:gd name="T8" fmla="*/ 28 w 99"/>
                <a:gd name="T9" fmla="*/ 125 h 128"/>
                <a:gd name="T10" fmla="*/ 19 w 99"/>
                <a:gd name="T11" fmla="*/ 124 h 128"/>
                <a:gd name="T12" fmla="*/ 19 w 99"/>
                <a:gd name="T13" fmla="*/ 80 h 128"/>
                <a:gd name="T14" fmla="*/ 99 w 99"/>
                <a:gd name="T15" fmla="*/ 12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28">
                  <a:moveTo>
                    <a:pt x="96" y="5"/>
                  </a:moveTo>
                  <a:cubicBezTo>
                    <a:pt x="84" y="0"/>
                    <a:pt x="52" y="21"/>
                    <a:pt x="29" y="52"/>
                  </a:cubicBezTo>
                  <a:cubicBezTo>
                    <a:pt x="18" y="67"/>
                    <a:pt x="7" y="84"/>
                    <a:pt x="2" y="102"/>
                  </a:cubicBezTo>
                  <a:cubicBezTo>
                    <a:pt x="0" y="111"/>
                    <a:pt x="2" y="123"/>
                    <a:pt x="10" y="125"/>
                  </a:cubicBezTo>
                  <a:cubicBezTo>
                    <a:pt x="17" y="128"/>
                    <a:pt x="24" y="126"/>
                    <a:pt x="28" y="125"/>
                  </a:cubicBezTo>
                  <a:cubicBezTo>
                    <a:pt x="38" y="122"/>
                    <a:pt x="32" y="123"/>
                    <a:pt x="19" y="124"/>
                  </a:cubicBezTo>
                  <a:cubicBezTo>
                    <a:pt x="1" y="127"/>
                    <a:pt x="5" y="99"/>
                    <a:pt x="19" y="80"/>
                  </a:cubicBezTo>
                  <a:cubicBezTo>
                    <a:pt x="44" y="39"/>
                    <a:pt x="92" y="5"/>
                    <a:pt x="9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8" name="Freeform 73">
              <a:extLst>
                <a:ext uri="{FF2B5EF4-FFF2-40B4-BE49-F238E27FC236}">
                  <a16:creationId xmlns:a16="http://schemas.microsoft.com/office/drawing/2014/main" id="{61275D61-F296-4AAA-A7AD-A0AC7F1A9AA5}"/>
                </a:ext>
              </a:extLst>
            </p:cNvPr>
            <p:cNvSpPr>
              <a:spLocks/>
            </p:cNvSpPr>
            <p:nvPr/>
          </p:nvSpPr>
          <p:spPr bwMode="gray">
            <a:xfrm>
              <a:off x="2719" y="1107"/>
              <a:ext cx="234" cy="323"/>
            </a:xfrm>
            <a:custGeom>
              <a:avLst/>
              <a:gdLst>
                <a:gd name="T0" fmla="*/ 81 w 117"/>
                <a:gd name="T1" fmla="*/ 7 h 161"/>
                <a:gd name="T2" fmla="*/ 92 w 117"/>
                <a:gd name="T3" fmla="*/ 78 h 161"/>
                <a:gd name="T4" fmla="*/ 17 w 117"/>
                <a:gd name="T5" fmla="*/ 148 h 161"/>
                <a:gd name="T6" fmla="*/ 79 w 117"/>
                <a:gd name="T7" fmla="*/ 106 h 161"/>
                <a:gd name="T8" fmla="*/ 108 w 117"/>
                <a:gd name="T9" fmla="*/ 38 h 161"/>
                <a:gd name="T10" fmla="*/ 86 w 117"/>
                <a:gd name="T11" fmla="*/ 0 h 161"/>
              </a:gdLst>
              <a:ahLst/>
              <a:cxnLst>
                <a:cxn ang="0">
                  <a:pos x="T0" y="T1"/>
                </a:cxn>
                <a:cxn ang="0">
                  <a:pos x="T2" y="T3"/>
                </a:cxn>
                <a:cxn ang="0">
                  <a:pos x="T4" y="T5"/>
                </a:cxn>
                <a:cxn ang="0">
                  <a:pos x="T6" y="T7"/>
                </a:cxn>
                <a:cxn ang="0">
                  <a:pos x="T8" y="T9"/>
                </a:cxn>
                <a:cxn ang="0">
                  <a:pos x="T10" y="T11"/>
                </a:cxn>
              </a:cxnLst>
              <a:rect l="0" t="0" r="r" b="b"/>
              <a:pathLst>
                <a:path w="117" h="161">
                  <a:moveTo>
                    <a:pt x="81" y="7"/>
                  </a:moveTo>
                  <a:cubicBezTo>
                    <a:pt x="83" y="17"/>
                    <a:pt x="116" y="45"/>
                    <a:pt x="92" y="78"/>
                  </a:cubicBezTo>
                  <a:cubicBezTo>
                    <a:pt x="71" y="110"/>
                    <a:pt x="32" y="133"/>
                    <a:pt x="17" y="148"/>
                  </a:cubicBezTo>
                  <a:cubicBezTo>
                    <a:pt x="0" y="161"/>
                    <a:pt x="38" y="139"/>
                    <a:pt x="79" y="106"/>
                  </a:cubicBezTo>
                  <a:cubicBezTo>
                    <a:pt x="99" y="90"/>
                    <a:pt x="117" y="62"/>
                    <a:pt x="108" y="38"/>
                  </a:cubicBezTo>
                  <a:cubicBezTo>
                    <a:pt x="100" y="16"/>
                    <a:pt x="86" y="5"/>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9" name="Freeform 74">
              <a:extLst>
                <a:ext uri="{FF2B5EF4-FFF2-40B4-BE49-F238E27FC236}">
                  <a16:creationId xmlns:a16="http://schemas.microsoft.com/office/drawing/2014/main" id="{C891D3D7-D071-4865-AF3B-521A597183FE}"/>
                </a:ext>
              </a:extLst>
            </p:cNvPr>
            <p:cNvSpPr>
              <a:spLocks/>
            </p:cNvSpPr>
            <p:nvPr/>
          </p:nvSpPr>
          <p:spPr bwMode="gray">
            <a:xfrm>
              <a:off x="4627" y="1189"/>
              <a:ext cx="410" cy="249"/>
            </a:xfrm>
            <a:custGeom>
              <a:avLst/>
              <a:gdLst>
                <a:gd name="T0" fmla="*/ 1 w 205"/>
                <a:gd name="T1" fmla="*/ 3 h 124"/>
                <a:gd name="T2" fmla="*/ 3 w 205"/>
                <a:gd name="T3" fmla="*/ 46 h 124"/>
                <a:gd name="T4" fmla="*/ 11 w 205"/>
                <a:gd name="T5" fmla="*/ 80 h 124"/>
                <a:gd name="T6" fmla="*/ 15 w 205"/>
                <a:gd name="T7" fmla="*/ 98 h 124"/>
                <a:gd name="T8" fmla="*/ 34 w 205"/>
                <a:gd name="T9" fmla="*/ 115 h 124"/>
                <a:gd name="T10" fmla="*/ 177 w 205"/>
                <a:gd name="T11" fmla="*/ 110 h 124"/>
                <a:gd name="T12" fmla="*/ 75 w 205"/>
                <a:gd name="T13" fmla="*/ 111 h 124"/>
                <a:gd name="T14" fmla="*/ 26 w 205"/>
                <a:gd name="T15" fmla="*/ 102 h 124"/>
                <a:gd name="T16" fmla="*/ 14 w 205"/>
                <a:gd name="T17" fmla="*/ 56 h 124"/>
                <a:gd name="T18" fmla="*/ 9 w 205"/>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24">
                  <a:moveTo>
                    <a:pt x="1" y="3"/>
                  </a:moveTo>
                  <a:cubicBezTo>
                    <a:pt x="0" y="10"/>
                    <a:pt x="1" y="25"/>
                    <a:pt x="3" y="46"/>
                  </a:cubicBezTo>
                  <a:cubicBezTo>
                    <a:pt x="4" y="56"/>
                    <a:pt x="7" y="68"/>
                    <a:pt x="11" y="80"/>
                  </a:cubicBezTo>
                  <a:cubicBezTo>
                    <a:pt x="12" y="86"/>
                    <a:pt x="14" y="92"/>
                    <a:pt x="15" y="98"/>
                  </a:cubicBezTo>
                  <a:cubicBezTo>
                    <a:pt x="15" y="106"/>
                    <a:pt x="28" y="116"/>
                    <a:pt x="34" y="115"/>
                  </a:cubicBezTo>
                  <a:cubicBezTo>
                    <a:pt x="89" y="124"/>
                    <a:pt x="147" y="112"/>
                    <a:pt x="177" y="110"/>
                  </a:cubicBezTo>
                  <a:cubicBezTo>
                    <a:pt x="205" y="105"/>
                    <a:pt x="144" y="111"/>
                    <a:pt x="75" y="111"/>
                  </a:cubicBezTo>
                  <a:cubicBezTo>
                    <a:pt x="59" y="109"/>
                    <a:pt x="38" y="110"/>
                    <a:pt x="26" y="102"/>
                  </a:cubicBezTo>
                  <a:cubicBezTo>
                    <a:pt x="22" y="87"/>
                    <a:pt x="17" y="70"/>
                    <a:pt x="14" y="56"/>
                  </a:cubicBezTo>
                  <a:cubicBezTo>
                    <a:pt x="10" y="27"/>
                    <a:pt x="8" y="5"/>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20" name="Freeform 75">
              <a:extLst>
                <a:ext uri="{FF2B5EF4-FFF2-40B4-BE49-F238E27FC236}">
                  <a16:creationId xmlns:a16="http://schemas.microsoft.com/office/drawing/2014/main" id="{01D1339C-9977-453B-BAB2-6E16FB8204B4}"/>
                </a:ext>
              </a:extLst>
            </p:cNvPr>
            <p:cNvSpPr>
              <a:spLocks/>
            </p:cNvSpPr>
            <p:nvPr/>
          </p:nvSpPr>
          <p:spPr bwMode="gray">
            <a:xfrm>
              <a:off x="4171" y="1165"/>
              <a:ext cx="238" cy="301"/>
            </a:xfrm>
            <a:custGeom>
              <a:avLst/>
              <a:gdLst>
                <a:gd name="T0" fmla="*/ 107 w 119"/>
                <a:gd name="T1" fmla="*/ 4 h 150"/>
                <a:gd name="T2" fmla="*/ 93 w 119"/>
                <a:gd name="T3" fmla="*/ 76 h 150"/>
                <a:gd name="T4" fmla="*/ 14 w 119"/>
                <a:gd name="T5" fmla="*/ 137 h 150"/>
                <a:gd name="T6" fmla="*/ 76 w 119"/>
                <a:gd name="T7" fmla="*/ 100 h 150"/>
                <a:gd name="T8" fmla="*/ 118 w 119"/>
                <a:gd name="T9" fmla="*/ 42 h 150"/>
                <a:gd name="T10" fmla="*/ 114 w 119"/>
                <a:gd name="T11" fmla="*/ 0 h 150"/>
              </a:gdLst>
              <a:ahLst/>
              <a:cxnLst>
                <a:cxn ang="0">
                  <a:pos x="T0" y="T1"/>
                </a:cxn>
                <a:cxn ang="0">
                  <a:pos x="T2" y="T3"/>
                </a:cxn>
                <a:cxn ang="0">
                  <a:pos x="T4" y="T5"/>
                </a:cxn>
                <a:cxn ang="0">
                  <a:pos x="T6" y="T7"/>
                </a:cxn>
                <a:cxn ang="0">
                  <a:pos x="T8" y="T9"/>
                </a:cxn>
                <a:cxn ang="0">
                  <a:pos x="T10" y="T11"/>
                </a:cxn>
              </a:cxnLst>
              <a:rect l="0" t="0" r="r" b="b"/>
              <a:pathLst>
                <a:path w="119" h="150">
                  <a:moveTo>
                    <a:pt x="107" y="4"/>
                  </a:moveTo>
                  <a:cubicBezTo>
                    <a:pt x="104" y="14"/>
                    <a:pt x="118" y="49"/>
                    <a:pt x="93" y="76"/>
                  </a:cubicBezTo>
                  <a:cubicBezTo>
                    <a:pt x="67" y="101"/>
                    <a:pt x="28" y="121"/>
                    <a:pt x="14" y="137"/>
                  </a:cubicBezTo>
                  <a:cubicBezTo>
                    <a:pt x="0" y="150"/>
                    <a:pt x="33" y="125"/>
                    <a:pt x="76" y="100"/>
                  </a:cubicBezTo>
                  <a:cubicBezTo>
                    <a:pt x="97" y="87"/>
                    <a:pt x="117" y="65"/>
                    <a:pt x="118" y="42"/>
                  </a:cubicBezTo>
                  <a:cubicBezTo>
                    <a:pt x="119" y="20"/>
                    <a:pt x="112" y="5"/>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grpSp>
      <p:sp>
        <p:nvSpPr>
          <p:cNvPr id="122" name="Oval 17">
            <a:extLst>
              <a:ext uri="{FF2B5EF4-FFF2-40B4-BE49-F238E27FC236}">
                <a16:creationId xmlns:a16="http://schemas.microsoft.com/office/drawing/2014/main" id="{0C8ED322-6163-4257-B736-429D6109A350}"/>
              </a:ext>
            </a:extLst>
          </p:cNvPr>
          <p:cNvSpPr>
            <a:spLocks noChangeArrowheads="1"/>
          </p:cNvSpPr>
          <p:nvPr/>
        </p:nvSpPr>
        <p:spPr bwMode="gray">
          <a:xfrm>
            <a:off x="6013388" y="3612208"/>
            <a:ext cx="702000" cy="702000"/>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Technology &amp; Infrastructure</a:t>
            </a:r>
          </a:p>
        </p:txBody>
      </p:sp>
      <p:sp>
        <p:nvSpPr>
          <p:cNvPr id="123" name="Foliennummernplatzhalter 1">
            <a:extLst>
              <a:ext uri="{FF2B5EF4-FFF2-40B4-BE49-F238E27FC236}">
                <a16:creationId xmlns:a16="http://schemas.microsoft.com/office/drawing/2014/main" id="{2F2ABECA-535F-40B2-B864-984BBE47ECFF}"/>
              </a:ext>
            </a:extLst>
          </p:cNvPr>
          <p:cNvSpPr txBox="1">
            <a:spLocks/>
          </p:cNvSpPr>
          <p:nvPr/>
        </p:nvSpPr>
        <p:spPr>
          <a:xfrm>
            <a:off x="7071065" y="4911940"/>
            <a:ext cx="2057400" cy="274637"/>
          </a:xfrm>
          <a:prstGeom prst="rect">
            <a:avLst/>
          </a:prstGeom>
        </p:spPr>
        <p:txBody>
          <a:bodyPr vert="horz" lIns="91440" tIns="45720" rIns="91440" bIns="45720" rtlCol="0" anchor="ctr"/>
          <a:lstStyle>
            <a:defPPr>
              <a:defRPr lang="de-DE"/>
            </a:defPPr>
            <a:lvl1pPr marL="0" algn="r" defTabSz="914400" rtl="0" eaLnBrk="1" latinLnBrk="0" hangingPunct="1">
              <a:defRPr lang="en-GB" sz="1000" kern="1200" smtClean="0">
                <a:solidFill>
                  <a:srgbClr val="8D939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96B81B-75FA-43BB-A284-9C8B53E0DA8E}" type="slidenum">
              <a:rPr lang="en-GB" smtClean="0"/>
              <a:pPr/>
              <a:t>10</a:t>
            </a:fld>
            <a:endParaRPr lang="en-GB" dirty="0"/>
          </a:p>
        </p:txBody>
      </p:sp>
      <p:pic>
        <p:nvPicPr>
          <p:cNvPr id="124" name="Grafik 123">
            <a:extLst>
              <a:ext uri="{FF2B5EF4-FFF2-40B4-BE49-F238E27FC236}">
                <a16:creationId xmlns:a16="http://schemas.microsoft.com/office/drawing/2014/main" id="{8AE8009D-3922-4EA1-8A85-B5DF96C856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382013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Freihandform: Form 120">
            <a:extLst>
              <a:ext uri="{FF2B5EF4-FFF2-40B4-BE49-F238E27FC236}">
                <a16:creationId xmlns:a16="http://schemas.microsoft.com/office/drawing/2014/main" id="{B7B6EB0C-AF6C-4A7B-AB10-24FEF7A5B0DF}"/>
              </a:ext>
            </a:extLst>
          </p:cNvPr>
          <p:cNvSpPr>
            <a:spLocks/>
          </p:cNvSpPr>
          <p:nvPr/>
        </p:nvSpPr>
        <p:spPr>
          <a:xfrm>
            <a:off x="6898559" y="1519395"/>
            <a:ext cx="728865" cy="728865"/>
          </a:xfrm>
          <a:custGeom>
            <a:avLst/>
            <a:gdLst>
              <a:gd name="connsiteX0" fmla="*/ 0 w 976585"/>
              <a:gd name="connsiteY0" fmla="*/ 488293 h 976585"/>
              <a:gd name="connsiteX1" fmla="*/ 488293 w 976585"/>
              <a:gd name="connsiteY1" fmla="*/ 0 h 976585"/>
              <a:gd name="connsiteX2" fmla="*/ 976586 w 976585"/>
              <a:gd name="connsiteY2" fmla="*/ 488293 h 976585"/>
              <a:gd name="connsiteX3" fmla="*/ 488293 w 976585"/>
              <a:gd name="connsiteY3" fmla="*/ 976586 h 976585"/>
              <a:gd name="connsiteX4" fmla="*/ 0 w 976585"/>
              <a:gd name="connsiteY4" fmla="*/ 488293 h 97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85" h="976585">
                <a:moveTo>
                  <a:pt x="0" y="488293"/>
                </a:moveTo>
                <a:cubicBezTo>
                  <a:pt x="0" y="218616"/>
                  <a:pt x="218616" y="0"/>
                  <a:pt x="488293" y="0"/>
                </a:cubicBezTo>
                <a:cubicBezTo>
                  <a:pt x="757970" y="0"/>
                  <a:pt x="976586" y="218616"/>
                  <a:pt x="976586" y="488293"/>
                </a:cubicBezTo>
                <a:cubicBezTo>
                  <a:pt x="976586" y="757970"/>
                  <a:pt x="757970" y="976586"/>
                  <a:pt x="488293" y="976586"/>
                </a:cubicBezTo>
                <a:cubicBezTo>
                  <a:pt x="218616" y="976586"/>
                  <a:pt x="0" y="757970"/>
                  <a:pt x="0" y="488293"/>
                </a:cubicBezTo>
                <a:close/>
              </a:path>
            </a:pathLst>
          </a:cu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Customer</a:t>
            </a:r>
            <a:br>
              <a:rPr lang="en-GB" sz="600" dirty="0">
                <a:solidFill>
                  <a:schemeClr val="bg1"/>
                </a:solidFill>
              </a:rPr>
            </a:br>
            <a:r>
              <a:rPr lang="en-GB" sz="600" dirty="0">
                <a:solidFill>
                  <a:schemeClr val="bg1"/>
                </a:solidFill>
              </a:rPr>
              <a:t>&amp; Market</a:t>
            </a:r>
          </a:p>
        </p:txBody>
      </p:sp>
      <p:sp>
        <p:nvSpPr>
          <p:cNvPr id="160" name="Oval 13">
            <a:extLst>
              <a:ext uri="{FF2B5EF4-FFF2-40B4-BE49-F238E27FC236}">
                <a16:creationId xmlns:a16="http://schemas.microsoft.com/office/drawing/2014/main" id="{0E33C388-6524-460D-92BD-D90534B6E2B7}"/>
              </a:ext>
            </a:extLst>
          </p:cNvPr>
          <p:cNvSpPr>
            <a:spLocks noChangeArrowheads="1"/>
          </p:cNvSpPr>
          <p:nvPr/>
        </p:nvSpPr>
        <p:spPr bwMode="gray">
          <a:xfrm>
            <a:off x="7748567" y="3374448"/>
            <a:ext cx="678190" cy="677293"/>
          </a:xfrm>
          <a:prstGeom prst="ellipse">
            <a:avLst/>
          </a:prstGeom>
          <a:solidFill>
            <a:srgbClr val="77933C">
              <a:alpha val="85098"/>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US" altLang="de-DE" sz="600" noProof="1">
                <a:solidFill>
                  <a:schemeClr val="bg1"/>
                </a:solidFill>
              </a:rPr>
              <a:t>People &amp; Development</a:t>
            </a:r>
            <a:endParaRPr lang="en-US" sz="600" dirty="0">
              <a:solidFill>
                <a:schemeClr val="bg1"/>
              </a:solidFill>
            </a:endParaRPr>
          </a:p>
        </p:txBody>
      </p:sp>
      <p:sp>
        <p:nvSpPr>
          <p:cNvPr id="105" name="Freihandform: Form 104">
            <a:extLst>
              <a:ext uri="{FF2B5EF4-FFF2-40B4-BE49-F238E27FC236}">
                <a16:creationId xmlns:a16="http://schemas.microsoft.com/office/drawing/2014/main" id="{21EE4F7A-984A-4945-B67D-F806654AD98B}"/>
              </a:ext>
            </a:extLst>
          </p:cNvPr>
          <p:cNvSpPr>
            <a:spLocks/>
          </p:cNvSpPr>
          <p:nvPr/>
        </p:nvSpPr>
        <p:spPr bwMode="gray">
          <a:xfrm>
            <a:off x="250825" y="3903990"/>
            <a:ext cx="6181200" cy="828000"/>
          </a:xfrm>
          <a:custGeom>
            <a:avLst/>
            <a:gdLst>
              <a:gd name="connsiteX0" fmla="*/ 0 w 6181200"/>
              <a:gd name="connsiteY0" fmla="*/ 0 h 828000"/>
              <a:gd name="connsiteX1" fmla="*/ 5304806 w 6181200"/>
              <a:gd name="connsiteY1" fmla="*/ 0 h 828000"/>
              <a:gd name="connsiteX2" fmla="*/ 5386600 w 6181200"/>
              <a:gd name="connsiteY2" fmla="*/ 134637 h 828000"/>
              <a:gd name="connsiteX3" fmla="*/ 6084662 w 6181200"/>
              <a:gd name="connsiteY3" fmla="*/ 768625 h 828000"/>
              <a:gd name="connsiteX4" fmla="*/ 6181200 w 6181200"/>
              <a:gd name="connsiteY4" fmla="*/ 815130 h 828000"/>
              <a:gd name="connsiteX5" fmla="*/ 6181200 w 6181200"/>
              <a:gd name="connsiteY5" fmla="*/ 828000 h 828000"/>
              <a:gd name="connsiteX6" fmla="*/ 0 w 6181200"/>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828000">
                <a:moveTo>
                  <a:pt x="0" y="0"/>
                </a:moveTo>
                <a:lnTo>
                  <a:pt x="5304806" y="0"/>
                </a:lnTo>
                <a:lnTo>
                  <a:pt x="5386600" y="134637"/>
                </a:lnTo>
                <a:cubicBezTo>
                  <a:pt x="5564510" y="397979"/>
                  <a:pt x="5804109" y="616220"/>
                  <a:pt x="6084662" y="768625"/>
                </a:cubicBezTo>
                <a:lnTo>
                  <a:pt x="6181200" y="815130"/>
                </a:lnTo>
                <a:lnTo>
                  <a:pt x="6181200"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lvl="0" eaLnBrk="0" fontAlgn="base" hangingPunct="0">
              <a:spcBef>
                <a:spcPct val="0"/>
              </a:spcBef>
              <a:spcAft>
                <a:spcPct val="0"/>
              </a:spcAft>
            </a:pPr>
            <a:r>
              <a:rPr lang="de-DE" altLang="en-US" sz="1100" dirty="0">
                <a:solidFill>
                  <a:srgbClr val="202124"/>
                </a:solidFill>
                <a:latin typeface="inherit"/>
                <a:cs typeface="Arial" panose="020B0604020202020204" pitchFamily="34" charset="0"/>
              </a:rPr>
              <a:t>Perspektiven und Chancen rücken zunehmend in den Fokus und werden zur Grundlage jeder Entwicklung und jeden Fortschritts. Wir investieren in Fachwissen.</a:t>
            </a:r>
            <a:endParaRPr lang="de-DE" altLang="en-US" sz="1100" dirty="0">
              <a:solidFill>
                <a:srgbClr val="202124"/>
              </a:solidFill>
              <a:latin typeface="Arial" panose="020B0604020202020204" pitchFamily="34" charset="0"/>
              <a:cs typeface="Arial" panose="020B0604020202020204" pitchFamily="34" charset="0"/>
            </a:endParaRPr>
          </a:p>
        </p:txBody>
      </p:sp>
      <p:sp>
        <p:nvSpPr>
          <p:cNvPr id="103" name="Freihandform: Form 102">
            <a:extLst>
              <a:ext uri="{FF2B5EF4-FFF2-40B4-BE49-F238E27FC236}">
                <a16:creationId xmlns:a16="http://schemas.microsoft.com/office/drawing/2014/main" id="{DEDAA4D2-DCC7-4119-A7F9-E80C0B71D3E5}"/>
              </a:ext>
            </a:extLst>
          </p:cNvPr>
          <p:cNvSpPr/>
          <p:nvPr/>
        </p:nvSpPr>
        <p:spPr>
          <a:xfrm>
            <a:off x="250825" y="2355736"/>
            <a:ext cx="5134138" cy="324000"/>
          </a:xfrm>
          <a:custGeom>
            <a:avLst/>
            <a:gdLst>
              <a:gd name="connsiteX0" fmla="*/ 0 w 5134138"/>
              <a:gd name="connsiteY0" fmla="*/ 0 h 324000"/>
              <a:gd name="connsiteX1" fmla="*/ 5134138 w 5134138"/>
              <a:gd name="connsiteY1" fmla="*/ 0 h 324000"/>
              <a:gd name="connsiteX2" fmla="*/ 5088674 w 5134138"/>
              <a:gd name="connsiteY2" fmla="*/ 176815 h 324000"/>
              <a:gd name="connsiteX3" fmla="*/ 5066211 w 5134138"/>
              <a:gd name="connsiteY3" fmla="*/ 324000 h 324000"/>
              <a:gd name="connsiteX4" fmla="*/ 0 w 5134138"/>
              <a:gd name="connsiteY4" fmla="*/ 324000 h 3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138" h="324000">
                <a:moveTo>
                  <a:pt x="0" y="0"/>
                </a:moveTo>
                <a:lnTo>
                  <a:pt x="5134138" y="0"/>
                </a:lnTo>
                <a:lnTo>
                  <a:pt x="5088674" y="176815"/>
                </a:lnTo>
                <a:lnTo>
                  <a:pt x="5066211"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rgbClr val="6B8339"/>
                </a:solidFill>
              </a:rPr>
              <a:t>ROLE MODEL</a:t>
            </a:r>
          </a:p>
        </p:txBody>
      </p:sp>
      <p:sp>
        <p:nvSpPr>
          <p:cNvPr id="102" name="Freihandform: Form 101">
            <a:extLst>
              <a:ext uri="{FF2B5EF4-FFF2-40B4-BE49-F238E27FC236}">
                <a16:creationId xmlns:a16="http://schemas.microsoft.com/office/drawing/2014/main" id="{AA5DF91E-2F59-4C55-8BF6-8853A4206587}"/>
              </a:ext>
            </a:extLst>
          </p:cNvPr>
          <p:cNvSpPr>
            <a:spLocks/>
          </p:cNvSpPr>
          <p:nvPr/>
        </p:nvSpPr>
        <p:spPr bwMode="gray">
          <a:xfrm>
            <a:off x="250826" y="2679776"/>
            <a:ext cx="5134223" cy="828000"/>
          </a:xfrm>
          <a:custGeom>
            <a:avLst/>
            <a:gdLst>
              <a:gd name="connsiteX0" fmla="*/ 0 w 5134223"/>
              <a:gd name="connsiteY0" fmla="*/ 0 h 828000"/>
              <a:gd name="connsiteX1" fmla="*/ 5066205 w 5134223"/>
              <a:gd name="connsiteY1" fmla="*/ 0 h 828000"/>
              <a:gd name="connsiteX2" fmla="*/ 5058670 w 5134223"/>
              <a:gd name="connsiteY2" fmla="*/ 49371 h 828000"/>
              <a:gd name="connsiteX3" fmla="*/ 5048447 w 5134223"/>
              <a:gd name="connsiteY3" fmla="*/ 251814 h 828000"/>
              <a:gd name="connsiteX4" fmla="*/ 5088674 w 5134223"/>
              <a:gd name="connsiteY4" fmla="*/ 650853 h 828000"/>
              <a:gd name="connsiteX5" fmla="*/ 5134223 w 5134223"/>
              <a:gd name="connsiteY5" fmla="*/ 828000 h 828000"/>
              <a:gd name="connsiteX6" fmla="*/ 0 w 5134223"/>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4223" h="828000">
                <a:moveTo>
                  <a:pt x="0" y="0"/>
                </a:moveTo>
                <a:lnTo>
                  <a:pt x="5066205" y="0"/>
                </a:lnTo>
                <a:lnTo>
                  <a:pt x="5058670" y="49371"/>
                </a:lnTo>
                <a:cubicBezTo>
                  <a:pt x="5051910" y="115932"/>
                  <a:pt x="5048447" y="183469"/>
                  <a:pt x="5048447" y="251814"/>
                </a:cubicBezTo>
                <a:cubicBezTo>
                  <a:pt x="5048447" y="388505"/>
                  <a:pt x="5062298" y="521960"/>
                  <a:pt x="5088674" y="650853"/>
                </a:cubicBezTo>
                <a:lnTo>
                  <a:pt x="5134223" y="828000"/>
                </a:lnTo>
                <a:lnTo>
                  <a:pt x="0" y="828000"/>
                </a:lnTo>
                <a:close/>
              </a:path>
            </a:pathLst>
          </a:custGeom>
          <a:solidFill>
            <a:schemeClr val="bg1"/>
          </a:solidFill>
          <a:ln w="12700">
            <a:noFill/>
            <a:miter lim="800000"/>
            <a:headEnd/>
            <a:tailEnd/>
          </a:ln>
          <a:effectLst/>
        </p:spPr>
        <p:txBody>
          <a:bodyPr wrap="square" lIns="144000" tIns="0" rIns="0" bIns="216000" anchor="ctr">
            <a:noAutofit/>
          </a:bodyPr>
          <a:lstStyle/>
          <a:p>
            <a:pPr>
              <a:tabLst>
                <a:tab pos="1431925" algn="l"/>
              </a:tabLst>
            </a:pPr>
            <a:endParaRPr lang="en-US" sz="1100" dirty="0">
              <a:solidFill>
                <a:srgbClr val="000000"/>
              </a:solidFill>
            </a:endParaRPr>
          </a:p>
          <a:p>
            <a:pPr lvl="0" eaLnBrk="0" fontAlgn="base" hangingPunct="0">
              <a:spcBef>
                <a:spcPct val="0"/>
              </a:spcBef>
              <a:spcAft>
                <a:spcPct val="0"/>
              </a:spcAft>
            </a:pPr>
            <a:r>
              <a:rPr lang="de-DE" altLang="en-US" sz="1100" dirty="0">
                <a:solidFill>
                  <a:srgbClr val="202124"/>
                </a:solidFill>
                <a:latin typeface="inherit"/>
                <a:cs typeface="Arial" panose="020B0604020202020204" pitchFamily="34" charset="0"/>
              </a:rPr>
              <a:t>Stetig sich weiterentwickelnde Umweltfaktoren fordern von uns ein neues</a:t>
            </a:r>
            <a:br>
              <a:rPr lang="de-DE" altLang="en-US" sz="1100" dirty="0">
                <a:solidFill>
                  <a:srgbClr val="202124"/>
                </a:solidFill>
                <a:latin typeface="inherit"/>
                <a:cs typeface="Arial" panose="020B0604020202020204" pitchFamily="34" charset="0"/>
              </a:rPr>
            </a:br>
            <a:r>
              <a:rPr lang="de-DE" altLang="en-US" sz="1100" dirty="0">
                <a:solidFill>
                  <a:srgbClr val="202124"/>
                </a:solidFill>
                <a:latin typeface="inherit"/>
                <a:cs typeface="Arial" panose="020B0604020202020204" pitchFamily="34" charset="0"/>
              </a:rPr>
              <a:t>Verständnis zu Arbeits- und Zeitmanagement. Sich gemeinsamen Zielen zu</a:t>
            </a:r>
            <a:br>
              <a:rPr lang="de-DE" altLang="en-US" sz="1100" dirty="0">
                <a:solidFill>
                  <a:srgbClr val="202124"/>
                </a:solidFill>
                <a:latin typeface="inherit"/>
                <a:cs typeface="Arial" panose="020B0604020202020204" pitchFamily="34" charset="0"/>
              </a:rPr>
            </a:br>
            <a:r>
              <a:rPr lang="de-DE" altLang="en-US" sz="1100" dirty="0">
                <a:solidFill>
                  <a:srgbClr val="202124"/>
                </a:solidFill>
                <a:latin typeface="inherit"/>
                <a:cs typeface="Arial" panose="020B0604020202020204" pitchFamily="34" charset="0"/>
              </a:rPr>
              <a:t>verpflichten verdrängt das Mikromanagement von Zeit und Einzelaufgaben</a:t>
            </a:r>
            <a:br>
              <a:rPr lang="de-DE" altLang="en-US" sz="1100" dirty="0">
                <a:solidFill>
                  <a:srgbClr val="202124"/>
                </a:solidFill>
                <a:latin typeface="inherit"/>
                <a:cs typeface="Arial" panose="020B0604020202020204" pitchFamily="34" charset="0"/>
              </a:rPr>
            </a:br>
            <a:r>
              <a:rPr lang="de-DE" altLang="en-US" sz="1100" dirty="0">
                <a:solidFill>
                  <a:srgbClr val="202124"/>
                </a:solidFill>
                <a:latin typeface="inherit"/>
                <a:cs typeface="Arial" panose="020B0604020202020204" pitchFamily="34" charset="0"/>
              </a:rPr>
              <a:t>und durch unterschiedliche Fähigkeiten und Hintergründe entstehen Siegerteams.</a:t>
            </a:r>
            <a:endParaRPr lang="de-DE" altLang="en-US" sz="1100" dirty="0">
              <a:solidFill>
                <a:srgbClr val="202124"/>
              </a:solidFill>
              <a:latin typeface="Arial" panose="020B0604020202020204" pitchFamily="34" charset="0"/>
              <a:cs typeface="Arial" panose="020B0604020202020204" pitchFamily="34" charset="0"/>
            </a:endParaRPr>
          </a:p>
        </p:txBody>
      </p:sp>
      <p:sp>
        <p:nvSpPr>
          <p:cNvPr id="104" name="Freihandform: Form 103">
            <a:extLst>
              <a:ext uri="{FF2B5EF4-FFF2-40B4-BE49-F238E27FC236}">
                <a16:creationId xmlns:a16="http://schemas.microsoft.com/office/drawing/2014/main" id="{E2EC26C9-1A33-46FB-9B2A-ACC424D12794}"/>
              </a:ext>
            </a:extLst>
          </p:cNvPr>
          <p:cNvSpPr/>
          <p:nvPr/>
        </p:nvSpPr>
        <p:spPr>
          <a:xfrm>
            <a:off x="250825" y="3579894"/>
            <a:ext cx="5304748" cy="324000"/>
          </a:xfrm>
          <a:custGeom>
            <a:avLst/>
            <a:gdLst>
              <a:gd name="connsiteX0" fmla="*/ 0 w 5304748"/>
              <a:gd name="connsiteY0" fmla="*/ 0 h 324000"/>
              <a:gd name="connsiteX1" fmla="*/ 5159246 w 5304748"/>
              <a:gd name="connsiteY1" fmla="*/ 0 h 324000"/>
              <a:gd name="connsiteX2" fmla="*/ 5204045 w 5304748"/>
              <a:gd name="connsiteY2" fmla="*/ 122402 h 324000"/>
              <a:gd name="connsiteX3" fmla="*/ 5287422 w 5304748"/>
              <a:gd name="connsiteY3" fmla="*/ 295482 h 324000"/>
              <a:gd name="connsiteX4" fmla="*/ 5304748 w 5304748"/>
              <a:gd name="connsiteY4" fmla="*/ 324000 h 324000"/>
              <a:gd name="connsiteX5" fmla="*/ 0 w 5304748"/>
              <a:gd name="connsiteY5"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4748" h="324000">
                <a:moveTo>
                  <a:pt x="0" y="0"/>
                </a:moveTo>
                <a:lnTo>
                  <a:pt x="5159246" y="0"/>
                </a:lnTo>
                <a:lnTo>
                  <a:pt x="5204045" y="122402"/>
                </a:lnTo>
                <a:cubicBezTo>
                  <a:pt x="5229094" y="181623"/>
                  <a:pt x="5256941" y="239371"/>
                  <a:pt x="5287422" y="295482"/>
                </a:cubicBezTo>
                <a:lnTo>
                  <a:pt x="5304748"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rgbClr val="6B8339"/>
                </a:solidFill>
              </a:rPr>
              <a:t>GROW</a:t>
            </a:r>
          </a:p>
        </p:txBody>
      </p:sp>
      <p:sp>
        <p:nvSpPr>
          <p:cNvPr id="100" name="Freihandform: Form 99">
            <a:extLst>
              <a:ext uri="{FF2B5EF4-FFF2-40B4-BE49-F238E27FC236}">
                <a16:creationId xmlns:a16="http://schemas.microsoft.com/office/drawing/2014/main" id="{5C1515E7-7151-4A0A-8482-74C59D988896}"/>
              </a:ext>
            </a:extLst>
          </p:cNvPr>
          <p:cNvSpPr/>
          <p:nvPr/>
        </p:nvSpPr>
        <p:spPr>
          <a:xfrm>
            <a:off x="250825" y="1131889"/>
            <a:ext cx="6181200" cy="324000"/>
          </a:xfrm>
          <a:custGeom>
            <a:avLst/>
            <a:gdLst>
              <a:gd name="connsiteX0" fmla="*/ 0 w 6181200"/>
              <a:gd name="connsiteY0" fmla="*/ 0 h 324000"/>
              <a:gd name="connsiteX1" fmla="*/ 6181200 w 6181200"/>
              <a:gd name="connsiteY1" fmla="*/ 0 h 324000"/>
              <a:gd name="connsiteX2" fmla="*/ 6181200 w 6181200"/>
              <a:gd name="connsiteY2" fmla="*/ 12171 h 324000"/>
              <a:gd name="connsiteX3" fmla="*/ 6084662 w 6181200"/>
              <a:gd name="connsiteY3" fmla="*/ 58676 h 324000"/>
              <a:gd name="connsiteX4" fmla="*/ 5768983 w 6181200"/>
              <a:gd name="connsiteY4" fmla="*/ 271837 h 324000"/>
              <a:gd name="connsiteX5" fmla="*/ 5711589 w 6181200"/>
              <a:gd name="connsiteY5" fmla="*/ 324000 h 324000"/>
              <a:gd name="connsiteX6" fmla="*/ 0 w 6181200"/>
              <a:gd name="connsiteY6"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324000">
                <a:moveTo>
                  <a:pt x="0" y="0"/>
                </a:moveTo>
                <a:lnTo>
                  <a:pt x="6181200" y="0"/>
                </a:lnTo>
                <a:lnTo>
                  <a:pt x="6181200" y="12171"/>
                </a:lnTo>
                <a:lnTo>
                  <a:pt x="6084662" y="58676"/>
                </a:lnTo>
                <a:cubicBezTo>
                  <a:pt x="5972441" y="119639"/>
                  <a:pt x="5866772" y="191134"/>
                  <a:pt x="5768983" y="271837"/>
                </a:cubicBezTo>
                <a:lnTo>
                  <a:pt x="5711589"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rgbClr val="6B8339"/>
                </a:solidFill>
              </a:rPr>
              <a:t>SMART WORKING</a:t>
            </a:r>
          </a:p>
        </p:txBody>
      </p:sp>
      <p:sp>
        <p:nvSpPr>
          <p:cNvPr id="101" name="Freihandform: Form 100">
            <a:extLst>
              <a:ext uri="{FF2B5EF4-FFF2-40B4-BE49-F238E27FC236}">
                <a16:creationId xmlns:a16="http://schemas.microsoft.com/office/drawing/2014/main" id="{7B583455-3DC7-4225-AD3C-01AEA5103F72}"/>
              </a:ext>
            </a:extLst>
          </p:cNvPr>
          <p:cNvSpPr>
            <a:spLocks/>
          </p:cNvSpPr>
          <p:nvPr/>
        </p:nvSpPr>
        <p:spPr bwMode="gray">
          <a:xfrm>
            <a:off x="250826" y="1455618"/>
            <a:ext cx="5711887" cy="828000"/>
          </a:xfrm>
          <a:custGeom>
            <a:avLst/>
            <a:gdLst>
              <a:gd name="connsiteX0" fmla="*/ 0 w 5711887"/>
              <a:gd name="connsiteY0" fmla="*/ 0 h 828000"/>
              <a:gd name="connsiteX1" fmla="*/ 5711887 w 5711887"/>
              <a:gd name="connsiteY1" fmla="*/ 0 h 828000"/>
              <a:gd name="connsiteX2" fmla="*/ 5628376 w 5711887"/>
              <a:gd name="connsiteY2" fmla="*/ 75901 h 828000"/>
              <a:gd name="connsiteX3" fmla="*/ 5204045 w 5711887"/>
              <a:gd name="connsiteY3" fmla="*/ 705267 h 828000"/>
              <a:gd name="connsiteX4" fmla="*/ 5159124 w 5711887"/>
              <a:gd name="connsiteY4" fmla="*/ 828000 h 828000"/>
              <a:gd name="connsiteX5" fmla="*/ 0 w 5711887"/>
              <a:gd name="connsiteY5"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1887" h="828000">
                <a:moveTo>
                  <a:pt x="0" y="0"/>
                </a:moveTo>
                <a:lnTo>
                  <a:pt x="5711887" y="0"/>
                </a:lnTo>
                <a:lnTo>
                  <a:pt x="5628376" y="75901"/>
                </a:lnTo>
                <a:cubicBezTo>
                  <a:pt x="5449221" y="255055"/>
                  <a:pt x="5304239" y="468383"/>
                  <a:pt x="5204045" y="705267"/>
                </a:cubicBezTo>
                <a:lnTo>
                  <a:pt x="5159124"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lvl="0" eaLnBrk="0" fontAlgn="base" hangingPunct="0">
              <a:spcBef>
                <a:spcPct val="0"/>
              </a:spcBef>
              <a:spcAft>
                <a:spcPct val="0"/>
              </a:spcAft>
            </a:pPr>
            <a:r>
              <a:rPr lang="de-DE" altLang="en-US" sz="1100" dirty="0">
                <a:solidFill>
                  <a:srgbClr val="202124"/>
                </a:solidFill>
                <a:latin typeface="inherit"/>
                <a:cs typeface="Arial" panose="020B0604020202020204" pitchFamily="34" charset="0"/>
              </a:rPr>
              <a:t>TÜV AUSTRIA ist das neue Smart. Methoden, Vorgehen, Raum und Zeit nutzen wir entsprechend unseren jeweiligen Bedürfnissen.</a:t>
            </a:r>
            <a:endParaRPr lang="de-DE" altLang="en-US" sz="1100" dirty="0">
              <a:solidFill>
                <a:srgbClr val="202124"/>
              </a:solidFill>
              <a:latin typeface="Arial" panose="020B0604020202020204" pitchFamily="34" charset="0"/>
              <a:cs typeface="Arial" panose="020B0604020202020204" pitchFamily="34" charset="0"/>
            </a:endParaRPr>
          </a:p>
        </p:txBody>
      </p:sp>
      <p:sp>
        <p:nvSpPr>
          <p:cNvPr id="68" name="Titel 1">
            <a:extLst>
              <a:ext uri="{FF2B5EF4-FFF2-40B4-BE49-F238E27FC236}">
                <a16:creationId xmlns:a16="http://schemas.microsoft.com/office/drawing/2014/main" id="{AC76F02B-FBC6-4A41-81EF-2561DD597DD0}"/>
              </a:ext>
            </a:extLst>
          </p:cNvPr>
          <p:cNvSpPr>
            <a:spLocks noGrp="1"/>
          </p:cNvSpPr>
          <p:nvPr>
            <p:ph type="title" idx="4294967295"/>
          </p:nvPr>
        </p:nvSpPr>
        <p:spPr>
          <a:xfrm>
            <a:off x="251521" y="483518"/>
            <a:ext cx="6552727" cy="504056"/>
          </a:xfrm>
          <a:noFill/>
          <a:effectLst>
            <a:outerShdw blurRad="50800" dist="38100" dir="2700000" algn="tl" rotWithShape="0">
              <a:prstClr val="black">
                <a:alpha val="40000"/>
              </a:prstClr>
            </a:outerShdw>
          </a:effectLst>
        </p:spPr>
        <p:txBody>
          <a:bodyPr vert="horz" lIns="10800" anchor="ctr" anchorCtr="0"/>
          <a:lstStyle/>
          <a:p>
            <a:pPr algn="l">
              <a:buFont typeface="Arial" panose="020B0604020202020204" pitchFamily="34" charset="0"/>
            </a:pPr>
            <a:r>
              <a:rPr lang="en-US" sz="2400" dirty="0">
                <a:solidFill>
                  <a:schemeClr val="bg1"/>
                </a:solidFill>
                <a:latin typeface="+mn-lt"/>
                <a:ea typeface="+mn-ea"/>
                <a:cs typeface="+mn-cs"/>
              </a:rPr>
              <a:t>Highlights in People &amp; Development</a:t>
            </a:r>
          </a:p>
        </p:txBody>
      </p:sp>
      <p:sp>
        <p:nvSpPr>
          <p:cNvPr id="145" name="Freeform 7">
            <a:extLst>
              <a:ext uri="{FF2B5EF4-FFF2-40B4-BE49-F238E27FC236}">
                <a16:creationId xmlns:a16="http://schemas.microsoft.com/office/drawing/2014/main" id="{7E662CBD-BF93-4BE9-9759-68C929218DBA}"/>
              </a:ext>
            </a:extLst>
          </p:cNvPr>
          <p:cNvSpPr>
            <a:spLocks/>
          </p:cNvSpPr>
          <p:nvPr/>
        </p:nvSpPr>
        <p:spPr bwMode="gray">
          <a:xfrm>
            <a:off x="6655118" y="2175638"/>
            <a:ext cx="1561152" cy="1700435"/>
          </a:xfrm>
          <a:custGeom>
            <a:avLst/>
            <a:gdLst>
              <a:gd name="T0" fmla="*/ 292 w 1023"/>
              <a:gd name="T1" fmla="*/ 1153 h 1153"/>
              <a:gd name="T2" fmla="*/ 381 w 1023"/>
              <a:gd name="T3" fmla="*/ 963 h 1153"/>
              <a:gd name="T4" fmla="*/ 384 w 1023"/>
              <a:gd name="T5" fmla="*/ 696 h 1153"/>
              <a:gd name="T6" fmla="*/ 253 w 1023"/>
              <a:gd name="T7" fmla="*/ 600 h 1153"/>
              <a:gd name="T8" fmla="*/ 6 w 1023"/>
              <a:gd name="T9" fmla="*/ 563 h 1153"/>
              <a:gd name="T10" fmla="*/ 52 w 1023"/>
              <a:gd name="T11" fmla="*/ 547 h 1153"/>
              <a:gd name="T12" fmla="*/ 281 w 1023"/>
              <a:gd name="T13" fmla="*/ 579 h 1153"/>
              <a:gd name="T14" fmla="*/ 396 w 1023"/>
              <a:gd name="T15" fmla="*/ 648 h 1153"/>
              <a:gd name="T16" fmla="*/ 340 w 1023"/>
              <a:gd name="T17" fmla="*/ 436 h 1153"/>
              <a:gd name="T18" fmla="*/ 109 w 1023"/>
              <a:gd name="T19" fmla="*/ 303 h 1153"/>
              <a:gd name="T20" fmla="*/ 124 w 1023"/>
              <a:gd name="T21" fmla="*/ 287 h 1153"/>
              <a:gd name="T22" fmla="*/ 346 w 1023"/>
              <a:gd name="T23" fmla="*/ 412 h 1153"/>
              <a:gd name="T24" fmla="*/ 388 w 1023"/>
              <a:gd name="T25" fmla="*/ 431 h 1153"/>
              <a:gd name="T26" fmla="*/ 361 w 1023"/>
              <a:gd name="T27" fmla="*/ 53 h 1153"/>
              <a:gd name="T28" fmla="*/ 389 w 1023"/>
              <a:gd name="T29" fmla="*/ 24 h 1153"/>
              <a:gd name="T30" fmla="*/ 400 w 1023"/>
              <a:gd name="T31" fmla="*/ 383 h 1153"/>
              <a:gd name="T32" fmla="*/ 438 w 1023"/>
              <a:gd name="T33" fmla="*/ 599 h 1153"/>
              <a:gd name="T34" fmla="*/ 462 w 1023"/>
              <a:gd name="T35" fmla="*/ 615 h 1153"/>
              <a:gd name="T36" fmla="*/ 554 w 1023"/>
              <a:gd name="T37" fmla="*/ 304 h 1153"/>
              <a:gd name="T38" fmla="*/ 538 w 1023"/>
              <a:gd name="T39" fmla="*/ 196 h 1153"/>
              <a:gd name="T40" fmla="*/ 570 w 1023"/>
              <a:gd name="T41" fmla="*/ 387 h 1153"/>
              <a:gd name="T42" fmla="*/ 853 w 1023"/>
              <a:gd name="T43" fmla="*/ 179 h 1153"/>
              <a:gd name="T44" fmla="*/ 916 w 1023"/>
              <a:gd name="T45" fmla="*/ 187 h 1153"/>
              <a:gd name="T46" fmla="*/ 507 w 1023"/>
              <a:gd name="T47" fmla="*/ 579 h 1153"/>
              <a:gd name="T48" fmla="*/ 582 w 1023"/>
              <a:gd name="T49" fmla="*/ 605 h 1153"/>
              <a:gd name="T50" fmla="*/ 743 w 1023"/>
              <a:gd name="T51" fmla="*/ 453 h 1153"/>
              <a:gd name="T52" fmla="*/ 762 w 1023"/>
              <a:gd name="T53" fmla="*/ 436 h 1153"/>
              <a:gd name="T54" fmla="*/ 615 w 1023"/>
              <a:gd name="T55" fmla="*/ 613 h 1153"/>
              <a:gd name="T56" fmla="*/ 712 w 1023"/>
              <a:gd name="T57" fmla="*/ 688 h 1153"/>
              <a:gd name="T58" fmla="*/ 710 w 1023"/>
              <a:gd name="T59" fmla="*/ 727 h 1153"/>
              <a:gd name="T60" fmla="*/ 601 w 1023"/>
              <a:gd name="T61" fmla="*/ 626 h 1153"/>
              <a:gd name="T62" fmla="*/ 507 w 1023"/>
              <a:gd name="T63" fmla="*/ 674 h 1153"/>
              <a:gd name="T64" fmla="*/ 485 w 1023"/>
              <a:gd name="T65" fmla="*/ 915 h 1153"/>
              <a:gd name="T66" fmla="*/ 588 w 1023"/>
              <a:gd name="T67" fmla="*/ 1153 h 1153"/>
              <a:gd name="T68" fmla="*/ 292 w 1023"/>
              <a:gd name="T69" fmla="*/ 1153 h 1153"/>
              <a:gd name="connsiteX0" fmla="*/ 2813 w 8915"/>
              <a:gd name="connsiteY0" fmla="*/ 9909 h 9909"/>
              <a:gd name="connsiteX1" fmla="*/ 3683 w 8915"/>
              <a:gd name="connsiteY1" fmla="*/ 8261 h 9909"/>
              <a:gd name="connsiteX2" fmla="*/ 3713 w 8915"/>
              <a:gd name="connsiteY2" fmla="*/ 5945 h 9909"/>
              <a:gd name="connsiteX3" fmla="*/ 2432 w 8915"/>
              <a:gd name="connsiteY3" fmla="*/ 5113 h 9909"/>
              <a:gd name="connsiteX4" fmla="*/ 18 w 8915"/>
              <a:gd name="connsiteY4" fmla="*/ 4792 h 9909"/>
              <a:gd name="connsiteX5" fmla="*/ 467 w 8915"/>
              <a:gd name="connsiteY5" fmla="*/ 4653 h 9909"/>
              <a:gd name="connsiteX6" fmla="*/ 2706 w 8915"/>
              <a:gd name="connsiteY6" fmla="*/ 4931 h 9909"/>
              <a:gd name="connsiteX7" fmla="*/ 3830 w 8915"/>
              <a:gd name="connsiteY7" fmla="*/ 5529 h 9909"/>
              <a:gd name="connsiteX8" fmla="*/ 3283 w 8915"/>
              <a:gd name="connsiteY8" fmla="*/ 3690 h 9909"/>
              <a:gd name="connsiteX9" fmla="*/ 1024 w 8915"/>
              <a:gd name="connsiteY9" fmla="*/ 2537 h 9909"/>
              <a:gd name="connsiteX10" fmla="*/ 1171 w 8915"/>
              <a:gd name="connsiteY10" fmla="*/ 2398 h 9909"/>
              <a:gd name="connsiteX11" fmla="*/ 3341 w 8915"/>
              <a:gd name="connsiteY11" fmla="*/ 3482 h 9909"/>
              <a:gd name="connsiteX12" fmla="*/ 3752 w 8915"/>
              <a:gd name="connsiteY12" fmla="*/ 3647 h 9909"/>
              <a:gd name="connsiteX13" fmla="*/ 3488 w 8915"/>
              <a:gd name="connsiteY13" fmla="*/ 369 h 9909"/>
              <a:gd name="connsiteX14" fmla="*/ 3762 w 8915"/>
              <a:gd name="connsiteY14" fmla="*/ 117 h 9909"/>
              <a:gd name="connsiteX15" fmla="*/ 3869 w 8915"/>
              <a:gd name="connsiteY15" fmla="*/ 3231 h 9909"/>
              <a:gd name="connsiteX16" fmla="*/ 4241 w 8915"/>
              <a:gd name="connsiteY16" fmla="*/ 5104 h 9909"/>
              <a:gd name="connsiteX17" fmla="*/ 4475 w 8915"/>
              <a:gd name="connsiteY17" fmla="*/ 5243 h 9909"/>
              <a:gd name="connsiteX18" fmla="*/ 5374 w 8915"/>
              <a:gd name="connsiteY18" fmla="*/ 2546 h 9909"/>
              <a:gd name="connsiteX19" fmla="*/ 5218 w 8915"/>
              <a:gd name="connsiteY19" fmla="*/ 1609 h 9909"/>
              <a:gd name="connsiteX20" fmla="*/ 5531 w 8915"/>
              <a:gd name="connsiteY20" fmla="*/ 3265 h 9909"/>
              <a:gd name="connsiteX21" fmla="*/ 8913 w 8915"/>
              <a:gd name="connsiteY21" fmla="*/ 1531 h 9909"/>
              <a:gd name="connsiteX22" fmla="*/ 4915 w 8915"/>
              <a:gd name="connsiteY22" fmla="*/ 4931 h 9909"/>
              <a:gd name="connsiteX23" fmla="*/ 5648 w 8915"/>
              <a:gd name="connsiteY23" fmla="*/ 5156 h 9909"/>
              <a:gd name="connsiteX24" fmla="*/ 7222 w 8915"/>
              <a:gd name="connsiteY24" fmla="*/ 3838 h 9909"/>
              <a:gd name="connsiteX25" fmla="*/ 7408 w 8915"/>
              <a:gd name="connsiteY25" fmla="*/ 3690 h 9909"/>
              <a:gd name="connsiteX26" fmla="*/ 5971 w 8915"/>
              <a:gd name="connsiteY26" fmla="*/ 5226 h 9909"/>
              <a:gd name="connsiteX27" fmla="*/ 6919 w 8915"/>
              <a:gd name="connsiteY27" fmla="*/ 5876 h 9909"/>
              <a:gd name="connsiteX28" fmla="*/ 6899 w 8915"/>
              <a:gd name="connsiteY28" fmla="*/ 6214 h 9909"/>
              <a:gd name="connsiteX29" fmla="*/ 5834 w 8915"/>
              <a:gd name="connsiteY29" fmla="*/ 5338 h 9909"/>
              <a:gd name="connsiteX30" fmla="*/ 4915 w 8915"/>
              <a:gd name="connsiteY30" fmla="*/ 5755 h 9909"/>
              <a:gd name="connsiteX31" fmla="*/ 4700 w 8915"/>
              <a:gd name="connsiteY31" fmla="*/ 7845 h 9909"/>
              <a:gd name="connsiteX32" fmla="*/ 5707 w 8915"/>
              <a:gd name="connsiteY32" fmla="*/ 9909 h 9909"/>
              <a:gd name="connsiteX33" fmla="*/ 2813 w 8915"/>
              <a:gd name="connsiteY33" fmla="*/ 9909 h 9909"/>
              <a:gd name="connsiteX0" fmla="*/ 3155 w 8314"/>
              <a:gd name="connsiteY0" fmla="*/ 10000 h 10000"/>
              <a:gd name="connsiteX1" fmla="*/ 4131 w 8314"/>
              <a:gd name="connsiteY1" fmla="*/ 8337 h 10000"/>
              <a:gd name="connsiteX2" fmla="*/ 4165 w 8314"/>
              <a:gd name="connsiteY2" fmla="*/ 6000 h 10000"/>
              <a:gd name="connsiteX3" fmla="*/ 2728 w 8314"/>
              <a:gd name="connsiteY3" fmla="*/ 5160 h 10000"/>
              <a:gd name="connsiteX4" fmla="*/ 20 w 8314"/>
              <a:gd name="connsiteY4" fmla="*/ 4836 h 10000"/>
              <a:gd name="connsiteX5" fmla="*/ 524 w 8314"/>
              <a:gd name="connsiteY5" fmla="*/ 4696 h 10000"/>
              <a:gd name="connsiteX6" fmla="*/ 3035 w 8314"/>
              <a:gd name="connsiteY6" fmla="*/ 4976 h 10000"/>
              <a:gd name="connsiteX7" fmla="*/ 4296 w 8314"/>
              <a:gd name="connsiteY7" fmla="*/ 5580 h 10000"/>
              <a:gd name="connsiteX8" fmla="*/ 3683 w 8314"/>
              <a:gd name="connsiteY8" fmla="*/ 3724 h 10000"/>
              <a:gd name="connsiteX9" fmla="*/ 1149 w 8314"/>
              <a:gd name="connsiteY9" fmla="*/ 2560 h 10000"/>
              <a:gd name="connsiteX10" fmla="*/ 1314 w 8314"/>
              <a:gd name="connsiteY10" fmla="*/ 2420 h 10000"/>
              <a:gd name="connsiteX11" fmla="*/ 3748 w 8314"/>
              <a:gd name="connsiteY11" fmla="*/ 3514 h 10000"/>
              <a:gd name="connsiteX12" fmla="*/ 4209 w 8314"/>
              <a:gd name="connsiteY12" fmla="*/ 3680 h 10000"/>
              <a:gd name="connsiteX13" fmla="*/ 3913 w 8314"/>
              <a:gd name="connsiteY13" fmla="*/ 372 h 10000"/>
              <a:gd name="connsiteX14" fmla="*/ 4220 w 8314"/>
              <a:gd name="connsiteY14" fmla="*/ 118 h 10000"/>
              <a:gd name="connsiteX15" fmla="*/ 4340 w 8314"/>
              <a:gd name="connsiteY15" fmla="*/ 3261 h 10000"/>
              <a:gd name="connsiteX16" fmla="*/ 4757 w 8314"/>
              <a:gd name="connsiteY16" fmla="*/ 5151 h 10000"/>
              <a:gd name="connsiteX17" fmla="*/ 5020 w 8314"/>
              <a:gd name="connsiteY17" fmla="*/ 5291 h 10000"/>
              <a:gd name="connsiteX18" fmla="*/ 6028 w 8314"/>
              <a:gd name="connsiteY18" fmla="*/ 2569 h 10000"/>
              <a:gd name="connsiteX19" fmla="*/ 5853 w 8314"/>
              <a:gd name="connsiteY19" fmla="*/ 1624 h 10000"/>
              <a:gd name="connsiteX20" fmla="*/ 6204 w 8314"/>
              <a:gd name="connsiteY20" fmla="*/ 3295 h 10000"/>
              <a:gd name="connsiteX21" fmla="*/ 5513 w 8314"/>
              <a:gd name="connsiteY21" fmla="*/ 4976 h 10000"/>
              <a:gd name="connsiteX22" fmla="*/ 6335 w 8314"/>
              <a:gd name="connsiteY22" fmla="*/ 5203 h 10000"/>
              <a:gd name="connsiteX23" fmla="*/ 8101 w 8314"/>
              <a:gd name="connsiteY23" fmla="*/ 3873 h 10000"/>
              <a:gd name="connsiteX24" fmla="*/ 8310 w 8314"/>
              <a:gd name="connsiteY24" fmla="*/ 3724 h 10000"/>
              <a:gd name="connsiteX25" fmla="*/ 6698 w 8314"/>
              <a:gd name="connsiteY25" fmla="*/ 5274 h 10000"/>
              <a:gd name="connsiteX26" fmla="*/ 7761 w 8314"/>
              <a:gd name="connsiteY26" fmla="*/ 5930 h 10000"/>
              <a:gd name="connsiteX27" fmla="*/ 7739 w 8314"/>
              <a:gd name="connsiteY27" fmla="*/ 6271 h 10000"/>
              <a:gd name="connsiteX28" fmla="*/ 6544 w 8314"/>
              <a:gd name="connsiteY28" fmla="*/ 5387 h 10000"/>
              <a:gd name="connsiteX29" fmla="*/ 5513 w 8314"/>
              <a:gd name="connsiteY29" fmla="*/ 5808 h 10000"/>
              <a:gd name="connsiteX30" fmla="*/ 5272 w 8314"/>
              <a:gd name="connsiteY30" fmla="*/ 7917 h 10000"/>
              <a:gd name="connsiteX31" fmla="*/ 6402 w 8314"/>
              <a:gd name="connsiteY31" fmla="*/ 10000 h 10000"/>
              <a:gd name="connsiteX32" fmla="*/ 3155 w 8314"/>
              <a:gd name="connsiteY32"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1382 w 10001"/>
              <a:gd name="connsiteY9" fmla="*/ 2560 h 10000"/>
              <a:gd name="connsiteX10" fmla="*/ 4508 w 10001"/>
              <a:gd name="connsiteY10" fmla="*/ 3514 h 10000"/>
              <a:gd name="connsiteX11" fmla="*/ 5063 w 10001"/>
              <a:gd name="connsiteY11" fmla="*/ 3680 h 10000"/>
              <a:gd name="connsiteX12" fmla="*/ 4707 w 10001"/>
              <a:gd name="connsiteY12" fmla="*/ 372 h 10000"/>
              <a:gd name="connsiteX13" fmla="*/ 5076 w 10001"/>
              <a:gd name="connsiteY13" fmla="*/ 118 h 10000"/>
              <a:gd name="connsiteX14" fmla="*/ 5220 w 10001"/>
              <a:gd name="connsiteY14" fmla="*/ 3261 h 10000"/>
              <a:gd name="connsiteX15" fmla="*/ 5722 w 10001"/>
              <a:gd name="connsiteY15" fmla="*/ 5151 h 10000"/>
              <a:gd name="connsiteX16" fmla="*/ 6038 w 10001"/>
              <a:gd name="connsiteY16" fmla="*/ 5291 h 10000"/>
              <a:gd name="connsiteX17" fmla="*/ 7250 w 10001"/>
              <a:gd name="connsiteY17" fmla="*/ 2569 h 10000"/>
              <a:gd name="connsiteX18" fmla="*/ 7040 w 10001"/>
              <a:gd name="connsiteY18" fmla="*/ 1624 h 10000"/>
              <a:gd name="connsiteX19" fmla="*/ 7462 w 10001"/>
              <a:gd name="connsiteY19" fmla="*/ 3295 h 10000"/>
              <a:gd name="connsiteX20" fmla="*/ 6631 w 10001"/>
              <a:gd name="connsiteY20" fmla="*/ 4976 h 10000"/>
              <a:gd name="connsiteX21" fmla="*/ 7620 w 10001"/>
              <a:gd name="connsiteY21" fmla="*/ 5203 h 10000"/>
              <a:gd name="connsiteX22" fmla="*/ 9744 w 10001"/>
              <a:gd name="connsiteY22" fmla="*/ 3873 h 10000"/>
              <a:gd name="connsiteX23" fmla="*/ 9995 w 10001"/>
              <a:gd name="connsiteY23" fmla="*/ 3724 h 10000"/>
              <a:gd name="connsiteX24" fmla="*/ 8056 w 10001"/>
              <a:gd name="connsiteY24" fmla="*/ 5274 h 10000"/>
              <a:gd name="connsiteX25" fmla="*/ 9335 w 10001"/>
              <a:gd name="connsiteY25" fmla="*/ 5930 h 10000"/>
              <a:gd name="connsiteX26" fmla="*/ 9308 w 10001"/>
              <a:gd name="connsiteY26" fmla="*/ 6271 h 10000"/>
              <a:gd name="connsiteX27" fmla="*/ 7871 w 10001"/>
              <a:gd name="connsiteY27" fmla="*/ 5387 h 10000"/>
              <a:gd name="connsiteX28" fmla="*/ 6631 w 10001"/>
              <a:gd name="connsiteY28" fmla="*/ 5808 h 10000"/>
              <a:gd name="connsiteX29" fmla="*/ 6341 w 10001"/>
              <a:gd name="connsiteY29" fmla="*/ 7917 h 10000"/>
              <a:gd name="connsiteX30" fmla="*/ 7700 w 10001"/>
              <a:gd name="connsiteY30" fmla="*/ 10000 h 10000"/>
              <a:gd name="connsiteX31" fmla="*/ 3795 w 10001"/>
              <a:gd name="connsiteY31"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4508 w 10001"/>
              <a:gd name="connsiteY9" fmla="*/ 3514 h 10000"/>
              <a:gd name="connsiteX10" fmla="*/ 5063 w 10001"/>
              <a:gd name="connsiteY10" fmla="*/ 3680 h 10000"/>
              <a:gd name="connsiteX11" fmla="*/ 4707 w 10001"/>
              <a:gd name="connsiteY11" fmla="*/ 372 h 10000"/>
              <a:gd name="connsiteX12" fmla="*/ 5076 w 10001"/>
              <a:gd name="connsiteY12" fmla="*/ 118 h 10000"/>
              <a:gd name="connsiteX13" fmla="*/ 5220 w 10001"/>
              <a:gd name="connsiteY13" fmla="*/ 3261 h 10000"/>
              <a:gd name="connsiteX14" fmla="*/ 5722 w 10001"/>
              <a:gd name="connsiteY14" fmla="*/ 5151 h 10000"/>
              <a:gd name="connsiteX15" fmla="*/ 6038 w 10001"/>
              <a:gd name="connsiteY15" fmla="*/ 5291 h 10000"/>
              <a:gd name="connsiteX16" fmla="*/ 7250 w 10001"/>
              <a:gd name="connsiteY16" fmla="*/ 2569 h 10000"/>
              <a:gd name="connsiteX17" fmla="*/ 7040 w 10001"/>
              <a:gd name="connsiteY17" fmla="*/ 1624 h 10000"/>
              <a:gd name="connsiteX18" fmla="*/ 7462 w 10001"/>
              <a:gd name="connsiteY18" fmla="*/ 3295 h 10000"/>
              <a:gd name="connsiteX19" fmla="*/ 6631 w 10001"/>
              <a:gd name="connsiteY19" fmla="*/ 4976 h 10000"/>
              <a:gd name="connsiteX20" fmla="*/ 7620 w 10001"/>
              <a:gd name="connsiteY20" fmla="*/ 5203 h 10000"/>
              <a:gd name="connsiteX21" fmla="*/ 9744 w 10001"/>
              <a:gd name="connsiteY21" fmla="*/ 3873 h 10000"/>
              <a:gd name="connsiteX22" fmla="*/ 9995 w 10001"/>
              <a:gd name="connsiteY22" fmla="*/ 3724 h 10000"/>
              <a:gd name="connsiteX23" fmla="*/ 8056 w 10001"/>
              <a:gd name="connsiteY23" fmla="*/ 5274 h 10000"/>
              <a:gd name="connsiteX24" fmla="*/ 9335 w 10001"/>
              <a:gd name="connsiteY24" fmla="*/ 5930 h 10000"/>
              <a:gd name="connsiteX25" fmla="*/ 9308 w 10001"/>
              <a:gd name="connsiteY25" fmla="*/ 6271 h 10000"/>
              <a:gd name="connsiteX26" fmla="*/ 7871 w 10001"/>
              <a:gd name="connsiteY26" fmla="*/ 5387 h 10000"/>
              <a:gd name="connsiteX27" fmla="*/ 6631 w 10001"/>
              <a:gd name="connsiteY27" fmla="*/ 5808 h 10000"/>
              <a:gd name="connsiteX28" fmla="*/ 6341 w 10001"/>
              <a:gd name="connsiteY28" fmla="*/ 7917 h 10000"/>
              <a:gd name="connsiteX29" fmla="*/ 7700 w 10001"/>
              <a:gd name="connsiteY29" fmla="*/ 10000 h 10000"/>
              <a:gd name="connsiteX30" fmla="*/ 3795 w 10001"/>
              <a:gd name="connsiteY3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01" h="10000">
                <a:moveTo>
                  <a:pt x="3795" y="10000"/>
                </a:moveTo>
                <a:cubicBezTo>
                  <a:pt x="3902" y="9974"/>
                  <a:pt x="4798" y="9116"/>
                  <a:pt x="4969" y="8337"/>
                </a:cubicBezTo>
                <a:cubicBezTo>
                  <a:pt x="5141" y="7514"/>
                  <a:pt x="5141" y="6237"/>
                  <a:pt x="5010" y="6000"/>
                </a:cubicBezTo>
                <a:cubicBezTo>
                  <a:pt x="5010" y="6000"/>
                  <a:pt x="4640" y="5291"/>
                  <a:pt x="3281" y="5160"/>
                </a:cubicBezTo>
                <a:cubicBezTo>
                  <a:pt x="1922" y="5029"/>
                  <a:pt x="115" y="4906"/>
                  <a:pt x="24" y="4836"/>
                </a:cubicBezTo>
                <a:cubicBezTo>
                  <a:pt x="-55" y="4766"/>
                  <a:pt x="51" y="4608"/>
                  <a:pt x="630" y="4696"/>
                </a:cubicBezTo>
                <a:cubicBezTo>
                  <a:pt x="1210" y="4774"/>
                  <a:pt x="3190" y="4819"/>
                  <a:pt x="3650" y="4976"/>
                </a:cubicBezTo>
                <a:cubicBezTo>
                  <a:pt x="4112" y="5125"/>
                  <a:pt x="5167" y="5580"/>
                  <a:pt x="5167" y="5580"/>
                </a:cubicBezTo>
                <a:cubicBezTo>
                  <a:pt x="5167" y="5580"/>
                  <a:pt x="4540" y="4068"/>
                  <a:pt x="4430" y="3724"/>
                </a:cubicBezTo>
                <a:cubicBezTo>
                  <a:pt x="4320" y="3380"/>
                  <a:pt x="4403" y="3521"/>
                  <a:pt x="4508" y="3514"/>
                </a:cubicBezTo>
                <a:cubicBezTo>
                  <a:pt x="4903" y="3943"/>
                  <a:pt x="5114" y="4031"/>
                  <a:pt x="5063" y="3680"/>
                </a:cubicBezTo>
                <a:cubicBezTo>
                  <a:pt x="5010" y="3330"/>
                  <a:pt x="4482" y="783"/>
                  <a:pt x="4707" y="372"/>
                </a:cubicBezTo>
                <a:cubicBezTo>
                  <a:pt x="4930" y="-30"/>
                  <a:pt x="5141" y="-92"/>
                  <a:pt x="5076" y="118"/>
                </a:cubicBezTo>
                <a:cubicBezTo>
                  <a:pt x="5010" y="328"/>
                  <a:pt x="5035" y="2464"/>
                  <a:pt x="5220" y="3261"/>
                </a:cubicBezTo>
                <a:cubicBezTo>
                  <a:pt x="5391" y="4048"/>
                  <a:pt x="5722" y="5151"/>
                  <a:pt x="5722" y="5151"/>
                </a:cubicBezTo>
                <a:cubicBezTo>
                  <a:pt x="5722" y="5151"/>
                  <a:pt x="5800" y="5834"/>
                  <a:pt x="6038" y="5291"/>
                </a:cubicBezTo>
                <a:cubicBezTo>
                  <a:pt x="6288" y="4740"/>
                  <a:pt x="7436" y="3347"/>
                  <a:pt x="7250" y="2569"/>
                </a:cubicBezTo>
                <a:cubicBezTo>
                  <a:pt x="7080" y="1790"/>
                  <a:pt x="6777" y="1440"/>
                  <a:pt x="7040" y="1624"/>
                </a:cubicBezTo>
                <a:cubicBezTo>
                  <a:pt x="7305" y="1807"/>
                  <a:pt x="7606" y="2893"/>
                  <a:pt x="7462" y="3295"/>
                </a:cubicBezTo>
                <a:cubicBezTo>
                  <a:pt x="7394" y="3854"/>
                  <a:pt x="6605" y="4658"/>
                  <a:pt x="6631" y="4976"/>
                </a:cubicBezTo>
                <a:cubicBezTo>
                  <a:pt x="6657" y="5294"/>
                  <a:pt x="7159" y="5335"/>
                  <a:pt x="7620" y="5203"/>
                </a:cubicBezTo>
                <a:cubicBezTo>
                  <a:pt x="8293" y="5011"/>
                  <a:pt x="9625" y="4014"/>
                  <a:pt x="9744" y="3873"/>
                </a:cubicBezTo>
                <a:cubicBezTo>
                  <a:pt x="9876" y="3716"/>
                  <a:pt x="10034" y="3540"/>
                  <a:pt x="9995" y="3724"/>
                </a:cubicBezTo>
                <a:cubicBezTo>
                  <a:pt x="9968" y="3909"/>
                  <a:pt x="8438" y="5177"/>
                  <a:pt x="8056" y="5274"/>
                </a:cubicBezTo>
                <a:cubicBezTo>
                  <a:pt x="8478" y="5317"/>
                  <a:pt x="9032" y="5720"/>
                  <a:pt x="9335" y="5930"/>
                </a:cubicBezTo>
                <a:cubicBezTo>
                  <a:pt x="9638" y="6140"/>
                  <a:pt x="9375" y="6359"/>
                  <a:pt x="9308" y="6271"/>
                </a:cubicBezTo>
                <a:cubicBezTo>
                  <a:pt x="8661" y="5492"/>
                  <a:pt x="8148" y="5501"/>
                  <a:pt x="7871" y="5387"/>
                </a:cubicBezTo>
                <a:cubicBezTo>
                  <a:pt x="7185" y="5353"/>
                  <a:pt x="6841" y="5632"/>
                  <a:pt x="6631" y="5808"/>
                </a:cubicBezTo>
                <a:cubicBezTo>
                  <a:pt x="6051" y="6271"/>
                  <a:pt x="6236" y="6989"/>
                  <a:pt x="6341" y="7917"/>
                </a:cubicBezTo>
                <a:cubicBezTo>
                  <a:pt x="6447" y="8835"/>
                  <a:pt x="7700" y="10000"/>
                  <a:pt x="7700" y="10000"/>
                </a:cubicBezTo>
                <a:lnTo>
                  <a:pt x="3795" y="10000"/>
                </a:ln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Oval 12">
            <a:extLst>
              <a:ext uri="{FF2B5EF4-FFF2-40B4-BE49-F238E27FC236}">
                <a16:creationId xmlns:a16="http://schemas.microsoft.com/office/drawing/2014/main" id="{E6ADFC98-08B1-4B45-B8BD-0E4EC720E8D7}"/>
              </a:ext>
            </a:extLst>
          </p:cNvPr>
          <p:cNvSpPr>
            <a:spLocks noChangeArrowheads="1"/>
          </p:cNvSpPr>
          <p:nvPr/>
        </p:nvSpPr>
        <p:spPr bwMode="gray">
          <a:xfrm>
            <a:off x="6065394" y="1879509"/>
            <a:ext cx="700617" cy="701513"/>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Organisation &amp; Processes</a:t>
            </a:r>
          </a:p>
        </p:txBody>
      </p:sp>
      <p:sp>
        <p:nvSpPr>
          <p:cNvPr id="147" name="Oval 13">
            <a:extLst>
              <a:ext uri="{FF2B5EF4-FFF2-40B4-BE49-F238E27FC236}">
                <a16:creationId xmlns:a16="http://schemas.microsoft.com/office/drawing/2014/main" id="{D6550EC9-3603-4E74-8922-05B3E3BD8CFD}"/>
              </a:ext>
            </a:extLst>
          </p:cNvPr>
          <p:cNvSpPr>
            <a:spLocks noChangeArrowheads="1"/>
          </p:cNvSpPr>
          <p:nvPr/>
        </p:nvSpPr>
        <p:spPr bwMode="gray">
          <a:xfrm>
            <a:off x="6177529" y="2479653"/>
            <a:ext cx="678190" cy="67729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148" name="Oval 14">
            <a:extLst>
              <a:ext uri="{FF2B5EF4-FFF2-40B4-BE49-F238E27FC236}">
                <a16:creationId xmlns:a16="http://schemas.microsoft.com/office/drawing/2014/main" id="{0DC9DE34-B483-484F-8FD4-73CBFAEFC62E}"/>
              </a:ext>
            </a:extLst>
          </p:cNvPr>
          <p:cNvSpPr>
            <a:spLocks noChangeArrowheads="1"/>
          </p:cNvSpPr>
          <p:nvPr/>
        </p:nvSpPr>
        <p:spPr bwMode="gray">
          <a:xfrm>
            <a:off x="6872763" y="2688671"/>
            <a:ext cx="474554" cy="47455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Code</a:t>
            </a:r>
          </a:p>
        </p:txBody>
      </p:sp>
      <p:sp>
        <p:nvSpPr>
          <p:cNvPr id="149" name="Oval 15">
            <a:extLst>
              <a:ext uri="{FF2B5EF4-FFF2-40B4-BE49-F238E27FC236}">
                <a16:creationId xmlns:a16="http://schemas.microsoft.com/office/drawing/2014/main" id="{D1CCAEE0-8947-4436-98FF-11D196FD7817}"/>
              </a:ext>
            </a:extLst>
          </p:cNvPr>
          <p:cNvSpPr>
            <a:spLocks noChangeArrowheads="1"/>
          </p:cNvSpPr>
          <p:nvPr/>
        </p:nvSpPr>
        <p:spPr bwMode="gray">
          <a:xfrm>
            <a:off x="6681687" y="2044570"/>
            <a:ext cx="610012" cy="61090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Role Model</a:t>
            </a:r>
          </a:p>
        </p:txBody>
      </p:sp>
      <p:sp>
        <p:nvSpPr>
          <p:cNvPr id="150" name="Oval 16">
            <a:extLst>
              <a:ext uri="{FF2B5EF4-FFF2-40B4-BE49-F238E27FC236}">
                <a16:creationId xmlns:a16="http://schemas.microsoft.com/office/drawing/2014/main" id="{5E87BCD9-FBDB-445A-A0CE-85972319915B}"/>
              </a:ext>
            </a:extLst>
          </p:cNvPr>
          <p:cNvSpPr>
            <a:spLocks noChangeArrowheads="1"/>
          </p:cNvSpPr>
          <p:nvPr/>
        </p:nvSpPr>
        <p:spPr bwMode="gray">
          <a:xfrm>
            <a:off x="6370400" y="1456089"/>
            <a:ext cx="575923" cy="57592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Grow</a:t>
            </a:r>
          </a:p>
        </p:txBody>
      </p:sp>
      <p:sp>
        <p:nvSpPr>
          <p:cNvPr id="152" name="Oval 18">
            <a:extLst>
              <a:ext uri="{FF2B5EF4-FFF2-40B4-BE49-F238E27FC236}">
                <a16:creationId xmlns:a16="http://schemas.microsoft.com/office/drawing/2014/main" id="{2C8FDDA7-062C-4733-BC7E-B68C6D905D50}"/>
              </a:ext>
            </a:extLst>
          </p:cNvPr>
          <p:cNvSpPr>
            <a:spLocks noChangeArrowheads="1"/>
          </p:cNvSpPr>
          <p:nvPr/>
        </p:nvSpPr>
        <p:spPr bwMode="gray">
          <a:xfrm>
            <a:off x="7579660" y="1353822"/>
            <a:ext cx="349860" cy="35165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153" name="Oval 19">
            <a:extLst>
              <a:ext uri="{FF2B5EF4-FFF2-40B4-BE49-F238E27FC236}">
                <a16:creationId xmlns:a16="http://schemas.microsoft.com/office/drawing/2014/main" id="{A9DE68A6-08B7-4D95-AEDA-B0C15F21F776}"/>
              </a:ext>
            </a:extLst>
          </p:cNvPr>
          <p:cNvSpPr>
            <a:spLocks noChangeArrowheads="1"/>
          </p:cNvSpPr>
          <p:nvPr/>
        </p:nvSpPr>
        <p:spPr bwMode="gray">
          <a:xfrm>
            <a:off x="7495335" y="1648960"/>
            <a:ext cx="722147" cy="722147"/>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Owner-</a:t>
            </a:r>
            <a:br>
              <a:rPr lang="en-US" sz="800" dirty="0">
                <a:solidFill>
                  <a:schemeClr val="bg2"/>
                </a:solidFill>
                <a:cs typeface="Arial" panose="020B0604020202020204" pitchFamily="34" charset="0"/>
              </a:rPr>
            </a:br>
            <a:r>
              <a:rPr lang="en-US" sz="800" dirty="0">
                <a:solidFill>
                  <a:schemeClr val="bg2"/>
                </a:solidFill>
                <a:cs typeface="Arial" panose="020B0604020202020204" pitchFamily="34" charset="0"/>
              </a:rPr>
              <a:t>ship</a:t>
            </a:r>
          </a:p>
        </p:txBody>
      </p:sp>
      <p:sp>
        <p:nvSpPr>
          <p:cNvPr id="154" name="Oval 20">
            <a:extLst>
              <a:ext uri="{FF2B5EF4-FFF2-40B4-BE49-F238E27FC236}">
                <a16:creationId xmlns:a16="http://schemas.microsoft.com/office/drawing/2014/main" id="{8ACC4380-3F76-4B6B-9470-E7DA3A839EBF}"/>
              </a:ext>
            </a:extLst>
          </p:cNvPr>
          <p:cNvSpPr>
            <a:spLocks noChangeArrowheads="1"/>
          </p:cNvSpPr>
          <p:nvPr/>
        </p:nvSpPr>
        <p:spPr bwMode="gray">
          <a:xfrm>
            <a:off x="8105347" y="1519781"/>
            <a:ext cx="925783" cy="92578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AT" sz="800" dirty="0">
                <a:solidFill>
                  <a:schemeClr val="bg2"/>
                </a:solidFill>
                <a:cs typeface="Arial" panose="020B0604020202020204" pitchFamily="34" charset="0"/>
              </a:rPr>
              <a:t>Intrapreneurs</a:t>
            </a:r>
            <a:endParaRPr lang="en-GB" sz="800" dirty="0">
              <a:solidFill>
                <a:schemeClr val="bg2"/>
              </a:solidFill>
              <a:cs typeface="Arial" panose="020B0604020202020204" pitchFamily="34" charset="0"/>
            </a:endParaRPr>
          </a:p>
        </p:txBody>
      </p:sp>
      <p:sp>
        <p:nvSpPr>
          <p:cNvPr id="155" name="Oval 21">
            <a:extLst>
              <a:ext uri="{FF2B5EF4-FFF2-40B4-BE49-F238E27FC236}">
                <a16:creationId xmlns:a16="http://schemas.microsoft.com/office/drawing/2014/main" id="{F2CB2F32-5CF4-4AD4-B485-1C578DCCA3AE}"/>
              </a:ext>
            </a:extLst>
          </p:cNvPr>
          <p:cNvSpPr>
            <a:spLocks noChangeArrowheads="1"/>
          </p:cNvSpPr>
          <p:nvPr/>
        </p:nvSpPr>
        <p:spPr bwMode="gray">
          <a:xfrm>
            <a:off x="8038066" y="2293061"/>
            <a:ext cx="620777" cy="620776"/>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de-DE" sz="800" noProof="1">
                <a:solidFill>
                  <a:schemeClr val="bg2"/>
                </a:solidFill>
                <a:cs typeface="Arial" panose="020B0604020202020204" pitchFamily="34" charset="0"/>
              </a:rPr>
              <a:t>Values</a:t>
            </a:r>
            <a:endParaRPr lang="en-US" sz="800" dirty="0">
              <a:solidFill>
                <a:schemeClr val="bg2"/>
              </a:solidFill>
              <a:cs typeface="Arial" panose="020B0604020202020204" pitchFamily="34" charset="0"/>
            </a:endParaRPr>
          </a:p>
        </p:txBody>
      </p:sp>
      <p:sp>
        <p:nvSpPr>
          <p:cNvPr id="156" name="Oval 22">
            <a:extLst>
              <a:ext uri="{FF2B5EF4-FFF2-40B4-BE49-F238E27FC236}">
                <a16:creationId xmlns:a16="http://schemas.microsoft.com/office/drawing/2014/main" id="{628BF070-FCAD-453A-AB4B-9BAC14FCDE61}"/>
              </a:ext>
            </a:extLst>
          </p:cNvPr>
          <p:cNvSpPr>
            <a:spLocks noChangeArrowheads="1"/>
          </p:cNvSpPr>
          <p:nvPr/>
        </p:nvSpPr>
        <p:spPr bwMode="gray">
          <a:xfrm>
            <a:off x="7635279" y="2371106"/>
            <a:ext cx="453024" cy="45302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Smart</a:t>
            </a:r>
          </a:p>
        </p:txBody>
      </p:sp>
      <p:sp>
        <p:nvSpPr>
          <p:cNvPr id="157" name="Oval 23">
            <a:extLst>
              <a:ext uri="{FF2B5EF4-FFF2-40B4-BE49-F238E27FC236}">
                <a16:creationId xmlns:a16="http://schemas.microsoft.com/office/drawing/2014/main" id="{E4380B05-4E31-400B-B201-403D25490229}"/>
              </a:ext>
            </a:extLst>
          </p:cNvPr>
          <p:cNvSpPr>
            <a:spLocks noChangeArrowheads="1"/>
          </p:cNvSpPr>
          <p:nvPr/>
        </p:nvSpPr>
        <p:spPr bwMode="gray">
          <a:xfrm>
            <a:off x="7262095" y="2180926"/>
            <a:ext cx="362419" cy="359728"/>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158" name="Grafik 157" descr="Diamant">
            <a:extLst>
              <a:ext uri="{FF2B5EF4-FFF2-40B4-BE49-F238E27FC236}">
                <a16:creationId xmlns:a16="http://schemas.microsoft.com/office/drawing/2014/main" id="{09696204-98D1-4834-A3F9-EAA11ED066E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49265" y="2272257"/>
            <a:ext cx="188078" cy="188078"/>
          </a:xfrm>
          <a:prstGeom prst="rect">
            <a:avLst/>
          </a:prstGeom>
        </p:spPr>
      </p:pic>
      <p:pic>
        <p:nvPicPr>
          <p:cNvPr id="159" name="Grafik 158" descr="Händedruck">
            <a:extLst>
              <a:ext uri="{FF2B5EF4-FFF2-40B4-BE49-F238E27FC236}">
                <a16:creationId xmlns:a16="http://schemas.microsoft.com/office/drawing/2014/main" id="{4D301126-2D11-439A-8E88-DAAF48DB879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44817" y="1407701"/>
            <a:ext cx="241814" cy="241814"/>
          </a:xfrm>
          <a:prstGeom prst="rect">
            <a:avLst/>
          </a:prstGeom>
        </p:spPr>
      </p:pic>
      <p:sp>
        <p:nvSpPr>
          <p:cNvPr id="161" name="Oval 22">
            <a:extLst>
              <a:ext uri="{FF2B5EF4-FFF2-40B4-BE49-F238E27FC236}">
                <a16:creationId xmlns:a16="http://schemas.microsoft.com/office/drawing/2014/main" id="{6A37F871-261E-44AA-99AD-E82B3EB76D41}"/>
              </a:ext>
            </a:extLst>
          </p:cNvPr>
          <p:cNvSpPr>
            <a:spLocks noChangeArrowheads="1"/>
          </p:cNvSpPr>
          <p:nvPr/>
        </p:nvSpPr>
        <p:spPr bwMode="gray">
          <a:xfrm>
            <a:off x="7924020" y="2831795"/>
            <a:ext cx="453024" cy="45302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163" name="Grafik 162" descr="Barcode">
            <a:extLst>
              <a:ext uri="{FF2B5EF4-FFF2-40B4-BE49-F238E27FC236}">
                <a16:creationId xmlns:a16="http://schemas.microsoft.com/office/drawing/2014/main" id="{67343F21-973A-46A2-9A6D-77C288E0F8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1393" y="2926827"/>
            <a:ext cx="278278" cy="278278"/>
          </a:xfrm>
          <a:prstGeom prst="rect">
            <a:avLst/>
          </a:prstGeom>
        </p:spPr>
      </p:pic>
      <p:pic>
        <p:nvPicPr>
          <p:cNvPr id="164" name="Grafik 163" descr="Verzweigungsdiagramm">
            <a:extLst>
              <a:ext uri="{FF2B5EF4-FFF2-40B4-BE49-F238E27FC236}">
                <a16:creationId xmlns:a16="http://schemas.microsoft.com/office/drawing/2014/main" id="{691C8AFE-356F-4620-9FF7-9F7B20A157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21238" y="2646432"/>
            <a:ext cx="387788" cy="387788"/>
          </a:xfrm>
          <a:prstGeom prst="rect">
            <a:avLst/>
          </a:prstGeom>
        </p:spPr>
      </p:pic>
      <p:grpSp>
        <p:nvGrpSpPr>
          <p:cNvPr id="72" name="Group 32">
            <a:extLst>
              <a:ext uri="{FF2B5EF4-FFF2-40B4-BE49-F238E27FC236}">
                <a16:creationId xmlns:a16="http://schemas.microsoft.com/office/drawing/2014/main" id="{919155F2-B110-478C-8D29-A2CE053A52CC}"/>
              </a:ext>
            </a:extLst>
          </p:cNvPr>
          <p:cNvGrpSpPr>
            <a:grpSpLocks/>
          </p:cNvGrpSpPr>
          <p:nvPr/>
        </p:nvGrpSpPr>
        <p:grpSpPr bwMode="gray">
          <a:xfrm>
            <a:off x="6028720" y="3632597"/>
            <a:ext cx="2915131" cy="1027385"/>
            <a:chOff x="1227" y="289"/>
            <a:chExt cx="5226" cy="2068"/>
          </a:xfrm>
          <a:solidFill>
            <a:schemeClr val="bg1"/>
          </a:solidFill>
        </p:grpSpPr>
        <p:sp>
          <p:nvSpPr>
            <p:cNvPr id="73" name="Freeform 33">
              <a:extLst>
                <a:ext uri="{FF2B5EF4-FFF2-40B4-BE49-F238E27FC236}">
                  <a16:creationId xmlns:a16="http://schemas.microsoft.com/office/drawing/2014/main" id="{B5CE9586-827A-428F-86AF-3ED2BC7DCC64}"/>
                </a:ext>
              </a:extLst>
            </p:cNvPr>
            <p:cNvSpPr>
              <a:spLocks noEditPoints="1"/>
            </p:cNvSpPr>
            <p:nvPr/>
          </p:nvSpPr>
          <p:spPr bwMode="gray">
            <a:xfrm>
              <a:off x="2383" y="875"/>
              <a:ext cx="1344" cy="1210"/>
            </a:xfrm>
            <a:custGeom>
              <a:avLst/>
              <a:gdLst>
                <a:gd name="T0" fmla="*/ 631 w 672"/>
                <a:gd name="T1" fmla="*/ 92 h 604"/>
                <a:gd name="T2" fmla="*/ 613 w 672"/>
                <a:gd name="T3" fmla="*/ 2 h 604"/>
                <a:gd name="T4" fmla="*/ 598 w 672"/>
                <a:gd name="T5" fmla="*/ 17 h 604"/>
                <a:gd name="T6" fmla="*/ 585 w 672"/>
                <a:gd name="T7" fmla="*/ 18 h 604"/>
                <a:gd name="T8" fmla="*/ 552 w 672"/>
                <a:gd name="T9" fmla="*/ 65 h 604"/>
                <a:gd name="T10" fmla="*/ 523 w 672"/>
                <a:gd name="T11" fmla="*/ 46 h 604"/>
                <a:gd name="T12" fmla="*/ 534 w 672"/>
                <a:gd name="T13" fmla="*/ 139 h 604"/>
                <a:gd name="T14" fmla="*/ 515 w 672"/>
                <a:gd name="T15" fmla="*/ 236 h 604"/>
                <a:gd name="T16" fmla="*/ 475 w 672"/>
                <a:gd name="T17" fmla="*/ 171 h 604"/>
                <a:gd name="T18" fmla="*/ 489 w 672"/>
                <a:gd name="T19" fmla="*/ 48 h 604"/>
                <a:gd name="T20" fmla="*/ 461 w 672"/>
                <a:gd name="T21" fmla="*/ 158 h 604"/>
                <a:gd name="T22" fmla="*/ 481 w 672"/>
                <a:gd name="T23" fmla="*/ 49 h 604"/>
                <a:gd name="T24" fmla="*/ 402 w 672"/>
                <a:gd name="T25" fmla="*/ 87 h 604"/>
                <a:gd name="T26" fmla="*/ 433 w 672"/>
                <a:gd name="T27" fmla="*/ 25 h 604"/>
                <a:gd name="T28" fmla="*/ 346 w 672"/>
                <a:gd name="T29" fmla="*/ 150 h 604"/>
                <a:gd name="T30" fmla="*/ 233 w 672"/>
                <a:gd name="T31" fmla="*/ 261 h 604"/>
                <a:gd name="T32" fmla="*/ 332 w 672"/>
                <a:gd name="T33" fmla="*/ 120 h 604"/>
                <a:gd name="T34" fmla="*/ 423 w 672"/>
                <a:gd name="T35" fmla="*/ 0 h 604"/>
                <a:gd name="T36" fmla="*/ 248 w 672"/>
                <a:gd name="T37" fmla="*/ 115 h 604"/>
                <a:gd name="T38" fmla="*/ 45 w 672"/>
                <a:gd name="T39" fmla="*/ 288 h 604"/>
                <a:gd name="T40" fmla="*/ 258 w 672"/>
                <a:gd name="T41" fmla="*/ 123 h 604"/>
                <a:gd name="T42" fmla="*/ 318 w 672"/>
                <a:gd name="T43" fmla="*/ 120 h 604"/>
                <a:gd name="T44" fmla="*/ 208 w 672"/>
                <a:gd name="T45" fmla="*/ 270 h 604"/>
                <a:gd name="T46" fmla="*/ 35 w 672"/>
                <a:gd name="T47" fmla="*/ 528 h 604"/>
                <a:gd name="T48" fmla="*/ 192 w 672"/>
                <a:gd name="T49" fmla="*/ 286 h 604"/>
                <a:gd name="T50" fmla="*/ 146 w 672"/>
                <a:gd name="T51" fmla="*/ 575 h 604"/>
                <a:gd name="T52" fmla="*/ 212 w 672"/>
                <a:gd name="T53" fmla="*/ 279 h 604"/>
                <a:gd name="T54" fmla="*/ 363 w 672"/>
                <a:gd name="T55" fmla="*/ 226 h 604"/>
                <a:gd name="T56" fmla="*/ 273 w 672"/>
                <a:gd name="T57" fmla="*/ 377 h 604"/>
                <a:gd name="T58" fmla="*/ 283 w 672"/>
                <a:gd name="T59" fmla="*/ 378 h 604"/>
                <a:gd name="T60" fmla="*/ 403 w 672"/>
                <a:gd name="T61" fmla="*/ 215 h 604"/>
                <a:gd name="T62" fmla="*/ 397 w 672"/>
                <a:gd name="T63" fmla="*/ 335 h 604"/>
                <a:gd name="T64" fmla="*/ 404 w 672"/>
                <a:gd name="T65" fmla="*/ 339 h 604"/>
                <a:gd name="T66" fmla="*/ 418 w 672"/>
                <a:gd name="T67" fmla="*/ 205 h 604"/>
                <a:gd name="T68" fmla="*/ 508 w 672"/>
                <a:gd name="T69" fmla="*/ 243 h 604"/>
                <a:gd name="T70" fmla="*/ 490 w 672"/>
                <a:gd name="T71" fmla="*/ 461 h 604"/>
                <a:gd name="T72" fmla="*/ 514 w 672"/>
                <a:gd name="T73" fmla="*/ 253 h 604"/>
                <a:gd name="T74" fmla="*/ 549 w 672"/>
                <a:gd name="T75" fmla="*/ 359 h 604"/>
                <a:gd name="T76" fmla="*/ 568 w 672"/>
                <a:gd name="T77" fmla="*/ 514 h 604"/>
                <a:gd name="T78" fmla="*/ 555 w 672"/>
                <a:gd name="T79" fmla="*/ 367 h 604"/>
                <a:gd name="T80" fmla="*/ 560 w 672"/>
                <a:gd name="T81" fmla="*/ 359 h 604"/>
                <a:gd name="T82" fmla="*/ 651 w 672"/>
                <a:gd name="T83" fmla="*/ 194 h 604"/>
                <a:gd name="T84" fmla="*/ 659 w 672"/>
                <a:gd name="T85" fmla="*/ 216 h 604"/>
                <a:gd name="T86" fmla="*/ 669 w 672"/>
                <a:gd name="T87" fmla="*/ 218 h 604"/>
                <a:gd name="T88" fmla="*/ 419 w 672"/>
                <a:gd name="T89" fmla="*/ 107 h 604"/>
                <a:gd name="T90" fmla="*/ 447 w 672"/>
                <a:gd name="T91" fmla="*/ 70 h 604"/>
                <a:gd name="T92" fmla="*/ 369 w 672"/>
                <a:gd name="T93" fmla="*/ 219 h 604"/>
                <a:gd name="T94" fmla="*/ 399 w 672"/>
                <a:gd name="T95" fmla="*/ 106 h 604"/>
                <a:gd name="T96" fmla="*/ 414 w 672"/>
                <a:gd name="T97" fmla="*/ 121 h 604"/>
                <a:gd name="T98" fmla="*/ 369 w 672"/>
                <a:gd name="T99" fmla="*/ 219 h 604"/>
                <a:gd name="T100" fmla="*/ 452 w 672"/>
                <a:gd name="T101" fmla="*/ 164 h 604"/>
                <a:gd name="T102" fmla="*/ 427 w 672"/>
                <a:gd name="T103" fmla="*/ 131 h 604"/>
                <a:gd name="T104" fmla="*/ 598 w 672"/>
                <a:gd name="T105" fmla="*/ 276 h 604"/>
                <a:gd name="T106" fmla="*/ 541 w 672"/>
                <a:gd name="T107" fmla="*/ 317 h 604"/>
                <a:gd name="T108" fmla="*/ 560 w 672"/>
                <a:gd name="T109" fmla="*/ 210 h 604"/>
                <a:gd name="T110" fmla="*/ 549 w 672"/>
                <a:gd name="T111" fmla="*/ 86 h 604"/>
                <a:gd name="T112" fmla="*/ 647 w 672"/>
                <a:gd name="T113" fmla="*/ 180 h 604"/>
                <a:gd name="T114" fmla="*/ 651 w 672"/>
                <a:gd name="T115" fmla="*/ 169 h 604"/>
                <a:gd name="T116" fmla="*/ 562 w 672"/>
                <a:gd name="T117" fmla="*/ 78 h 604"/>
                <a:gd name="T118" fmla="*/ 592 w 672"/>
                <a:gd name="T119" fmla="*/ 51 h 604"/>
                <a:gd name="T120" fmla="*/ 651 w 672"/>
                <a:gd name="T121" fmla="*/ 16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04">
                  <a:moveTo>
                    <a:pt x="659" y="179"/>
                  </a:moveTo>
                  <a:cubicBezTo>
                    <a:pt x="668" y="158"/>
                    <a:pt x="669" y="127"/>
                    <a:pt x="631" y="92"/>
                  </a:cubicBezTo>
                  <a:cubicBezTo>
                    <a:pt x="620" y="82"/>
                    <a:pt x="610" y="57"/>
                    <a:pt x="603" y="37"/>
                  </a:cubicBezTo>
                  <a:cubicBezTo>
                    <a:pt x="612" y="24"/>
                    <a:pt x="616" y="11"/>
                    <a:pt x="613" y="2"/>
                  </a:cubicBezTo>
                  <a:cubicBezTo>
                    <a:pt x="602" y="6"/>
                    <a:pt x="602" y="6"/>
                    <a:pt x="602" y="6"/>
                  </a:cubicBezTo>
                  <a:cubicBezTo>
                    <a:pt x="603" y="8"/>
                    <a:pt x="601" y="12"/>
                    <a:pt x="598" y="17"/>
                  </a:cubicBezTo>
                  <a:cubicBezTo>
                    <a:pt x="597" y="13"/>
                    <a:pt x="596" y="9"/>
                    <a:pt x="595" y="7"/>
                  </a:cubicBezTo>
                  <a:cubicBezTo>
                    <a:pt x="585" y="18"/>
                    <a:pt x="585" y="18"/>
                    <a:pt x="585" y="18"/>
                  </a:cubicBezTo>
                  <a:cubicBezTo>
                    <a:pt x="585" y="22"/>
                    <a:pt x="586" y="26"/>
                    <a:pt x="587" y="30"/>
                  </a:cubicBezTo>
                  <a:cubicBezTo>
                    <a:pt x="576" y="43"/>
                    <a:pt x="561" y="57"/>
                    <a:pt x="552" y="65"/>
                  </a:cubicBezTo>
                  <a:cubicBezTo>
                    <a:pt x="543" y="53"/>
                    <a:pt x="536" y="43"/>
                    <a:pt x="534" y="37"/>
                  </a:cubicBezTo>
                  <a:cubicBezTo>
                    <a:pt x="523" y="46"/>
                    <a:pt x="523" y="46"/>
                    <a:pt x="523" y="46"/>
                  </a:cubicBezTo>
                  <a:cubicBezTo>
                    <a:pt x="526" y="53"/>
                    <a:pt x="532" y="64"/>
                    <a:pt x="541" y="75"/>
                  </a:cubicBezTo>
                  <a:cubicBezTo>
                    <a:pt x="515" y="97"/>
                    <a:pt x="505" y="104"/>
                    <a:pt x="534" y="139"/>
                  </a:cubicBezTo>
                  <a:cubicBezTo>
                    <a:pt x="546" y="154"/>
                    <a:pt x="570" y="178"/>
                    <a:pt x="549" y="204"/>
                  </a:cubicBezTo>
                  <a:cubicBezTo>
                    <a:pt x="544" y="210"/>
                    <a:pt x="530" y="221"/>
                    <a:pt x="515" y="236"/>
                  </a:cubicBezTo>
                  <a:cubicBezTo>
                    <a:pt x="500" y="209"/>
                    <a:pt x="483" y="186"/>
                    <a:pt x="472" y="172"/>
                  </a:cubicBezTo>
                  <a:cubicBezTo>
                    <a:pt x="473" y="172"/>
                    <a:pt x="474" y="171"/>
                    <a:pt x="475" y="171"/>
                  </a:cubicBezTo>
                  <a:cubicBezTo>
                    <a:pt x="504" y="154"/>
                    <a:pt x="515" y="114"/>
                    <a:pt x="505" y="49"/>
                  </a:cubicBezTo>
                  <a:cubicBezTo>
                    <a:pt x="489" y="48"/>
                    <a:pt x="489" y="48"/>
                    <a:pt x="489" y="48"/>
                  </a:cubicBezTo>
                  <a:cubicBezTo>
                    <a:pt x="482" y="73"/>
                    <a:pt x="501" y="123"/>
                    <a:pt x="465" y="154"/>
                  </a:cubicBezTo>
                  <a:cubicBezTo>
                    <a:pt x="464" y="155"/>
                    <a:pt x="462" y="157"/>
                    <a:pt x="461" y="158"/>
                  </a:cubicBezTo>
                  <a:cubicBezTo>
                    <a:pt x="452" y="147"/>
                    <a:pt x="441" y="133"/>
                    <a:pt x="430" y="120"/>
                  </a:cubicBezTo>
                  <a:cubicBezTo>
                    <a:pt x="437" y="106"/>
                    <a:pt x="464" y="70"/>
                    <a:pt x="481" y="49"/>
                  </a:cubicBezTo>
                  <a:cubicBezTo>
                    <a:pt x="483" y="39"/>
                    <a:pt x="473" y="41"/>
                    <a:pt x="469" y="45"/>
                  </a:cubicBezTo>
                  <a:cubicBezTo>
                    <a:pt x="456" y="52"/>
                    <a:pt x="428" y="68"/>
                    <a:pt x="402" y="87"/>
                  </a:cubicBezTo>
                  <a:cubicBezTo>
                    <a:pt x="392" y="67"/>
                    <a:pt x="422" y="45"/>
                    <a:pt x="448" y="30"/>
                  </a:cubicBezTo>
                  <a:cubicBezTo>
                    <a:pt x="433" y="25"/>
                    <a:pt x="433" y="25"/>
                    <a:pt x="433" y="25"/>
                  </a:cubicBezTo>
                  <a:cubicBezTo>
                    <a:pt x="409" y="35"/>
                    <a:pt x="365" y="73"/>
                    <a:pt x="388" y="98"/>
                  </a:cubicBezTo>
                  <a:cubicBezTo>
                    <a:pt x="366" y="115"/>
                    <a:pt x="348" y="135"/>
                    <a:pt x="346" y="150"/>
                  </a:cubicBezTo>
                  <a:cubicBezTo>
                    <a:pt x="341" y="189"/>
                    <a:pt x="385" y="199"/>
                    <a:pt x="331" y="228"/>
                  </a:cubicBezTo>
                  <a:cubicBezTo>
                    <a:pt x="310" y="239"/>
                    <a:pt x="272" y="249"/>
                    <a:pt x="233" y="261"/>
                  </a:cubicBezTo>
                  <a:cubicBezTo>
                    <a:pt x="248" y="250"/>
                    <a:pt x="268" y="236"/>
                    <a:pt x="293" y="221"/>
                  </a:cubicBezTo>
                  <a:cubicBezTo>
                    <a:pt x="319" y="206"/>
                    <a:pt x="340" y="183"/>
                    <a:pt x="332" y="120"/>
                  </a:cubicBezTo>
                  <a:cubicBezTo>
                    <a:pt x="328" y="95"/>
                    <a:pt x="394" y="20"/>
                    <a:pt x="435" y="13"/>
                  </a:cubicBezTo>
                  <a:cubicBezTo>
                    <a:pt x="423" y="0"/>
                    <a:pt x="423" y="0"/>
                    <a:pt x="423" y="0"/>
                  </a:cubicBezTo>
                  <a:cubicBezTo>
                    <a:pt x="390" y="13"/>
                    <a:pt x="354" y="44"/>
                    <a:pt x="334" y="74"/>
                  </a:cubicBezTo>
                  <a:cubicBezTo>
                    <a:pt x="313" y="75"/>
                    <a:pt x="277" y="84"/>
                    <a:pt x="248" y="115"/>
                  </a:cubicBezTo>
                  <a:cubicBezTo>
                    <a:pt x="218" y="146"/>
                    <a:pt x="221" y="177"/>
                    <a:pt x="190" y="207"/>
                  </a:cubicBezTo>
                  <a:cubicBezTo>
                    <a:pt x="153" y="243"/>
                    <a:pt x="72" y="272"/>
                    <a:pt x="45" y="288"/>
                  </a:cubicBezTo>
                  <a:cubicBezTo>
                    <a:pt x="0" y="314"/>
                    <a:pt x="173" y="231"/>
                    <a:pt x="195" y="213"/>
                  </a:cubicBezTo>
                  <a:cubicBezTo>
                    <a:pt x="236" y="178"/>
                    <a:pt x="223" y="173"/>
                    <a:pt x="258" y="123"/>
                  </a:cubicBezTo>
                  <a:cubicBezTo>
                    <a:pt x="275" y="99"/>
                    <a:pt x="317" y="86"/>
                    <a:pt x="328" y="85"/>
                  </a:cubicBezTo>
                  <a:cubicBezTo>
                    <a:pt x="321" y="98"/>
                    <a:pt x="317" y="110"/>
                    <a:pt x="318" y="120"/>
                  </a:cubicBezTo>
                  <a:cubicBezTo>
                    <a:pt x="321" y="158"/>
                    <a:pt x="321" y="190"/>
                    <a:pt x="287" y="213"/>
                  </a:cubicBezTo>
                  <a:cubicBezTo>
                    <a:pt x="267" y="227"/>
                    <a:pt x="235" y="244"/>
                    <a:pt x="208" y="270"/>
                  </a:cubicBezTo>
                  <a:cubicBezTo>
                    <a:pt x="154" y="288"/>
                    <a:pt x="104" y="313"/>
                    <a:pt x="100" y="355"/>
                  </a:cubicBezTo>
                  <a:cubicBezTo>
                    <a:pt x="91" y="433"/>
                    <a:pt x="18" y="553"/>
                    <a:pt x="35" y="528"/>
                  </a:cubicBezTo>
                  <a:cubicBezTo>
                    <a:pt x="89" y="448"/>
                    <a:pt x="100" y="383"/>
                    <a:pt x="108" y="356"/>
                  </a:cubicBezTo>
                  <a:cubicBezTo>
                    <a:pt x="116" y="324"/>
                    <a:pt x="150" y="303"/>
                    <a:pt x="192" y="286"/>
                  </a:cubicBezTo>
                  <a:cubicBezTo>
                    <a:pt x="181" y="299"/>
                    <a:pt x="172" y="315"/>
                    <a:pt x="166" y="332"/>
                  </a:cubicBezTo>
                  <a:cubicBezTo>
                    <a:pt x="149" y="392"/>
                    <a:pt x="145" y="524"/>
                    <a:pt x="146" y="575"/>
                  </a:cubicBezTo>
                  <a:cubicBezTo>
                    <a:pt x="146" y="604"/>
                    <a:pt x="146" y="398"/>
                    <a:pt x="175" y="332"/>
                  </a:cubicBezTo>
                  <a:cubicBezTo>
                    <a:pt x="179" y="323"/>
                    <a:pt x="181" y="307"/>
                    <a:pt x="212" y="279"/>
                  </a:cubicBezTo>
                  <a:cubicBezTo>
                    <a:pt x="253" y="264"/>
                    <a:pt x="299" y="253"/>
                    <a:pt x="339" y="239"/>
                  </a:cubicBezTo>
                  <a:cubicBezTo>
                    <a:pt x="350" y="235"/>
                    <a:pt x="358" y="230"/>
                    <a:pt x="363" y="226"/>
                  </a:cubicBezTo>
                  <a:cubicBezTo>
                    <a:pt x="356" y="234"/>
                    <a:pt x="350" y="244"/>
                    <a:pt x="347" y="255"/>
                  </a:cubicBezTo>
                  <a:cubicBezTo>
                    <a:pt x="332" y="310"/>
                    <a:pt x="307" y="305"/>
                    <a:pt x="273" y="377"/>
                  </a:cubicBezTo>
                  <a:cubicBezTo>
                    <a:pt x="250" y="426"/>
                    <a:pt x="281" y="521"/>
                    <a:pt x="296" y="550"/>
                  </a:cubicBezTo>
                  <a:cubicBezTo>
                    <a:pt x="303" y="563"/>
                    <a:pt x="249" y="432"/>
                    <a:pt x="283" y="378"/>
                  </a:cubicBezTo>
                  <a:cubicBezTo>
                    <a:pt x="322" y="315"/>
                    <a:pt x="347" y="304"/>
                    <a:pt x="360" y="258"/>
                  </a:cubicBezTo>
                  <a:cubicBezTo>
                    <a:pt x="363" y="247"/>
                    <a:pt x="380" y="232"/>
                    <a:pt x="403" y="215"/>
                  </a:cubicBezTo>
                  <a:cubicBezTo>
                    <a:pt x="403" y="216"/>
                    <a:pt x="403" y="216"/>
                    <a:pt x="403" y="216"/>
                  </a:cubicBezTo>
                  <a:cubicBezTo>
                    <a:pt x="389" y="269"/>
                    <a:pt x="423" y="290"/>
                    <a:pt x="397" y="335"/>
                  </a:cubicBezTo>
                  <a:cubicBezTo>
                    <a:pt x="371" y="380"/>
                    <a:pt x="398" y="542"/>
                    <a:pt x="403" y="566"/>
                  </a:cubicBezTo>
                  <a:cubicBezTo>
                    <a:pt x="408" y="590"/>
                    <a:pt x="372" y="386"/>
                    <a:pt x="404" y="339"/>
                  </a:cubicBezTo>
                  <a:cubicBezTo>
                    <a:pt x="433" y="294"/>
                    <a:pt x="399" y="264"/>
                    <a:pt x="415" y="216"/>
                  </a:cubicBezTo>
                  <a:cubicBezTo>
                    <a:pt x="417" y="213"/>
                    <a:pt x="418" y="209"/>
                    <a:pt x="418" y="205"/>
                  </a:cubicBezTo>
                  <a:cubicBezTo>
                    <a:pt x="432" y="196"/>
                    <a:pt x="447" y="187"/>
                    <a:pt x="462" y="178"/>
                  </a:cubicBezTo>
                  <a:cubicBezTo>
                    <a:pt x="480" y="202"/>
                    <a:pt x="496" y="222"/>
                    <a:pt x="508" y="243"/>
                  </a:cubicBezTo>
                  <a:cubicBezTo>
                    <a:pt x="490" y="261"/>
                    <a:pt x="473" y="283"/>
                    <a:pt x="472" y="306"/>
                  </a:cubicBezTo>
                  <a:cubicBezTo>
                    <a:pt x="472" y="321"/>
                    <a:pt x="491" y="500"/>
                    <a:pt x="490" y="461"/>
                  </a:cubicBezTo>
                  <a:cubicBezTo>
                    <a:pt x="489" y="422"/>
                    <a:pt x="479" y="348"/>
                    <a:pt x="482" y="306"/>
                  </a:cubicBezTo>
                  <a:cubicBezTo>
                    <a:pt x="483" y="288"/>
                    <a:pt x="497" y="270"/>
                    <a:pt x="514" y="253"/>
                  </a:cubicBezTo>
                  <a:cubicBezTo>
                    <a:pt x="523" y="272"/>
                    <a:pt x="530" y="292"/>
                    <a:pt x="533" y="317"/>
                  </a:cubicBezTo>
                  <a:cubicBezTo>
                    <a:pt x="535" y="333"/>
                    <a:pt x="541" y="347"/>
                    <a:pt x="549" y="359"/>
                  </a:cubicBezTo>
                  <a:cubicBezTo>
                    <a:pt x="544" y="368"/>
                    <a:pt x="541" y="377"/>
                    <a:pt x="541" y="384"/>
                  </a:cubicBezTo>
                  <a:cubicBezTo>
                    <a:pt x="542" y="416"/>
                    <a:pt x="548" y="444"/>
                    <a:pt x="568" y="514"/>
                  </a:cubicBezTo>
                  <a:cubicBezTo>
                    <a:pt x="572" y="528"/>
                    <a:pt x="546" y="396"/>
                    <a:pt x="549" y="383"/>
                  </a:cubicBezTo>
                  <a:cubicBezTo>
                    <a:pt x="550" y="378"/>
                    <a:pt x="552" y="373"/>
                    <a:pt x="555" y="367"/>
                  </a:cubicBezTo>
                  <a:cubicBezTo>
                    <a:pt x="581" y="400"/>
                    <a:pt x="622" y="419"/>
                    <a:pt x="635" y="427"/>
                  </a:cubicBezTo>
                  <a:cubicBezTo>
                    <a:pt x="650" y="436"/>
                    <a:pt x="591" y="400"/>
                    <a:pt x="560" y="359"/>
                  </a:cubicBezTo>
                  <a:cubicBezTo>
                    <a:pt x="578" y="328"/>
                    <a:pt x="611" y="299"/>
                    <a:pt x="610" y="276"/>
                  </a:cubicBezTo>
                  <a:cubicBezTo>
                    <a:pt x="609" y="244"/>
                    <a:pt x="639" y="212"/>
                    <a:pt x="651" y="194"/>
                  </a:cubicBezTo>
                  <a:cubicBezTo>
                    <a:pt x="652" y="193"/>
                    <a:pt x="653" y="191"/>
                    <a:pt x="654" y="190"/>
                  </a:cubicBezTo>
                  <a:cubicBezTo>
                    <a:pt x="658" y="198"/>
                    <a:pt x="661" y="207"/>
                    <a:pt x="659" y="216"/>
                  </a:cubicBezTo>
                  <a:cubicBezTo>
                    <a:pt x="653" y="254"/>
                    <a:pt x="651" y="329"/>
                    <a:pt x="649" y="361"/>
                  </a:cubicBezTo>
                  <a:cubicBezTo>
                    <a:pt x="648" y="405"/>
                    <a:pt x="661" y="255"/>
                    <a:pt x="669" y="218"/>
                  </a:cubicBezTo>
                  <a:cubicBezTo>
                    <a:pt x="672" y="205"/>
                    <a:pt x="667" y="192"/>
                    <a:pt x="659" y="179"/>
                  </a:cubicBezTo>
                  <a:close/>
                  <a:moveTo>
                    <a:pt x="419" y="107"/>
                  </a:moveTo>
                  <a:cubicBezTo>
                    <a:pt x="415" y="103"/>
                    <a:pt x="412" y="100"/>
                    <a:pt x="410" y="97"/>
                  </a:cubicBezTo>
                  <a:cubicBezTo>
                    <a:pt x="421" y="88"/>
                    <a:pt x="434" y="79"/>
                    <a:pt x="447" y="70"/>
                  </a:cubicBezTo>
                  <a:cubicBezTo>
                    <a:pt x="436" y="82"/>
                    <a:pt x="425" y="95"/>
                    <a:pt x="419" y="107"/>
                  </a:cubicBezTo>
                  <a:close/>
                  <a:moveTo>
                    <a:pt x="369" y="219"/>
                  </a:moveTo>
                  <a:cubicBezTo>
                    <a:pt x="382" y="199"/>
                    <a:pt x="359" y="173"/>
                    <a:pt x="359" y="151"/>
                  </a:cubicBezTo>
                  <a:cubicBezTo>
                    <a:pt x="359" y="145"/>
                    <a:pt x="374" y="128"/>
                    <a:pt x="399" y="106"/>
                  </a:cubicBezTo>
                  <a:cubicBezTo>
                    <a:pt x="405" y="111"/>
                    <a:pt x="410" y="115"/>
                    <a:pt x="414" y="118"/>
                  </a:cubicBezTo>
                  <a:cubicBezTo>
                    <a:pt x="414" y="119"/>
                    <a:pt x="414" y="120"/>
                    <a:pt x="414" y="121"/>
                  </a:cubicBezTo>
                  <a:cubicBezTo>
                    <a:pt x="410" y="142"/>
                    <a:pt x="413" y="160"/>
                    <a:pt x="408" y="190"/>
                  </a:cubicBezTo>
                  <a:cubicBezTo>
                    <a:pt x="394" y="199"/>
                    <a:pt x="380" y="208"/>
                    <a:pt x="369" y="219"/>
                  </a:cubicBezTo>
                  <a:close/>
                  <a:moveTo>
                    <a:pt x="427" y="131"/>
                  </a:moveTo>
                  <a:cubicBezTo>
                    <a:pt x="433" y="138"/>
                    <a:pt x="440" y="148"/>
                    <a:pt x="452" y="164"/>
                  </a:cubicBezTo>
                  <a:cubicBezTo>
                    <a:pt x="443" y="171"/>
                    <a:pt x="432" y="177"/>
                    <a:pt x="422" y="183"/>
                  </a:cubicBezTo>
                  <a:cubicBezTo>
                    <a:pt x="424" y="164"/>
                    <a:pt x="424" y="144"/>
                    <a:pt x="427" y="131"/>
                  </a:cubicBezTo>
                  <a:close/>
                  <a:moveTo>
                    <a:pt x="641" y="190"/>
                  </a:moveTo>
                  <a:cubicBezTo>
                    <a:pt x="620" y="217"/>
                    <a:pt x="595" y="250"/>
                    <a:pt x="598" y="276"/>
                  </a:cubicBezTo>
                  <a:cubicBezTo>
                    <a:pt x="599" y="293"/>
                    <a:pt x="572" y="324"/>
                    <a:pt x="554" y="350"/>
                  </a:cubicBezTo>
                  <a:cubicBezTo>
                    <a:pt x="547" y="339"/>
                    <a:pt x="542" y="328"/>
                    <a:pt x="541" y="317"/>
                  </a:cubicBezTo>
                  <a:cubicBezTo>
                    <a:pt x="541" y="294"/>
                    <a:pt x="532" y="270"/>
                    <a:pt x="520" y="247"/>
                  </a:cubicBezTo>
                  <a:cubicBezTo>
                    <a:pt x="538" y="230"/>
                    <a:pt x="556" y="217"/>
                    <a:pt x="560" y="210"/>
                  </a:cubicBezTo>
                  <a:cubicBezTo>
                    <a:pt x="576" y="187"/>
                    <a:pt x="576" y="155"/>
                    <a:pt x="544" y="128"/>
                  </a:cubicBezTo>
                  <a:cubicBezTo>
                    <a:pt x="524" y="111"/>
                    <a:pt x="533" y="98"/>
                    <a:pt x="549" y="86"/>
                  </a:cubicBezTo>
                  <a:cubicBezTo>
                    <a:pt x="560" y="100"/>
                    <a:pt x="573" y="114"/>
                    <a:pt x="585" y="125"/>
                  </a:cubicBezTo>
                  <a:cubicBezTo>
                    <a:pt x="601" y="141"/>
                    <a:pt x="631" y="159"/>
                    <a:pt x="647" y="180"/>
                  </a:cubicBezTo>
                  <a:cubicBezTo>
                    <a:pt x="646" y="184"/>
                    <a:pt x="644" y="187"/>
                    <a:pt x="641" y="190"/>
                  </a:cubicBezTo>
                  <a:close/>
                  <a:moveTo>
                    <a:pt x="651" y="169"/>
                  </a:moveTo>
                  <a:cubicBezTo>
                    <a:pt x="631" y="145"/>
                    <a:pt x="603" y="126"/>
                    <a:pt x="596" y="118"/>
                  </a:cubicBezTo>
                  <a:cubicBezTo>
                    <a:pt x="589" y="111"/>
                    <a:pt x="575" y="95"/>
                    <a:pt x="562" y="78"/>
                  </a:cubicBezTo>
                  <a:cubicBezTo>
                    <a:pt x="562" y="78"/>
                    <a:pt x="562" y="77"/>
                    <a:pt x="563" y="77"/>
                  </a:cubicBezTo>
                  <a:cubicBezTo>
                    <a:pt x="573" y="71"/>
                    <a:pt x="584" y="61"/>
                    <a:pt x="592" y="51"/>
                  </a:cubicBezTo>
                  <a:cubicBezTo>
                    <a:pt x="598" y="67"/>
                    <a:pt x="607" y="84"/>
                    <a:pt x="621" y="99"/>
                  </a:cubicBezTo>
                  <a:cubicBezTo>
                    <a:pt x="641" y="118"/>
                    <a:pt x="654" y="145"/>
                    <a:pt x="651"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74" name="Freeform 34">
              <a:extLst>
                <a:ext uri="{FF2B5EF4-FFF2-40B4-BE49-F238E27FC236}">
                  <a16:creationId xmlns:a16="http://schemas.microsoft.com/office/drawing/2014/main" id="{C1D74B46-DB30-41EA-B4D5-F856DC784B86}"/>
                </a:ext>
              </a:extLst>
            </p:cNvPr>
            <p:cNvSpPr>
              <a:spLocks noEditPoints="1"/>
            </p:cNvSpPr>
            <p:nvPr/>
          </p:nvSpPr>
          <p:spPr bwMode="gray">
            <a:xfrm>
              <a:off x="3645" y="756"/>
              <a:ext cx="1758" cy="1365"/>
            </a:xfrm>
            <a:custGeom>
              <a:avLst/>
              <a:gdLst>
                <a:gd name="T0" fmla="*/ 609 w 879"/>
                <a:gd name="T1" fmla="*/ 120 h 681"/>
                <a:gd name="T2" fmla="*/ 416 w 879"/>
                <a:gd name="T3" fmla="*/ 17 h 681"/>
                <a:gd name="T4" fmla="*/ 491 w 879"/>
                <a:gd name="T5" fmla="*/ 137 h 681"/>
                <a:gd name="T6" fmla="*/ 404 w 879"/>
                <a:gd name="T7" fmla="*/ 91 h 681"/>
                <a:gd name="T8" fmla="*/ 336 w 879"/>
                <a:gd name="T9" fmla="*/ 72 h 681"/>
                <a:gd name="T10" fmla="*/ 291 w 879"/>
                <a:gd name="T11" fmla="*/ 22 h 681"/>
                <a:gd name="T12" fmla="*/ 215 w 879"/>
                <a:gd name="T13" fmla="*/ 34 h 681"/>
                <a:gd name="T14" fmla="*/ 259 w 879"/>
                <a:gd name="T15" fmla="*/ 117 h 681"/>
                <a:gd name="T16" fmla="*/ 243 w 879"/>
                <a:gd name="T17" fmla="*/ 166 h 681"/>
                <a:gd name="T18" fmla="*/ 191 w 879"/>
                <a:gd name="T19" fmla="*/ 151 h 681"/>
                <a:gd name="T20" fmla="*/ 121 w 879"/>
                <a:gd name="T21" fmla="*/ 144 h 681"/>
                <a:gd name="T22" fmla="*/ 92 w 879"/>
                <a:gd name="T23" fmla="*/ 98 h 681"/>
                <a:gd name="T24" fmla="*/ 56 w 879"/>
                <a:gd name="T25" fmla="*/ 53 h 681"/>
                <a:gd name="T26" fmla="*/ 79 w 879"/>
                <a:gd name="T27" fmla="*/ 248 h 681"/>
                <a:gd name="T28" fmla="*/ 92 w 879"/>
                <a:gd name="T29" fmla="*/ 398 h 681"/>
                <a:gd name="T30" fmla="*/ 102 w 879"/>
                <a:gd name="T31" fmla="*/ 404 h 681"/>
                <a:gd name="T32" fmla="*/ 136 w 879"/>
                <a:gd name="T33" fmla="*/ 365 h 681"/>
                <a:gd name="T34" fmla="*/ 134 w 879"/>
                <a:gd name="T35" fmla="*/ 229 h 681"/>
                <a:gd name="T36" fmla="*/ 151 w 879"/>
                <a:gd name="T37" fmla="*/ 353 h 681"/>
                <a:gd name="T38" fmla="*/ 237 w 879"/>
                <a:gd name="T39" fmla="*/ 200 h 681"/>
                <a:gd name="T40" fmla="*/ 206 w 879"/>
                <a:gd name="T41" fmla="*/ 390 h 681"/>
                <a:gd name="T42" fmla="*/ 216 w 879"/>
                <a:gd name="T43" fmla="*/ 389 h 681"/>
                <a:gd name="T44" fmla="*/ 326 w 879"/>
                <a:gd name="T45" fmla="*/ 349 h 681"/>
                <a:gd name="T46" fmla="*/ 432 w 879"/>
                <a:gd name="T47" fmla="*/ 321 h 681"/>
                <a:gd name="T48" fmla="*/ 476 w 879"/>
                <a:gd name="T49" fmla="*/ 533 h 681"/>
                <a:gd name="T50" fmla="*/ 462 w 879"/>
                <a:gd name="T51" fmla="*/ 392 h 681"/>
                <a:gd name="T52" fmla="*/ 574 w 879"/>
                <a:gd name="T53" fmla="*/ 518 h 681"/>
                <a:gd name="T54" fmla="*/ 502 w 879"/>
                <a:gd name="T55" fmla="*/ 386 h 681"/>
                <a:gd name="T56" fmla="*/ 587 w 879"/>
                <a:gd name="T57" fmla="*/ 386 h 681"/>
                <a:gd name="T58" fmla="*/ 701 w 879"/>
                <a:gd name="T59" fmla="*/ 470 h 681"/>
                <a:gd name="T60" fmla="*/ 609 w 879"/>
                <a:gd name="T61" fmla="*/ 212 h 681"/>
                <a:gd name="T62" fmla="*/ 792 w 879"/>
                <a:gd name="T63" fmla="*/ 648 h 681"/>
                <a:gd name="T64" fmla="*/ 695 w 879"/>
                <a:gd name="T65" fmla="*/ 299 h 681"/>
                <a:gd name="T66" fmla="*/ 856 w 879"/>
                <a:gd name="T67" fmla="*/ 514 h 681"/>
                <a:gd name="T68" fmla="*/ 597 w 879"/>
                <a:gd name="T69" fmla="*/ 187 h 681"/>
                <a:gd name="T70" fmla="*/ 431 w 879"/>
                <a:gd name="T71" fmla="*/ 99 h 681"/>
                <a:gd name="T72" fmla="*/ 472 w 879"/>
                <a:gd name="T73" fmla="*/ 217 h 681"/>
                <a:gd name="T74" fmla="*/ 309 w 879"/>
                <a:gd name="T75" fmla="*/ 92 h 681"/>
                <a:gd name="T76" fmla="*/ 336 w 879"/>
                <a:gd name="T77" fmla="*/ 164 h 681"/>
                <a:gd name="T78" fmla="*/ 121 w 879"/>
                <a:gd name="T79" fmla="*/ 334 h 681"/>
                <a:gd name="T80" fmla="*/ 50 w 879"/>
                <a:gd name="T81" fmla="*/ 162 h 681"/>
                <a:gd name="T82" fmla="*/ 133 w 879"/>
                <a:gd name="T83" fmla="*/ 207 h 681"/>
                <a:gd name="T84" fmla="*/ 145 w 879"/>
                <a:gd name="T85" fmla="*/ 200 h 681"/>
                <a:gd name="T86" fmla="*/ 238 w 879"/>
                <a:gd name="T87" fmla="*/ 183 h 681"/>
                <a:gd name="T88" fmla="*/ 269 w 879"/>
                <a:gd name="T89" fmla="*/ 236 h 681"/>
                <a:gd name="T90" fmla="*/ 274 w 879"/>
                <a:gd name="T91" fmla="*/ 191 h 681"/>
                <a:gd name="T92" fmla="*/ 347 w 879"/>
                <a:gd name="T93" fmla="*/ 197 h 681"/>
                <a:gd name="T94" fmla="*/ 367 w 879"/>
                <a:gd name="T95" fmla="*/ 196 h 681"/>
                <a:gd name="T96" fmla="*/ 475 w 879"/>
                <a:gd name="T97" fmla="*/ 291 h 681"/>
                <a:gd name="T98" fmla="*/ 357 w 879"/>
                <a:gd name="T99" fmla="*/ 170 h 681"/>
                <a:gd name="T100" fmla="*/ 458 w 879"/>
                <a:gd name="T101" fmla="*/ 222 h 681"/>
                <a:gd name="T102" fmla="*/ 596 w 879"/>
                <a:gd name="T103" fmla="*/ 270 h 681"/>
                <a:gd name="T104" fmla="*/ 499 w 879"/>
                <a:gd name="T105" fmla="*/ 297 h 681"/>
                <a:gd name="T106" fmla="*/ 475 w 879"/>
                <a:gd name="T107" fmla="*/ 228 h 681"/>
                <a:gd name="T108" fmla="*/ 593 w 879"/>
                <a:gd name="T109" fmla="*/ 198 h 681"/>
                <a:gd name="T110" fmla="*/ 619 w 879"/>
                <a:gd name="T111" fmla="*/ 183 h 681"/>
                <a:gd name="T112" fmla="*/ 664 w 879"/>
                <a:gd name="T113" fmla="*/ 26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681">
                  <a:moveTo>
                    <a:pt x="773" y="363"/>
                  </a:moveTo>
                  <a:cubicBezTo>
                    <a:pt x="767" y="356"/>
                    <a:pt x="705" y="309"/>
                    <a:pt x="699" y="265"/>
                  </a:cubicBezTo>
                  <a:cubicBezTo>
                    <a:pt x="699" y="265"/>
                    <a:pt x="699" y="265"/>
                    <a:pt x="699" y="265"/>
                  </a:cubicBezTo>
                  <a:cubicBezTo>
                    <a:pt x="767" y="198"/>
                    <a:pt x="601" y="120"/>
                    <a:pt x="609" y="120"/>
                  </a:cubicBezTo>
                  <a:cubicBezTo>
                    <a:pt x="651" y="120"/>
                    <a:pt x="766" y="242"/>
                    <a:pt x="812" y="288"/>
                  </a:cubicBezTo>
                  <a:cubicBezTo>
                    <a:pt x="762" y="230"/>
                    <a:pt x="710" y="146"/>
                    <a:pt x="611" y="105"/>
                  </a:cubicBezTo>
                  <a:cubicBezTo>
                    <a:pt x="573" y="89"/>
                    <a:pt x="477" y="39"/>
                    <a:pt x="415" y="0"/>
                  </a:cubicBezTo>
                  <a:cubicBezTo>
                    <a:pt x="415" y="0"/>
                    <a:pt x="408" y="9"/>
                    <a:pt x="416" y="17"/>
                  </a:cubicBezTo>
                  <a:cubicBezTo>
                    <a:pt x="419" y="20"/>
                    <a:pt x="448" y="39"/>
                    <a:pt x="479" y="59"/>
                  </a:cubicBezTo>
                  <a:cubicBezTo>
                    <a:pt x="480" y="69"/>
                    <a:pt x="490" y="82"/>
                    <a:pt x="505" y="96"/>
                  </a:cubicBezTo>
                  <a:cubicBezTo>
                    <a:pt x="498" y="101"/>
                    <a:pt x="512" y="124"/>
                    <a:pt x="521" y="149"/>
                  </a:cubicBezTo>
                  <a:cubicBezTo>
                    <a:pt x="512" y="145"/>
                    <a:pt x="502" y="141"/>
                    <a:pt x="491" y="137"/>
                  </a:cubicBezTo>
                  <a:cubicBezTo>
                    <a:pt x="462" y="126"/>
                    <a:pt x="445" y="91"/>
                    <a:pt x="441" y="67"/>
                  </a:cubicBezTo>
                  <a:cubicBezTo>
                    <a:pt x="430" y="75"/>
                    <a:pt x="430" y="75"/>
                    <a:pt x="430" y="75"/>
                  </a:cubicBezTo>
                  <a:cubicBezTo>
                    <a:pt x="429" y="74"/>
                    <a:pt x="428" y="74"/>
                    <a:pt x="427" y="73"/>
                  </a:cubicBezTo>
                  <a:cubicBezTo>
                    <a:pt x="421" y="71"/>
                    <a:pt x="404" y="91"/>
                    <a:pt x="404" y="91"/>
                  </a:cubicBezTo>
                  <a:cubicBezTo>
                    <a:pt x="401" y="107"/>
                    <a:pt x="391" y="114"/>
                    <a:pt x="379" y="122"/>
                  </a:cubicBezTo>
                  <a:cubicBezTo>
                    <a:pt x="361" y="112"/>
                    <a:pt x="347" y="104"/>
                    <a:pt x="343" y="99"/>
                  </a:cubicBezTo>
                  <a:cubicBezTo>
                    <a:pt x="338" y="93"/>
                    <a:pt x="331" y="87"/>
                    <a:pt x="324" y="81"/>
                  </a:cubicBezTo>
                  <a:cubicBezTo>
                    <a:pt x="329" y="76"/>
                    <a:pt x="334" y="73"/>
                    <a:pt x="336" y="72"/>
                  </a:cubicBezTo>
                  <a:cubicBezTo>
                    <a:pt x="318" y="60"/>
                    <a:pt x="318" y="60"/>
                    <a:pt x="318" y="60"/>
                  </a:cubicBezTo>
                  <a:cubicBezTo>
                    <a:pt x="314" y="61"/>
                    <a:pt x="311" y="62"/>
                    <a:pt x="307" y="64"/>
                  </a:cubicBezTo>
                  <a:cubicBezTo>
                    <a:pt x="303" y="59"/>
                    <a:pt x="301" y="54"/>
                    <a:pt x="301" y="48"/>
                  </a:cubicBezTo>
                  <a:cubicBezTo>
                    <a:pt x="301" y="31"/>
                    <a:pt x="291" y="22"/>
                    <a:pt x="291" y="22"/>
                  </a:cubicBezTo>
                  <a:cubicBezTo>
                    <a:pt x="275" y="33"/>
                    <a:pt x="275" y="33"/>
                    <a:pt x="275" y="33"/>
                  </a:cubicBezTo>
                  <a:cubicBezTo>
                    <a:pt x="272" y="40"/>
                    <a:pt x="281" y="57"/>
                    <a:pt x="293" y="73"/>
                  </a:cubicBezTo>
                  <a:cubicBezTo>
                    <a:pt x="285" y="79"/>
                    <a:pt x="278" y="85"/>
                    <a:pt x="272" y="92"/>
                  </a:cubicBezTo>
                  <a:cubicBezTo>
                    <a:pt x="249" y="64"/>
                    <a:pt x="227" y="37"/>
                    <a:pt x="215" y="34"/>
                  </a:cubicBezTo>
                  <a:cubicBezTo>
                    <a:pt x="189" y="27"/>
                    <a:pt x="194" y="37"/>
                    <a:pt x="194" y="37"/>
                  </a:cubicBezTo>
                  <a:cubicBezTo>
                    <a:pt x="186" y="46"/>
                    <a:pt x="186" y="46"/>
                    <a:pt x="186" y="46"/>
                  </a:cubicBezTo>
                  <a:cubicBezTo>
                    <a:pt x="185" y="45"/>
                    <a:pt x="201" y="50"/>
                    <a:pt x="202" y="50"/>
                  </a:cubicBezTo>
                  <a:cubicBezTo>
                    <a:pt x="205" y="55"/>
                    <a:pt x="230" y="86"/>
                    <a:pt x="259" y="117"/>
                  </a:cubicBezTo>
                  <a:cubicBezTo>
                    <a:pt x="259" y="119"/>
                    <a:pt x="258" y="121"/>
                    <a:pt x="258" y="124"/>
                  </a:cubicBezTo>
                  <a:cubicBezTo>
                    <a:pt x="259" y="140"/>
                    <a:pt x="268" y="167"/>
                    <a:pt x="259" y="179"/>
                  </a:cubicBezTo>
                  <a:cubicBezTo>
                    <a:pt x="255" y="176"/>
                    <a:pt x="250" y="173"/>
                    <a:pt x="246" y="171"/>
                  </a:cubicBezTo>
                  <a:cubicBezTo>
                    <a:pt x="245" y="170"/>
                    <a:pt x="244" y="168"/>
                    <a:pt x="243" y="166"/>
                  </a:cubicBezTo>
                  <a:cubicBezTo>
                    <a:pt x="228" y="145"/>
                    <a:pt x="183" y="98"/>
                    <a:pt x="172" y="88"/>
                  </a:cubicBezTo>
                  <a:cubicBezTo>
                    <a:pt x="164" y="104"/>
                    <a:pt x="164" y="104"/>
                    <a:pt x="164" y="104"/>
                  </a:cubicBezTo>
                  <a:cubicBezTo>
                    <a:pt x="186" y="120"/>
                    <a:pt x="206" y="139"/>
                    <a:pt x="222" y="162"/>
                  </a:cubicBezTo>
                  <a:cubicBezTo>
                    <a:pt x="209" y="157"/>
                    <a:pt x="197" y="154"/>
                    <a:pt x="191" y="151"/>
                  </a:cubicBezTo>
                  <a:cubicBezTo>
                    <a:pt x="179" y="145"/>
                    <a:pt x="157" y="144"/>
                    <a:pt x="136" y="144"/>
                  </a:cubicBezTo>
                  <a:cubicBezTo>
                    <a:pt x="137" y="128"/>
                    <a:pt x="139" y="117"/>
                    <a:pt x="139" y="117"/>
                  </a:cubicBezTo>
                  <a:cubicBezTo>
                    <a:pt x="121" y="118"/>
                    <a:pt x="121" y="118"/>
                    <a:pt x="121" y="118"/>
                  </a:cubicBezTo>
                  <a:cubicBezTo>
                    <a:pt x="121" y="125"/>
                    <a:pt x="121" y="135"/>
                    <a:pt x="121" y="144"/>
                  </a:cubicBezTo>
                  <a:cubicBezTo>
                    <a:pt x="105" y="145"/>
                    <a:pt x="91" y="146"/>
                    <a:pt x="86" y="146"/>
                  </a:cubicBezTo>
                  <a:cubicBezTo>
                    <a:pt x="78" y="147"/>
                    <a:pt x="71" y="145"/>
                    <a:pt x="64" y="141"/>
                  </a:cubicBezTo>
                  <a:cubicBezTo>
                    <a:pt x="81" y="126"/>
                    <a:pt x="108" y="111"/>
                    <a:pt x="108" y="111"/>
                  </a:cubicBezTo>
                  <a:cubicBezTo>
                    <a:pt x="92" y="98"/>
                    <a:pt x="92" y="98"/>
                    <a:pt x="92" y="98"/>
                  </a:cubicBezTo>
                  <a:cubicBezTo>
                    <a:pt x="81" y="106"/>
                    <a:pt x="61" y="117"/>
                    <a:pt x="45" y="129"/>
                  </a:cubicBezTo>
                  <a:cubicBezTo>
                    <a:pt x="36" y="121"/>
                    <a:pt x="28" y="111"/>
                    <a:pt x="26" y="106"/>
                  </a:cubicBezTo>
                  <a:cubicBezTo>
                    <a:pt x="16" y="82"/>
                    <a:pt x="60" y="71"/>
                    <a:pt x="69" y="64"/>
                  </a:cubicBezTo>
                  <a:cubicBezTo>
                    <a:pt x="56" y="53"/>
                    <a:pt x="56" y="53"/>
                    <a:pt x="56" y="53"/>
                  </a:cubicBezTo>
                  <a:cubicBezTo>
                    <a:pt x="30" y="62"/>
                    <a:pt x="0" y="85"/>
                    <a:pt x="7" y="107"/>
                  </a:cubicBezTo>
                  <a:cubicBezTo>
                    <a:pt x="11" y="116"/>
                    <a:pt x="20" y="131"/>
                    <a:pt x="32" y="142"/>
                  </a:cubicBezTo>
                  <a:cubicBezTo>
                    <a:pt x="26" y="150"/>
                    <a:pt x="23" y="157"/>
                    <a:pt x="25" y="165"/>
                  </a:cubicBezTo>
                  <a:cubicBezTo>
                    <a:pt x="31" y="191"/>
                    <a:pt x="79" y="215"/>
                    <a:pt x="79" y="248"/>
                  </a:cubicBezTo>
                  <a:cubicBezTo>
                    <a:pt x="79" y="255"/>
                    <a:pt x="80" y="261"/>
                    <a:pt x="83" y="267"/>
                  </a:cubicBezTo>
                  <a:cubicBezTo>
                    <a:pt x="81" y="274"/>
                    <a:pt x="81" y="280"/>
                    <a:pt x="84" y="287"/>
                  </a:cubicBezTo>
                  <a:cubicBezTo>
                    <a:pt x="99" y="324"/>
                    <a:pt x="101" y="323"/>
                    <a:pt x="117" y="349"/>
                  </a:cubicBezTo>
                  <a:cubicBezTo>
                    <a:pt x="112" y="365"/>
                    <a:pt x="104" y="382"/>
                    <a:pt x="92" y="398"/>
                  </a:cubicBezTo>
                  <a:cubicBezTo>
                    <a:pt x="68" y="429"/>
                    <a:pt x="83" y="498"/>
                    <a:pt x="93" y="526"/>
                  </a:cubicBezTo>
                  <a:cubicBezTo>
                    <a:pt x="104" y="553"/>
                    <a:pt x="104" y="594"/>
                    <a:pt x="103" y="633"/>
                  </a:cubicBezTo>
                  <a:cubicBezTo>
                    <a:pt x="101" y="679"/>
                    <a:pt x="116" y="551"/>
                    <a:pt x="104" y="521"/>
                  </a:cubicBezTo>
                  <a:cubicBezTo>
                    <a:pt x="95" y="499"/>
                    <a:pt x="84" y="438"/>
                    <a:pt x="102" y="404"/>
                  </a:cubicBezTo>
                  <a:cubicBezTo>
                    <a:pt x="106" y="395"/>
                    <a:pt x="116" y="379"/>
                    <a:pt x="124" y="361"/>
                  </a:cubicBezTo>
                  <a:cubicBezTo>
                    <a:pt x="126" y="364"/>
                    <a:pt x="127" y="367"/>
                    <a:pt x="129" y="370"/>
                  </a:cubicBezTo>
                  <a:cubicBezTo>
                    <a:pt x="157" y="419"/>
                    <a:pt x="222" y="516"/>
                    <a:pt x="243" y="546"/>
                  </a:cubicBezTo>
                  <a:cubicBezTo>
                    <a:pt x="265" y="578"/>
                    <a:pt x="145" y="379"/>
                    <a:pt x="136" y="365"/>
                  </a:cubicBezTo>
                  <a:cubicBezTo>
                    <a:pt x="134" y="362"/>
                    <a:pt x="131" y="357"/>
                    <a:pt x="129" y="351"/>
                  </a:cubicBezTo>
                  <a:cubicBezTo>
                    <a:pt x="135" y="336"/>
                    <a:pt x="138" y="319"/>
                    <a:pt x="134" y="306"/>
                  </a:cubicBezTo>
                  <a:cubicBezTo>
                    <a:pt x="125" y="276"/>
                    <a:pt x="111" y="282"/>
                    <a:pt x="103" y="261"/>
                  </a:cubicBezTo>
                  <a:cubicBezTo>
                    <a:pt x="109" y="250"/>
                    <a:pt x="121" y="239"/>
                    <a:pt x="134" y="229"/>
                  </a:cubicBezTo>
                  <a:cubicBezTo>
                    <a:pt x="138" y="226"/>
                    <a:pt x="141" y="224"/>
                    <a:pt x="145" y="222"/>
                  </a:cubicBezTo>
                  <a:cubicBezTo>
                    <a:pt x="146" y="223"/>
                    <a:pt x="147" y="224"/>
                    <a:pt x="148" y="224"/>
                  </a:cubicBezTo>
                  <a:cubicBezTo>
                    <a:pt x="180" y="246"/>
                    <a:pt x="215" y="243"/>
                    <a:pt x="214" y="264"/>
                  </a:cubicBezTo>
                  <a:cubicBezTo>
                    <a:pt x="211" y="296"/>
                    <a:pt x="171" y="333"/>
                    <a:pt x="151" y="353"/>
                  </a:cubicBezTo>
                  <a:cubicBezTo>
                    <a:pt x="135" y="370"/>
                    <a:pt x="222" y="294"/>
                    <a:pt x="224" y="264"/>
                  </a:cubicBezTo>
                  <a:cubicBezTo>
                    <a:pt x="226" y="229"/>
                    <a:pt x="181" y="228"/>
                    <a:pt x="161" y="218"/>
                  </a:cubicBezTo>
                  <a:cubicBezTo>
                    <a:pt x="159" y="217"/>
                    <a:pt x="158" y="216"/>
                    <a:pt x="157" y="215"/>
                  </a:cubicBezTo>
                  <a:cubicBezTo>
                    <a:pt x="185" y="201"/>
                    <a:pt x="213" y="198"/>
                    <a:pt x="237" y="200"/>
                  </a:cubicBezTo>
                  <a:cubicBezTo>
                    <a:pt x="241" y="201"/>
                    <a:pt x="245" y="201"/>
                    <a:pt x="248" y="201"/>
                  </a:cubicBezTo>
                  <a:cubicBezTo>
                    <a:pt x="253" y="210"/>
                    <a:pt x="257" y="220"/>
                    <a:pt x="258" y="235"/>
                  </a:cubicBezTo>
                  <a:cubicBezTo>
                    <a:pt x="260" y="264"/>
                    <a:pt x="282" y="305"/>
                    <a:pt x="307" y="336"/>
                  </a:cubicBezTo>
                  <a:cubicBezTo>
                    <a:pt x="261" y="342"/>
                    <a:pt x="219" y="348"/>
                    <a:pt x="206" y="390"/>
                  </a:cubicBezTo>
                  <a:cubicBezTo>
                    <a:pt x="192" y="434"/>
                    <a:pt x="267" y="423"/>
                    <a:pt x="302" y="482"/>
                  </a:cubicBezTo>
                  <a:cubicBezTo>
                    <a:pt x="323" y="519"/>
                    <a:pt x="367" y="564"/>
                    <a:pt x="389" y="590"/>
                  </a:cubicBezTo>
                  <a:cubicBezTo>
                    <a:pt x="436" y="645"/>
                    <a:pt x="313" y="493"/>
                    <a:pt x="308" y="480"/>
                  </a:cubicBezTo>
                  <a:cubicBezTo>
                    <a:pt x="288" y="424"/>
                    <a:pt x="203" y="422"/>
                    <a:pt x="216" y="389"/>
                  </a:cubicBezTo>
                  <a:cubicBezTo>
                    <a:pt x="229" y="358"/>
                    <a:pt x="273" y="347"/>
                    <a:pt x="312" y="342"/>
                  </a:cubicBezTo>
                  <a:cubicBezTo>
                    <a:pt x="315" y="345"/>
                    <a:pt x="318" y="349"/>
                    <a:pt x="320" y="352"/>
                  </a:cubicBezTo>
                  <a:cubicBezTo>
                    <a:pt x="349" y="381"/>
                    <a:pt x="387" y="434"/>
                    <a:pt x="404" y="456"/>
                  </a:cubicBezTo>
                  <a:cubicBezTo>
                    <a:pt x="423" y="480"/>
                    <a:pt x="336" y="361"/>
                    <a:pt x="326" y="349"/>
                  </a:cubicBezTo>
                  <a:cubicBezTo>
                    <a:pt x="324" y="346"/>
                    <a:pt x="322" y="344"/>
                    <a:pt x="320" y="341"/>
                  </a:cubicBezTo>
                  <a:cubicBezTo>
                    <a:pt x="347" y="338"/>
                    <a:pt x="371" y="337"/>
                    <a:pt x="381" y="333"/>
                  </a:cubicBezTo>
                  <a:cubicBezTo>
                    <a:pt x="400" y="325"/>
                    <a:pt x="412" y="314"/>
                    <a:pt x="419" y="302"/>
                  </a:cubicBezTo>
                  <a:cubicBezTo>
                    <a:pt x="423" y="308"/>
                    <a:pt x="428" y="315"/>
                    <a:pt x="432" y="321"/>
                  </a:cubicBezTo>
                  <a:cubicBezTo>
                    <a:pt x="432" y="325"/>
                    <a:pt x="434" y="329"/>
                    <a:pt x="436" y="334"/>
                  </a:cubicBezTo>
                  <a:cubicBezTo>
                    <a:pt x="448" y="354"/>
                    <a:pt x="465" y="359"/>
                    <a:pt x="447" y="390"/>
                  </a:cubicBezTo>
                  <a:cubicBezTo>
                    <a:pt x="428" y="420"/>
                    <a:pt x="505" y="444"/>
                    <a:pt x="484" y="466"/>
                  </a:cubicBezTo>
                  <a:cubicBezTo>
                    <a:pt x="464" y="489"/>
                    <a:pt x="467" y="510"/>
                    <a:pt x="476" y="533"/>
                  </a:cubicBezTo>
                  <a:cubicBezTo>
                    <a:pt x="482" y="549"/>
                    <a:pt x="502" y="602"/>
                    <a:pt x="509" y="642"/>
                  </a:cubicBezTo>
                  <a:cubicBezTo>
                    <a:pt x="515" y="681"/>
                    <a:pt x="494" y="545"/>
                    <a:pt x="484" y="529"/>
                  </a:cubicBezTo>
                  <a:cubicBezTo>
                    <a:pt x="476" y="514"/>
                    <a:pt x="483" y="486"/>
                    <a:pt x="495" y="473"/>
                  </a:cubicBezTo>
                  <a:cubicBezTo>
                    <a:pt x="529" y="437"/>
                    <a:pt x="455" y="408"/>
                    <a:pt x="462" y="392"/>
                  </a:cubicBezTo>
                  <a:cubicBezTo>
                    <a:pt x="466" y="381"/>
                    <a:pt x="468" y="374"/>
                    <a:pt x="469" y="367"/>
                  </a:cubicBezTo>
                  <a:cubicBezTo>
                    <a:pt x="478" y="378"/>
                    <a:pt x="486" y="387"/>
                    <a:pt x="493" y="394"/>
                  </a:cubicBezTo>
                  <a:cubicBezTo>
                    <a:pt x="519" y="422"/>
                    <a:pt x="509" y="444"/>
                    <a:pt x="550" y="475"/>
                  </a:cubicBezTo>
                  <a:cubicBezTo>
                    <a:pt x="572" y="492"/>
                    <a:pt x="574" y="509"/>
                    <a:pt x="574" y="518"/>
                  </a:cubicBezTo>
                  <a:cubicBezTo>
                    <a:pt x="574" y="546"/>
                    <a:pt x="624" y="571"/>
                    <a:pt x="635" y="581"/>
                  </a:cubicBezTo>
                  <a:cubicBezTo>
                    <a:pt x="646" y="592"/>
                    <a:pt x="582" y="533"/>
                    <a:pt x="583" y="518"/>
                  </a:cubicBezTo>
                  <a:cubicBezTo>
                    <a:pt x="583" y="498"/>
                    <a:pt x="574" y="481"/>
                    <a:pt x="557" y="470"/>
                  </a:cubicBezTo>
                  <a:cubicBezTo>
                    <a:pt x="529" y="452"/>
                    <a:pt x="516" y="403"/>
                    <a:pt x="502" y="386"/>
                  </a:cubicBezTo>
                  <a:cubicBezTo>
                    <a:pt x="495" y="376"/>
                    <a:pt x="472" y="346"/>
                    <a:pt x="451" y="317"/>
                  </a:cubicBezTo>
                  <a:cubicBezTo>
                    <a:pt x="456" y="310"/>
                    <a:pt x="472" y="307"/>
                    <a:pt x="486" y="298"/>
                  </a:cubicBezTo>
                  <a:cubicBezTo>
                    <a:pt x="487" y="300"/>
                    <a:pt x="489" y="302"/>
                    <a:pt x="490" y="304"/>
                  </a:cubicBezTo>
                  <a:cubicBezTo>
                    <a:pt x="519" y="335"/>
                    <a:pt x="567" y="370"/>
                    <a:pt x="587" y="386"/>
                  </a:cubicBezTo>
                  <a:cubicBezTo>
                    <a:pt x="590" y="388"/>
                    <a:pt x="595" y="392"/>
                    <a:pt x="601" y="397"/>
                  </a:cubicBezTo>
                  <a:cubicBezTo>
                    <a:pt x="613" y="447"/>
                    <a:pt x="644" y="528"/>
                    <a:pt x="651" y="541"/>
                  </a:cubicBezTo>
                  <a:cubicBezTo>
                    <a:pt x="661" y="561"/>
                    <a:pt x="623" y="467"/>
                    <a:pt x="612" y="405"/>
                  </a:cubicBezTo>
                  <a:cubicBezTo>
                    <a:pt x="641" y="427"/>
                    <a:pt x="683" y="458"/>
                    <a:pt x="701" y="470"/>
                  </a:cubicBezTo>
                  <a:cubicBezTo>
                    <a:pt x="720" y="483"/>
                    <a:pt x="648" y="429"/>
                    <a:pt x="611" y="398"/>
                  </a:cubicBezTo>
                  <a:cubicBezTo>
                    <a:pt x="609" y="385"/>
                    <a:pt x="609" y="374"/>
                    <a:pt x="611" y="366"/>
                  </a:cubicBezTo>
                  <a:cubicBezTo>
                    <a:pt x="616" y="348"/>
                    <a:pt x="615" y="288"/>
                    <a:pt x="611" y="269"/>
                  </a:cubicBezTo>
                  <a:cubicBezTo>
                    <a:pt x="605" y="240"/>
                    <a:pt x="606" y="223"/>
                    <a:pt x="609" y="212"/>
                  </a:cubicBezTo>
                  <a:cubicBezTo>
                    <a:pt x="624" y="227"/>
                    <a:pt x="642" y="245"/>
                    <a:pt x="657" y="261"/>
                  </a:cubicBezTo>
                  <a:cubicBezTo>
                    <a:pt x="638" y="263"/>
                    <a:pt x="619" y="264"/>
                    <a:pt x="619" y="273"/>
                  </a:cubicBezTo>
                  <a:cubicBezTo>
                    <a:pt x="613" y="358"/>
                    <a:pt x="705" y="459"/>
                    <a:pt x="720" y="471"/>
                  </a:cubicBezTo>
                  <a:cubicBezTo>
                    <a:pt x="769" y="511"/>
                    <a:pt x="792" y="648"/>
                    <a:pt x="792" y="648"/>
                  </a:cubicBezTo>
                  <a:cubicBezTo>
                    <a:pt x="792" y="648"/>
                    <a:pt x="803" y="517"/>
                    <a:pt x="735" y="457"/>
                  </a:cubicBezTo>
                  <a:cubicBezTo>
                    <a:pt x="650" y="382"/>
                    <a:pt x="638" y="295"/>
                    <a:pt x="637" y="284"/>
                  </a:cubicBezTo>
                  <a:cubicBezTo>
                    <a:pt x="637" y="277"/>
                    <a:pt x="654" y="281"/>
                    <a:pt x="673" y="277"/>
                  </a:cubicBezTo>
                  <a:cubicBezTo>
                    <a:pt x="692" y="298"/>
                    <a:pt x="704" y="310"/>
                    <a:pt x="695" y="299"/>
                  </a:cubicBezTo>
                  <a:cubicBezTo>
                    <a:pt x="691" y="293"/>
                    <a:pt x="685" y="285"/>
                    <a:pt x="678" y="276"/>
                  </a:cubicBezTo>
                  <a:cubicBezTo>
                    <a:pt x="681" y="275"/>
                    <a:pt x="684" y="274"/>
                    <a:pt x="688" y="273"/>
                  </a:cubicBezTo>
                  <a:cubicBezTo>
                    <a:pt x="696" y="311"/>
                    <a:pt x="728" y="329"/>
                    <a:pt x="763" y="367"/>
                  </a:cubicBezTo>
                  <a:cubicBezTo>
                    <a:pt x="799" y="406"/>
                    <a:pt x="829" y="464"/>
                    <a:pt x="856" y="514"/>
                  </a:cubicBezTo>
                  <a:cubicBezTo>
                    <a:pt x="879" y="555"/>
                    <a:pt x="819" y="418"/>
                    <a:pt x="773" y="363"/>
                  </a:cubicBezTo>
                  <a:close/>
                  <a:moveTo>
                    <a:pt x="519" y="108"/>
                  </a:moveTo>
                  <a:cubicBezTo>
                    <a:pt x="555" y="138"/>
                    <a:pt x="603" y="170"/>
                    <a:pt x="597" y="185"/>
                  </a:cubicBezTo>
                  <a:cubicBezTo>
                    <a:pt x="597" y="185"/>
                    <a:pt x="597" y="186"/>
                    <a:pt x="597" y="187"/>
                  </a:cubicBezTo>
                  <a:cubicBezTo>
                    <a:pt x="591" y="181"/>
                    <a:pt x="586" y="177"/>
                    <a:pt x="583" y="176"/>
                  </a:cubicBezTo>
                  <a:cubicBezTo>
                    <a:pt x="569" y="169"/>
                    <a:pt x="553" y="162"/>
                    <a:pt x="535" y="155"/>
                  </a:cubicBezTo>
                  <a:cubicBezTo>
                    <a:pt x="530" y="136"/>
                    <a:pt x="523" y="118"/>
                    <a:pt x="519" y="108"/>
                  </a:cubicBezTo>
                  <a:close/>
                  <a:moveTo>
                    <a:pt x="431" y="99"/>
                  </a:moveTo>
                  <a:cubicBezTo>
                    <a:pt x="440" y="117"/>
                    <a:pt x="458" y="142"/>
                    <a:pt x="486" y="150"/>
                  </a:cubicBezTo>
                  <a:cubicBezTo>
                    <a:pt x="496" y="153"/>
                    <a:pt x="511" y="159"/>
                    <a:pt x="526" y="166"/>
                  </a:cubicBezTo>
                  <a:cubicBezTo>
                    <a:pt x="531" y="190"/>
                    <a:pt x="526" y="211"/>
                    <a:pt x="487" y="215"/>
                  </a:cubicBezTo>
                  <a:cubicBezTo>
                    <a:pt x="481" y="216"/>
                    <a:pt x="476" y="216"/>
                    <a:pt x="472" y="217"/>
                  </a:cubicBezTo>
                  <a:cubicBezTo>
                    <a:pt x="469" y="206"/>
                    <a:pt x="467" y="196"/>
                    <a:pt x="466" y="190"/>
                  </a:cubicBezTo>
                  <a:cubicBezTo>
                    <a:pt x="461" y="171"/>
                    <a:pt x="429" y="150"/>
                    <a:pt x="398" y="133"/>
                  </a:cubicBezTo>
                  <a:cubicBezTo>
                    <a:pt x="412" y="124"/>
                    <a:pt x="425" y="116"/>
                    <a:pt x="431" y="99"/>
                  </a:cubicBezTo>
                  <a:close/>
                  <a:moveTo>
                    <a:pt x="309" y="92"/>
                  </a:moveTo>
                  <a:cubicBezTo>
                    <a:pt x="317" y="101"/>
                    <a:pt x="325" y="108"/>
                    <a:pt x="331" y="111"/>
                  </a:cubicBezTo>
                  <a:cubicBezTo>
                    <a:pt x="337" y="114"/>
                    <a:pt x="351" y="122"/>
                    <a:pt x="367" y="131"/>
                  </a:cubicBezTo>
                  <a:cubicBezTo>
                    <a:pt x="364" y="132"/>
                    <a:pt x="362" y="134"/>
                    <a:pt x="360" y="136"/>
                  </a:cubicBezTo>
                  <a:cubicBezTo>
                    <a:pt x="348" y="147"/>
                    <a:pt x="338" y="154"/>
                    <a:pt x="336" y="164"/>
                  </a:cubicBezTo>
                  <a:cubicBezTo>
                    <a:pt x="324" y="158"/>
                    <a:pt x="307" y="136"/>
                    <a:pt x="288" y="112"/>
                  </a:cubicBezTo>
                  <a:cubicBezTo>
                    <a:pt x="293" y="106"/>
                    <a:pt x="301" y="99"/>
                    <a:pt x="309" y="92"/>
                  </a:cubicBezTo>
                  <a:close/>
                  <a:moveTo>
                    <a:pt x="121" y="311"/>
                  </a:moveTo>
                  <a:cubicBezTo>
                    <a:pt x="122" y="317"/>
                    <a:pt x="122" y="325"/>
                    <a:pt x="121" y="334"/>
                  </a:cubicBezTo>
                  <a:cubicBezTo>
                    <a:pt x="113" y="318"/>
                    <a:pt x="105" y="299"/>
                    <a:pt x="100" y="287"/>
                  </a:cubicBezTo>
                  <a:cubicBezTo>
                    <a:pt x="109" y="295"/>
                    <a:pt x="118" y="302"/>
                    <a:pt x="121" y="311"/>
                  </a:cubicBezTo>
                  <a:close/>
                  <a:moveTo>
                    <a:pt x="97" y="239"/>
                  </a:moveTo>
                  <a:cubicBezTo>
                    <a:pt x="88" y="205"/>
                    <a:pt x="53" y="175"/>
                    <a:pt x="50" y="162"/>
                  </a:cubicBezTo>
                  <a:cubicBezTo>
                    <a:pt x="49" y="160"/>
                    <a:pt x="50" y="158"/>
                    <a:pt x="51" y="156"/>
                  </a:cubicBezTo>
                  <a:cubicBezTo>
                    <a:pt x="61" y="162"/>
                    <a:pt x="72" y="165"/>
                    <a:pt x="85" y="164"/>
                  </a:cubicBezTo>
                  <a:cubicBezTo>
                    <a:pt x="95" y="164"/>
                    <a:pt x="108" y="162"/>
                    <a:pt x="122" y="161"/>
                  </a:cubicBezTo>
                  <a:cubicBezTo>
                    <a:pt x="123" y="177"/>
                    <a:pt x="125" y="194"/>
                    <a:pt x="133" y="207"/>
                  </a:cubicBezTo>
                  <a:cubicBezTo>
                    <a:pt x="129" y="209"/>
                    <a:pt x="126" y="211"/>
                    <a:pt x="123" y="213"/>
                  </a:cubicBezTo>
                  <a:cubicBezTo>
                    <a:pt x="114" y="220"/>
                    <a:pt x="105" y="229"/>
                    <a:pt x="97" y="239"/>
                  </a:cubicBezTo>
                  <a:close/>
                  <a:moveTo>
                    <a:pt x="237" y="183"/>
                  </a:moveTo>
                  <a:cubicBezTo>
                    <a:pt x="206" y="177"/>
                    <a:pt x="172" y="186"/>
                    <a:pt x="145" y="200"/>
                  </a:cubicBezTo>
                  <a:cubicBezTo>
                    <a:pt x="139" y="189"/>
                    <a:pt x="137" y="174"/>
                    <a:pt x="136" y="160"/>
                  </a:cubicBezTo>
                  <a:cubicBezTo>
                    <a:pt x="155" y="159"/>
                    <a:pt x="174" y="159"/>
                    <a:pt x="185" y="163"/>
                  </a:cubicBezTo>
                  <a:cubicBezTo>
                    <a:pt x="199" y="168"/>
                    <a:pt x="217" y="172"/>
                    <a:pt x="234" y="178"/>
                  </a:cubicBezTo>
                  <a:cubicBezTo>
                    <a:pt x="235" y="180"/>
                    <a:pt x="236" y="182"/>
                    <a:pt x="238" y="183"/>
                  </a:cubicBezTo>
                  <a:cubicBezTo>
                    <a:pt x="237" y="183"/>
                    <a:pt x="237" y="183"/>
                    <a:pt x="237" y="183"/>
                  </a:cubicBezTo>
                  <a:close/>
                  <a:moveTo>
                    <a:pt x="379" y="319"/>
                  </a:moveTo>
                  <a:cubicBezTo>
                    <a:pt x="360" y="328"/>
                    <a:pt x="337" y="332"/>
                    <a:pt x="315" y="335"/>
                  </a:cubicBezTo>
                  <a:cubicBezTo>
                    <a:pt x="275" y="283"/>
                    <a:pt x="267" y="254"/>
                    <a:pt x="269" y="236"/>
                  </a:cubicBezTo>
                  <a:cubicBezTo>
                    <a:pt x="271" y="226"/>
                    <a:pt x="267" y="212"/>
                    <a:pt x="261" y="199"/>
                  </a:cubicBezTo>
                  <a:cubicBezTo>
                    <a:pt x="262" y="198"/>
                    <a:pt x="264" y="197"/>
                    <a:pt x="265" y="197"/>
                  </a:cubicBezTo>
                  <a:cubicBezTo>
                    <a:pt x="287" y="215"/>
                    <a:pt x="321" y="248"/>
                    <a:pt x="336" y="265"/>
                  </a:cubicBezTo>
                  <a:cubicBezTo>
                    <a:pt x="349" y="278"/>
                    <a:pt x="293" y="210"/>
                    <a:pt x="274" y="191"/>
                  </a:cubicBezTo>
                  <a:cubicBezTo>
                    <a:pt x="286" y="178"/>
                    <a:pt x="285" y="158"/>
                    <a:pt x="283" y="142"/>
                  </a:cubicBezTo>
                  <a:cubicBezTo>
                    <a:pt x="305" y="165"/>
                    <a:pt x="326" y="184"/>
                    <a:pt x="338" y="186"/>
                  </a:cubicBezTo>
                  <a:cubicBezTo>
                    <a:pt x="339" y="186"/>
                    <a:pt x="340" y="186"/>
                    <a:pt x="341" y="187"/>
                  </a:cubicBezTo>
                  <a:cubicBezTo>
                    <a:pt x="342" y="190"/>
                    <a:pt x="344" y="193"/>
                    <a:pt x="347" y="197"/>
                  </a:cubicBezTo>
                  <a:cubicBezTo>
                    <a:pt x="372" y="233"/>
                    <a:pt x="385" y="234"/>
                    <a:pt x="402" y="270"/>
                  </a:cubicBezTo>
                  <a:cubicBezTo>
                    <a:pt x="404" y="276"/>
                    <a:pt x="407" y="281"/>
                    <a:pt x="410" y="287"/>
                  </a:cubicBezTo>
                  <a:cubicBezTo>
                    <a:pt x="405" y="300"/>
                    <a:pt x="396" y="312"/>
                    <a:pt x="379" y="319"/>
                  </a:cubicBezTo>
                  <a:close/>
                  <a:moveTo>
                    <a:pt x="367" y="196"/>
                  </a:moveTo>
                  <a:cubicBezTo>
                    <a:pt x="386" y="205"/>
                    <a:pt x="401" y="216"/>
                    <a:pt x="406" y="224"/>
                  </a:cubicBezTo>
                  <a:cubicBezTo>
                    <a:pt x="410" y="229"/>
                    <a:pt x="414" y="240"/>
                    <a:pt x="415" y="253"/>
                  </a:cubicBezTo>
                  <a:cubicBezTo>
                    <a:pt x="406" y="235"/>
                    <a:pt x="382" y="212"/>
                    <a:pt x="367" y="196"/>
                  </a:cubicBezTo>
                  <a:close/>
                  <a:moveTo>
                    <a:pt x="475" y="291"/>
                  </a:moveTo>
                  <a:cubicBezTo>
                    <a:pt x="461" y="296"/>
                    <a:pt x="450" y="300"/>
                    <a:pt x="443" y="305"/>
                  </a:cubicBezTo>
                  <a:cubicBezTo>
                    <a:pt x="437" y="297"/>
                    <a:pt x="432" y="288"/>
                    <a:pt x="428" y="281"/>
                  </a:cubicBezTo>
                  <a:cubicBezTo>
                    <a:pt x="434" y="255"/>
                    <a:pt x="426" y="227"/>
                    <a:pt x="419" y="216"/>
                  </a:cubicBezTo>
                  <a:cubicBezTo>
                    <a:pt x="411" y="199"/>
                    <a:pt x="380" y="179"/>
                    <a:pt x="357" y="170"/>
                  </a:cubicBezTo>
                  <a:cubicBezTo>
                    <a:pt x="359" y="165"/>
                    <a:pt x="364" y="158"/>
                    <a:pt x="373" y="150"/>
                  </a:cubicBezTo>
                  <a:cubicBezTo>
                    <a:pt x="377" y="147"/>
                    <a:pt x="381" y="144"/>
                    <a:pt x="385" y="141"/>
                  </a:cubicBezTo>
                  <a:cubicBezTo>
                    <a:pt x="412" y="158"/>
                    <a:pt x="441" y="179"/>
                    <a:pt x="450" y="196"/>
                  </a:cubicBezTo>
                  <a:cubicBezTo>
                    <a:pt x="454" y="203"/>
                    <a:pt x="456" y="212"/>
                    <a:pt x="458" y="222"/>
                  </a:cubicBezTo>
                  <a:cubicBezTo>
                    <a:pt x="443" y="231"/>
                    <a:pt x="455" y="246"/>
                    <a:pt x="468" y="260"/>
                  </a:cubicBezTo>
                  <a:cubicBezTo>
                    <a:pt x="471" y="270"/>
                    <a:pt x="474" y="280"/>
                    <a:pt x="480" y="289"/>
                  </a:cubicBezTo>
                  <a:cubicBezTo>
                    <a:pt x="478" y="290"/>
                    <a:pt x="477" y="290"/>
                    <a:pt x="475" y="291"/>
                  </a:cubicBezTo>
                  <a:close/>
                  <a:moveTo>
                    <a:pt x="596" y="270"/>
                  </a:moveTo>
                  <a:cubicBezTo>
                    <a:pt x="603" y="301"/>
                    <a:pt x="599" y="335"/>
                    <a:pt x="597" y="365"/>
                  </a:cubicBezTo>
                  <a:cubicBezTo>
                    <a:pt x="596" y="370"/>
                    <a:pt x="597" y="379"/>
                    <a:pt x="599" y="389"/>
                  </a:cubicBezTo>
                  <a:cubicBezTo>
                    <a:pt x="596" y="385"/>
                    <a:pt x="593" y="383"/>
                    <a:pt x="592" y="381"/>
                  </a:cubicBezTo>
                  <a:cubicBezTo>
                    <a:pt x="579" y="367"/>
                    <a:pt x="511" y="313"/>
                    <a:pt x="499" y="297"/>
                  </a:cubicBezTo>
                  <a:cubicBezTo>
                    <a:pt x="498" y="295"/>
                    <a:pt x="497" y="293"/>
                    <a:pt x="495" y="290"/>
                  </a:cubicBezTo>
                  <a:cubicBezTo>
                    <a:pt x="496" y="290"/>
                    <a:pt x="496" y="289"/>
                    <a:pt x="497" y="288"/>
                  </a:cubicBezTo>
                  <a:cubicBezTo>
                    <a:pt x="501" y="284"/>
                    <a:pt x="494" y="276"/>
                    <a:pt x="486" y="266"/>
                  </a:cubicBezTo>
                  <a:cubicBezTo>
                    <a:pt x="482" y="254"/>
                    <a:pt x="478" y="241"/>
                    <a:pt x="475" y="228"/>
                  </a:cubicBezTo>
                  <a:cubicBezTo>
                    <a:pt x="479" y="227"/>
                    <a:pt x="484" y="227"/>
                    <a:pt x="492" y="227"/>
                  </a:cubicBezTo>
                  <a:cubicBezTo>
                    <a:pt x="533" y="227"/>
                    <a:pt x="541" y="200"/>
                    <a:pt x="538" y="171"/>
                  </a:cubicBezTo>
                  <a:cubicBezTo>
                    <a:pt x="555" y="179"/>
                    <a:pt x="572" y="187"/>
                    <a:pt x="577" y="188"/>
                  </a:cubicBezTo>
                  <a:cubicBezTo>
                    <a:pt x="581" y="188"/>
                    <a:pt x="586" y="192"/>
                    <a:pt x="593" y="198"/>
                  </a:cubicBezTo>
                  <a:cubicBezTo>
                    <a:pt x="588" y="217"/>
                    <a:pt x="589" y="236"/>
                    <a:pt x="596" y="270"/>
                  </a:cubicBezTo>
                  <a:close/>
                  <a:moveTo>
                    <a:pt x="664" y="260"/>
                  </a:moveTo>
                  <a:cubicBezTo>
                    <a:pt x="648" y="240"/>
                    <a:pt x="629" y="219"/>
                    <a:pt x="613" y="202"/>
                  </a:cubicBezTo>
                  <a:cubicBezTo>
                    <a:pt x="616" y="195"/>
                    <a:pt x="618" y="190"/>
                    <a:pt x="619" y="183"/>
                  </a:cubicBezTo>
                  <a:cubicBezTo>
                    <a:pt x="619" y="164"/>
                    <a:pt x="529" y="102"/>
                    <a:pt x="506" y="76"/>
                  </a:cubicBezTo>
                  <a:cubicBezTo>
                    <a:pt x="533" y="93"/>
                    <a:pt x="557" y="109"/>
                    <a:pt x="562" y="115"/>
                  </a:cubicBezTo>
                  <a:cubicBezTo>
                    <a:pt x="576" y="129"/>
                    <a:pt x="745" y="202"/>
                    <a:pt x="690" y="252"/>
                  </a:cubicBezTo>
                  <a:cubicBezTo>
                    <a:pt x="684" y="256"/>
                    <a:pt x="675" y="258"/>
                    <a:pt x="664"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75" name="Freeform 35">
              <a:extLst>
                <a:ext uri="{FF2B5EF4-FFF2-40B4-BE49-F238E27FC236}">
                  <a16:creationId xmlns:a16="http://schemas.microsoft.com/office/drawing/2014/main" id="{9AF2E130-5F30-4968-BC3E-04299159A3C4}"/>
                </a:ext>
              </a:extLst>
            </p:cNvPr>
            <p:cNvSpPr>
              <a:spLocks/>
            </p:cNvSpPr>
            <p:nvPr/>
          </p:nvSpPr>
          <p:spPr bwMode="gray">
            <a:xfrm>
              <a:off x="3213" y="289"/>
              <a:ext cx="1386" cy="732"/>
            </a:xfrm>
            <a:custGeom>
              <a:avLst/>
              <a:gdLst>
                <a:gd name="T0" fmla="*/ 681 w 693"/>
                <a:gd name="T1" fmla="*/ 263 h 365"/>
                <a:gd name="T2" fmla="*/ 554 w 693"/>
                <a:gd name="T3" fmla="*/ 164 h 365"/>
                <a:gd name="T4" fmla="*/ 540 w 693"/>
                <a:gd name="T5" fmla="*/ 154 h 365"/>
                <a:gd name="T6" fmla="*/ 481 w 693"/>
                <a:gd name="T7" fmla="*/ 99 h 365"/>
                <a:gd name="T8" fmla="*/ 447 w 693"/>
                <a:gd name="T9" fmla="*/ 0 h 365"/>
                <a:gd name="T10" fmla="*/ 305 w 693"/>
                <a:gd name="T11" fmla="*/ 5 h 365"/>
                <a:gd name="T12" fmla="*/ 298 w 693"/>
                <a:gd name="T13" fmla="*/ 45 h 365"/>
                <a:gd name="T14" fmla="*/ 296 w 693"/>
                <a:gd name="T15" fmla="*/ 50 h 365"/>
                <a:gd name="T16" fmla="*/ 283 w 693"/>
                <a:gd name="T17" fmla="*/ 90 h 365"/>
                <a:gd name="T18" fmla="*/ 250 w 693"/>
                <a:gd name="T19" fmla="*/ 133 h 365"/>
                <a:gd name="T20" fmla="*/ 208 w 693"/>
                <a:gd name="T21" fmla="*/ 157 h 365"/>
                <a:gd name="T22" fmla="*/ 195 w 693"/>
                <a:gd name="T23" fmla="*/ 167 h 365"/>
                <a:gd name="T24" fmla="*/ 184 w 693"/>
                <a:gd name="T25" fmla="*/ 176 h 365"/>
                <a:gd name="T26" fmla="*/ 78 w 693"/>
                <a:gd name="T27" fmla="*/ 236 h 365"/>
                <a:gd name="T28" fmla="*/ 8 w 693"/>
                <a:gd name="T29" fmla="*/ 292 h 365"/>
                <a:gd name="T30" fmla="*/ 18 w 693"/>
                <a:gd name="T31" fmla="*/ 305 h 365"/>
                <a:gd name="T32" fmla="*/ 44 w 693"/>
                <a:gd name="T33" fmla="*/ 291 h 365"/>
                <a:gd name="T34" fmla="*/ 14 w 693"/>
                <a:gd name="T35" fmla="*/ 319 h 365"/>
                <a:gd name="T36" fmla="*/ 30 w 693"/>
                <a:gd name="T37" fmla="*/ 324 h 365"/>
                <a:gd name="T38" fmla="*/ 57 w 693"/>
                <a:gd name="T39" fmla="*/ 300 h 365"/>
                <a:gd name="T40" fmla="*/ 46 w 693"/>
                <a:gd name="T41" fmla="*/ 342 h 365"/>
                <a:gd name="T42" fmla="*/ 64 w 693"/>
                <a:gd name="T43" fmla="*/ 344 h 365"/>
                <a:gd name="T44" fmla="*/ 73 w 693"/>
                <a:gd name="T45" fmla="*/ 305 h 365"/>
                <a:gd name="T46" fmla="*/ 72 w 693"/>
                <a:gd name="T47" fmla="*/ 353 h 365"/>
                <a:gd name="T48" fmla="*/ 91 w 693"/>
                <a:gd name="T49" fmla="*/ 347 h 365"/>
                <a:gd name="T50" fmla="*/ 119 w 693"/>
                <a:gd name="T51" fmla="*/ 257 h 365"/>
                <a:gd name="T52" fmla="*/ 111 w 693"/>
                <a:gd name="T53" fmla="*/ 344 h 365"/>
                <a:gd name="T54" fmla="*/ 122 w 693"/>
                <a:gd name="T55" fmla="*/ 336 h 365"/>
                <a:gd name="T56" fmla="*/ 175 w 693"/>
                <a:gd name="T57" fmla="*/ 245 h 365"/>
                <a:gd name="T58" fmla="*/ 170 w 693"/>
                <a:gd name="T59" fmla="*/ 311 h 365"/>
                <a:gd name="T60" fmla="*/ 199 w 693"/>
                <a:gd name="T61" fmla="*/ 301 h 365"/>
                <a:gd name="T62" fmla="*/ 232 w 693"/>
                <a:gd name="T63" fmla="*/ 228 h 365"/>
                <a:gd name="T64" fmla="*/ 272 w 693"/>
                <a:gd name="T65" fmla="*/ 286 h 365"/>
                <a:gd name="T66" fmla="*/ 280 w 693"/>
                <a:gd name="T67" fmla="*/ 299 h 365"/>
                <a:gd name="T68" fmla="*/ 308 w 693"/>
                <a:gd name="T69" fmla="*/ 331 h 365"/>
                <a:gd name="T70" fmla="*/ 323 w 693"/>
                <a:gd name="T71" fmla="*/ 345 h 365"/>
                <a:gd name="T72" fmla="*/ 342 w 693"/>
                <a:gd name="T73" fmla="*/ 329 h 365"/>
                <a:gd name="T74" fmla="*/ 337 w 693"/>
                <a:gd name="T75" fmla="*/ 351 h 365"/>
                <a:gd name="T76" fmla="*/ 355 w 693"/>
                <a:gd name="T77" fmla="*/ 350 h 365"/>
                <a:gd name="T78" fmla="*/ 361 w 693"/>
                <a:gd name="T79" fmla="*/ 330 h 365"/>
                <a:gd name="T80" fmla="*/ 380 w 693"/>
                <a:gd name="T81" fmla="*/ 337 h 365"/>
                <a:gd name="T82" fmla="*/ 388 w 693"/>
                <a:gd name="T83" fmla="*/ 321 h 365"/>
                <a:gd name="T84" fmla="*/ 418 w 693"/>
                <a:gd name="T85" fmla="*/ 283 h 365"/>
                <a:gd name="T86" fmla="*/ 451 w 693"/>
                <a:gd name="T87" fmla="*/ 281 h 365"/>
                <a:gd name="T88" fmla="*/ 492 w 693"/>
                <a:gd name="T89" fmla="*/ 275 h 365"/>
                <a:gd name="T90" fmla="*/ 522 w 693"/>
                <a:gd name="T91" fmla="*/ 297 h 365"/>
                <a:gd name="T92" fmla="*/ 552 w 693"/>
                <a:gd name="T93" fmla="*/ 305 h 365"/>
                <a:gd name="T94" fmla="*/ 620 w 693"/>
                <a:gd name="T95" fmla="*/ 324 h 365"/>
                <a:gd name="T96" fmla="*/ 657 w 693"/>
                <a:gd name="T97" fmla="*/ 300 h 365"/>
                <a:gd name="T98" fmla="*/ 644 w 693"/>
                <a:gd name="T99" fmla="*/ 269 h 365"/>
                <a:gd name="T100" fmla="*/ 673 w 693"/>
                <a:gd name="T101" fmla="*/ 277 h 365"/>
                <a:gd name="T102" fmla="*/ 681 w 693"/>
                <a:gd name="T103" fmla="*/ 26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 h="365">
                  <a:moveTo>
                    <a:pt x="681" y="263"/>
                  </a:moveTo>
                  <a:cubicBezTo>
                    <a:pt x="656" y="249"/>
                    <a:pt x="599" y="195"/>
                    <a:pt x="554" y="164"/>
                  </a:cubicBezTo>
                  <a:cubicBezTo>
                    <a:pt x="549" y="160"/>
                    <a:pt x="544" y="157"/>
                    <a:pt x="540" y="154"/>
                  </a:cubicBezTo>
                  <a:cubicBezTo>
                    <a:pt x="508" y="134"/>
                    <a:pt x="492" y="118"/>
                    <a:pt x="481" y="99"/>
                  </a:cubicBezTo>
                  <a:cubicBezTo>
                    <a:pt x="468" y="74"/>
                    <a:pt x="447" y="0"/>
                    <a:pt x="447" y="0"/>
                  </a:cubicBezTo>
                  <a:cubicBezTo>
                    <a:pt x="305" y="5"/>
                    <a:pt x="305" y="5"/>
                    <a:pt x="305" y="5"/>
                  </a:cubicBezTo>
                  <a:cubicBezTo>
                    <a:pt x="305" y="5"/>
                    <a:pt x="303" y="22"/>
                    <a:pt x="298" y="45"/>
                  </a:cubicBezTo>
                  <a:cubicBezTo>
                    <a:pt x="297" y="47"/>
                    <a:pt x="297" y="48"/>
                    <a:pt x="296" y="50"/>
                  </a:cubicBezTo>
                  <a:cubicBezTo>
                    <a:pt x="293" y="63"/>
                    <a:pt x="289" y="77"/>
                    <a:pt x="283" y="90"/>
                  </a:cubicBezTo>
                  <a:cubicBezTo>
                    <a:pt x="275" y="107"/>
                    <a:pt x="264" y="122"/>
                    <a:pt x="250" y="133"/>
                  </a:cubicBezTo>
                  <a:cubicBezTo>
                    <a:pt x="238" y="142"/>
                    <a:pt x="223" y="144"/>
                    <a:pt x="208" y="157"/>
                  </a:cubicBezTo>
                  <a:cubicBezTo>
                    <a:pt x="204" y="161"/>
                    <a:pt x="200" y="164"/>
                    <a:pt x="195" y="167"/>
                  </a:cubicBezTo>
                  <a:cubicBezTo>
                    <a:pt x="192" y="171"/>
                    <a:pt x="188" y="174"/>
                    <a:pt x="184" y="176"/>
                  </a:cubicBezTo>
                  <a:cubicBezTo>
                    <a:pt x="149" y="204"/>
                    <a:pt x="118" y="218"/>
                    <a:pt x="78" y="236"/>
                  </a:cubicBezTo>
                  <a:cubicBezTo>
                    <a:pt x="52" y="247"/>
                    <a:pt x="32" y="282"/>
                    <a:pt x="8" y="292"/>
                  </a:cubicBezTo>
                  <a:cubicBezTo>
                    <a:pt x="0" y="296"/>
                    <a:pt x="7" y="308"/>
                    <a:pt x="18" y="305"/>
                  </a:cubicBezTo>
                  <a:cubicBezTo>
                    <a:pt x="26" y="304"/>
                    <a:pt x="42" y="289"/>
                    <a:pt x="44" y="291"/>
                  </a:cubicBezTo>
                  <a:cubicBezTo>
                    <a:pt x="45" y="293"/>
                    <a:pt x="24" y="314"/>
                    <a:pt x="14" y="319"/>
                  </a:cubicBezTo>
                  <a:cubicBezTo>
                    <a:pt x="9" y="321"/>
                    <a:pt x="20" y="327"/>
                    <a:pt x="30" y="324"/>
                  </a:cubicBezTo>
                  <a:cubicBezTo>
                    <a:pt x="43" y="319"/>
                    <a:pt x="53" y="297"/>
                    <a:pt x="57" y="300"/>
                  </a:cubicBezTo>
                  <a:cubicBezTo>
                    <a:pt x="60" y="301"/>
                    <a:pt x="55" y="336"/>
                    <a:pt x="46" y="342"/>
                  </a:cubicBezTo>
                  <a:cubicBezTo>
                    <a:pt x="39" y="345"/>
                    <a:pt x="60" y="349"/>
                    <a:pt x="64" y="344"/>
                  </a:cubicBezTo>
                  <a:cubicBezTo>
                    <a:pt x="70" y="338"/>
                    <a:pt x="71" y="332"/>
                    <a:pt x="73" y="305"/>
                  </a:cubicBezTo>
                  <a:cubicBezTo>
                    <a:pt x="74" y="303"/>
                    <a:pt x="71" y="344"/>
                    <a:pt x="72" y="353"/>
                  </a:cubicBezTo>
                  <a:cubicBezTo>
                    <a:pt x="73" y="365"/>
                    <a:pt x="92" y="356"/>
                    <a:pt x="91" y="347"/>
                  </a:cubicBezTo>
                  <a:cubicBezTo>
                    <a:pt x="84" y="263"/>
                    <a:pt x="120" y="254"/>
                    <a:pt x="119" y="257"/>
                  </a:cubicBezTo>
                  <a:cubicBezTo>
                    <a:pt x="95" y="290"/>
                    <a:pt x="108" y="345"/>
                    <a:pt x="111" y="344"/>
                  </a:cubicBezTo>
                  <a:cubicBezTo>
                    <a:pt x="117" y="342"/>
                    <a:pt x="125" y="343"/>
                    <a:pt x="122" y="336"/>
                  </a:cubicBezTo>
                  <a:cubicBezTo>
                    <a:pt x="99" y="278"/>
                    <a:pt x="155" y="244"/>
                    <a:pt x="175" y="245"/>
                  </a:cubicBezTo>
                  <a:cubicBezTo>
                    <a:pt x="182" y="245"/>
                    <a:pt x="167" y="301"/>
                    <a:pt x="170" y="311"/>
                  </a:cubicBezTo>
                  <a:cubicBezTo>
                    <a:pt x="172" y="317"/>
                    <a:pt x="198" y="314"/>
                    <a:pt x="199" y="301"/>
                  </a:cubicBezTo>
                  <a:cubicBezTo>
                    <a:pt x="209" y="235"/>
                    <a:pt x="224" y="232"/>
                    <a:pt x="232" y="228"/>
                  </a:cubicBezTo>
                  <a:cubicBezTo>
                    <a:pt x="283" y="207"/>
                    <a:pt x="356" y="250"/>
                    <a:pt x="272" y="286"/>
                  </a:cubicBezTo>
                  <a:cubicBezTo>
                    <a:pt x="266" y="288"/>
                    <a:pt x="274" y="302"/>
                    <a:pt x="280" y="299"/>
                  </a:cubicBezTo>
                  <a:cubicBezTo>
                    <a:pt x="404" y="241"/>
                    <a:pt x="358" y="296"/>
                    <a:pt x="308" y="331"/>
                  </a:cubicBezTo>
                  <a:cubicBezTo>
                    <a:pt x="301" y="336"/>
                    <a:pt x="313" y="351"/>
                    <a:pt x="323" y="345"/>
                  </a:cubicBezTo>
                  <a:cubicBezTo>
                    <a:pt x="331" y="339"/>
                    <a:pt x="340" y="328"/>
                    <a:pt x="342" y="329"/>
                  </a:cubicBezTo>
                  <a:cubicBezTo>
                    <a:pt x="346" y="330"/>
                    <a:pt x="339" y="328"/>
                    <a:pt x="337" y="351"/>
                  </a:cubicBezTo>
                  <a:cubicBezTo>
                    <a:pt x="337" y="357"/>
                    <a:pt x="354" y="354"/>
                    <a:pt x="355" y="350"/>
                  </a:cubicBezTo>
                  <a:cubicBezTo>
                    <a:pt x="356" y="342"/>
                    <a:pt x="358" y="335"/>
                    <a:pt x="361" y="330"/>
                  </a:cubicBezTo>
                  <a:cubicBezTo>
                    <a:pt x="363" y="327"/>
                    <a:pt x="377" y="335"/>
                    <a:pt x="380" y="337"/>
                  </a:cubicBezTo>
                  <a:cubicBezTo>
                    <a:pt x="385" y="341"/>
                    <a:pt x="394" y="326"/>
                    <a:pt x="388" y="321"/>
                  </a:cubicBezTo>
                  <a:cubicBezTo>
                    <a:pt x="380" y="314"/>
                    <a:pt x="390" y="273"/>
                    <a:pt x="418" y="283"/>
                  </a:cubicBezTo>
                  <a:cubicBezTo>
                    <a:pt x="422" y="285"/>
                    <a:pt x="459" y="292"/>
                    <a:pt x="451" y="281"/>
                  </a:cubicBezTo>
                  <a:cubicBezTo>
                    <a:pt x="430" y="255"/>
                    <a:pt x="472" y="219"/>
                    <a:pt x="492" y="275"/>
                  </a:cubicBezTo>
                  <a:cubicBezTo>
                    <a:pt x="497" y="289"/>
                    <a:pt x="514" y="290"/>
                    <a:pt x="522" y="297"/>
                  </a:cubicBezTo>
                  <a:cubicBezTo>
                    <a:pt x="527" y="303"/>
                    <a:pt x="543" y="313"/>
                    <a:pt x="552" y="305"/>
                  </a:cubicBezTo>
                  <a:cubicBezTo>
                    <a:pt x="593" y="261"/>
                    <a:pt x="622" y="264"/>
                    <a:pt x="620" y="324"/>
                  </a:cubicBezTo>
                  <a:cubicBezTo>
                    <a:pt x="620" y="335"/>
                    <a:pt x="659" y="322"/>
                    <a:pt x="657" y="300"/>
                  </a:cubicBezTo>
                  <a:cubicBezTo>
                    <a:pt x="656" y="290"/>
                    <a:pt x="650" y="279"/>
                    <a:pt x="644" y="269"/>
                  </a:cubicBezTo>
                  <a:cubicBezTo>
                    <a:pt x="636" y="257"/>
                    <a:pt x="667" y="273"/>
                    <a:pt x="673" y="277"/>
                  </a:cubicBezTo>
                  <a:cubicBezTo>
                    <a:pt x="684" y="284"/>
                    <a:pt x="693" y="269"/>
                    <a:pt x="681"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76" name="Freeform 36">
              <a:extLst>
                <a:ext uri="{FF2B5EF4-FFF2-40B4-BE49-F238E27FC236}">
                  <a16:creationId xmlns:a16="http://schemas.microsoft.com/office/drawing/2014/main" id="{755DD27F-119E-46CF-A0C3-A459ADF72B47}"/>
                </a:ext>
              </a:extLst>
            </p:cNvPr>
            <p:cNvSpPr>
              <a:spLocks/>
            </p:cNvSpPr>
            <p:nvPr/>
          </p:nvSpPr>
          <p:spPr bwMode="gray">
            <a:xfrm>
              <a:off x="1227" y="776"/>
              <a:ext cx="2144" cy="964"/>
            </a:xfrm>
            <a:custGeom>
              <a:avLst/>
              <a:gdLst>
                <a:gd name="T0" fmla="*/ 1068 w 1072"/>
                <a:gd name="T1" fmla="*/ 1 h 481"/>
                <a:gd name="T2" fmla="*/ 871 w 1072"/>
                <a:gd name="T3" fmla="*/ 38 h 481"/>
                <a:gd name="T4" fmla="*/ 728 w 1072"/>
                <a:gd name="T5" fmla="*/ 116 h 481"/>
                <a:gd name="T6" fmla="*/ 599 w 1072"/>
                <a:gd name="T7" fmla="*/ 242 h 481"/>
                <a:gd name="T8" fmla="*/ 443 w 1072"/>
                <a:gd name="T9" fmla="*/ 334 h 481"/>
                <a:gd name="T10" fmla="*/ 361 w 1072"/>
                <a:gd name="T11" fmla="*/ 328 h 481"/>
                <a:gd name="T12" fmla="*/ 277 w 1072"/>
                <a:gd name="T13" fmla="*/ 295 h 481"/>
                <a:gd name="T14" fmla="*/ 125 w 1072"/>
                <a:gd name="T15" fmla="*/ 339 h 481"/>
                <a:gd name="T16" fmla="*/ 37 w 1072"/>
                <a:gd name="T17" fmla="*/ 427 h 481"/>
                <a:gd name="T18" fmla="*/ 83 w 1072"/>
                <a:gd name="T19" fmla="*/ 382 h 481"/>
                <a:gd name="T20" fmla="*/ 235 w 1072"/>
                <a:gd name="T21" fmla="*/ 308 h 481"/>
                <a:gd name="T22" fmla="*/ 336 w 1072"/>
                <a:gd name="T23" fmla="*/ 326 h 481"/>
                <a:gd name="T24" fmla="*/ 389 w 1072"/>
                <a:gd name="T25" fmla="*/ 353 h 481"/>
                <a:gd name="T26" fmla="*/ 449 w 1072"/>
                <a:gd name="T27" fmla="*/ 348 h 481"/>
                <a:gd name="T28" fmla="*/ 825 w 1072"/>
                <a:gd name="T29" fmla="*/ 77 h 481"/>
                <a:gd name="T30" fmla="*/ 1072 w 1072"/>
                <a:gd name="T31" fmla="*/ 1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2" h="481">
                  <a:moveTo>
                    <a:pt x="1068" y="1"/>
                  </a:moveTo>
                  <a:cubicBezTo>
                    <a:pt x="1037" y="0"/>
                    <a:pt x="964" y="7"/>
                    <a:pt x="871" y="38"/>
                  </a:cubicBezTo>
                  <a:cubicBezTo>
                    <a:pt x="825" y="54"/>
                    <a:pt x="774" y="78"/>
                    <a:pt x="728" y="116"/>
                  </a:cubicBezTo>
                  <a:cubicBezTo>
                    <a:pt x="683" y="155"/>
                    <a:pt x="644" y="201"/>
                    <a:pt x="599" y="242"/>
                  </a:cubicBezTo>
                  <a:cubicBezTo>
                    <a:pt x="554" y="284"/>
                    <a:pt x="501" y="317"/>
                    <a:pt x="443" y="334"/>
                  </a:cubicBezTo>
                  <a:cubicBezTo>
                    <a:pt x="414" y="342"/>
                    <a:pt x="385" y="345"/>
                    <a:pt x="361" y="328"/>
                  </a:cubicBezTo>
                  <a:cubicBezTo>
                    <a:pt x="339" y="311"/>
                    <a:pt x="308" y="293"/>
                    <a:pt x="277" y="295"/>
                  </a:cubicBezTo>
                  <a:cubicBezTo>
                    <a:pt x="219" y="294"/>
                    <a:pt x="163" y="309"/>
                    <a:pt x="125" y="339"/>
                  </a:cubicBezTo>
                  <a:cubicBezTo>
                    <a:pt x="85" y="367"/>
                    <a:pt x="57" y="400"/>
                    <a:pt x="37" y="427"/>
                  </a:cubicBezTo>
                  <a:cubicBezTo>
                    <a:pt x="0" y="481"/>
                    <a:pt x="19" y="448"/>
                    <a:pt x="83" y="382"/>
                  </a:cubicBezTo>
                  <a:cubicBezTo>
                    <a:pt x="116" y="352"/>
                    <a:pt x="166" y="312"/>
                    <a:pt x="235" y="308"/>
                  </a:cubicBezTo>
                  <a:cubicBezTo>
                    <a:pt x="268" y="306"/>
                    <a:pt x="306" y="302"/>
                    <a:pt x="336" y="326"/>
                  </a:cubicBezTo>
                  <a:cubicBezTo>
                    <a:pt x="351" y="336"/>
                    <a:pt x="367" y="350"/>
                    <a:pt x="389" y="353"/>
                  </a:cubicBezTo>
                  <a:cubicBezTo>
                    <a:pt x="409" y="356"/>
                    <a:pt x="430" y="353"/>
                    <a:pt x="449" y="348"/>
                  </a:cubicBezTo>
                  <a:cubicBezTo>
                    <a:pt x="616" y="307"/>
                    <a:pt x="697" y="125"/>
                    <a:pt x="825" y="77"/>
                  </a:cubicBezTo>
                  <a:cubicBezTo>
                    <a:pt x="949" y="22"/>
                    <a:pt x="1052" y="17"/>
                    <a:pt x="107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77" name="Freeform 37">
              <a:extLst>
                <a:ext uri="{FF2B5EF4-FFF2-40B4-BE49-F238E27FC236}">
                  <a16:creationId xmlns:a16="http://schemas.microsoft.com/office/drawing/2014/main" id="{4710AC7C-548E-48B7-B4C4-920E2437CF3D}"/>
                </a:ext>
              </a:extLst>
            </p:cNvPr>
            <p:cNvSpPr>
              <a:spLocks/>
            </p:cNvSpPr>
            <p:nvPr/>
          </p:nvSpPr>
          <p:spPr bwMode="gray">
            <a:xfrm>
              <a:off x="4385" y="692"/>
              <a:ext cx="2068" cy="1018"/>
            </a:xfrm>
            <a:custGeom>
              <a:avLst/>
              <a:gdLst>
                <a:gd name="T0" fmla="*/ 0 w 1034"/>
                <a:gd name="T1" fmla="*/ 16 h 508"/>
                <a:gd name="T2" fmla="*/ 173 w 1034"/>
                <a:gd name="T3" fmla="*/ 85 h 508"/>
                <a:gd name="T4" fmla="*/ 322 w 1034"/>
                <a:gd name="T5" fmla="*/ 105 h 508"/>
                <a:gd name="T6" fmla="*/ 470 w 1034"/>
                <a:gd name="T7" fmla="*/ 168 h 508"/>
                <a:gd name="T8" fmla="*/ 602 w 1034"/>
                <a:gd name="T9" fmla="*/ 279 h 508"/>
                <a:gd name="T10" fmla="*/ 665 w 1034"/>
                <a:gd name="T11" fmla="*/ 341 h 508"/>
                <a:gd name="T12" fmla="*/ 747 w 1034"/>
                <a:gd name="T13" fmla="*/ 364 h 508"/>
                <a:gd name="T14" fmla="*/ 989 w 1034"/>
                <a:gd name="T15" fmla="*/ 467 h 508"/>
                <a:gd name="T16" fmla="*/ 941 w 1034"/>
                <a:gd name="T17" fmla="*/ 427 h 508"/>
                <a:gd name="T18" fmla="*/ 789 w 1034"/>
                <a:gd name="T19" fmla="*/ 360 h 508"/>
                <a:gd name="T20" fmla="*/ 690 w 1034"/>
                <a:gd name="T21" fmla="*/ 339 h 508"/>
                <a:gd name="T22" fmla="*/ 611 w 1034"/>
                <a:gd name="T23" fmla="*/ 268 h 508"/>
                <a:gd name="T24" fmla="*/ 433 w 1034"/>
                <a:gd name="T25" fmla="*/ 126 h 508"/>
                <a:gd name="T26" fmla="*/ 229 w 1034"/>
                <a:gd name="T27" fmla="*/ 77 h 508"/>
                <a:gd name="T28" fmla="*/ 78 w 1034"/>
                <a:gd name="T29" fmla="*/ 29 h 508"/>
                <a:gd name="T30" fmla="*/ 1 w 1034"/>
                <a:gd name="T3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4" h="508">
                  <a:moveTo>
                    <a:pt x="0" y="16"/>
                  </a:moveTo>
                  <a:cubicBezTo>
                    <a:pt x="27" y="26"/>
                    <a:pt x="86" y="54"/>
                    <a:pt x="173" y="85"/>
                  </a:cubicBezTo>
                  <a:cubicBezTo>
                    <a:pt x="219" y="100"/>
                    <a:pt x="271" y="97"/>
                    <a:pt x="322" y="105"/>
                  </a:cubicBezTo>
                  <a:cubicBezTo>
                    <a:pt x="372" y="113"/>
                    <a:pt x="423" y="138"/>
                    <a:pt x="470" y="168"/>
                  </a:cubicBezTo>
                  <a:cubicBezTo>
                    <a:pt x="518" y="199"/>
                    <a:pt x="563" y="237"/>
                    <a:pt x="602" y="279"/>
                  </a:cubicBezTo>
                  <a:cubicBezTo>
                    <a:pt x="621" y="299"/>
                    <a:pt x="638" y="326"/>
                    <a:pt x="665" y="341"/>
                  </a:cubicBezTo>
                  <a:cubicBezTo>
                    <a:pt x="691" y="357"/>
                    <a:pt x="721" y="361"/>
                    <a:pt x="747" y="364"/>
                  </a:cubicBezTo>
                  <a:cubicBezTo>
                    <a:pt x="854" y="375"/>
                    <a:pt x="938" y="428"/>
                    <a:pt x="989" y="467"/>
                  </a:cubicBezTo>
                  <a:cubicBezTo>
                    <a:pt x="1034" y="508"/>
                    <a:pt x="1014" y="479"/>
                    <a:pt x="941" y="427"/>
                  </a:cubicBezTo>
                  <a:cubicBezTo>
                    <a:pt x="904" y="403"/>
                    <a:pt x="853" y="375"/>
                    <a:pt x="789" y="360"/>
                  </a:cubicBezTo>
                  <a:cubicBezTo>
                    <a:pt x="757" y="353"/>
                    <a:pt x="722" y="352"/>
                    <a:pt x="690" y="339"/>
                  </a:cubicBezTo>
                  <a:cubicBezTo>
                    <a:pt x="657" y="328"/>
                    <a:pt x="636" y="296"/>
                    <a:pt x="611" y="268"/>
                  </a:cubicBezTo>
                  <a:cubicBezTo>
                    <a:pt x="561" y="212"/>
                    <a:pt x="499" y="162"/>
                    <a:pt x="433" y="126"/>
                  </a:cubicBezTo>
                  <a:cubicBezTo>
                    <a:pt x="368" y="87"/>
                    <a:pt x="292" y="81"/>
                    <a:pt x="229" y="77"/>
                  </a:cubicBezTo>
                  <a:cubicBezTo>
                    <a:pt x="167" y="71"/>
                    <a:pt x="117" y="42"/>
                    <a:pt x="78" y="29"/>
                  </a:cubicBezTo>
                  <a:cubicBezTo>
                    <a:pt x="39" y="13"/>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78" name="Freeform 38">
              <a:extLst>
                <a:ext uri="{FF2B5EF4-FFF2-40B4-BE49-F238E27FC236}">
                  <a16:creationId xmlns:a16="http://schemas.microsoft.com/office/drawing/2014/main" id="{21EC4455-174C-4CCE-BB25-62374F468ECD}"/>
                </a:ext>
              </a:extLst>
            </p:cNvPr>
            <p:cNvSpPr>
              <a:spLocks/>
            </p:cNvSpPr>
            <p:nvPr/>
          </p:nvSpPr>
          <p:spPr bwMode="gray">
            <a:xfrm>
              <a:off x="2135" y="915"/>
              <a:ext cx="726" cy="881"/>
            </a:xfrm>
            <a:custGeom>
              <a:avLst/>
              <a:gdLst>
                <a:gd name="T0" fmla="*/ 354 w 363"/>
                <a:gd name="T1" fmla="*/ 0 h 440"/>
                <a:gd name="T2" fmla="*/ 276 w 363"/>
                <a:gd name="T3" fmla="*/ 64 h 440"/>
                <a:gd name="T4" fmla="*/ 253 w 363"/>
                <a:gd name="T5" fmla="*/ 144 h 440"/>
                <a:gd name="T6" fmla="*/ 252 w 363"/>
                <a:gd name="T7" fmla="*/ 229 h 440"/>
                <a:gd name="T8" fmla="*/ 133 w 363"/>
                <a:gd name="T9" fmla="*/ 340 h 440"/>
                <a:gd name="T10" fmla="*/ 17 w 363"/>
                <a:gd name="T11" fmla="*/ 413 h 440"/>
                <a:gd name="T12" fmla="*/ 42 w 363"/>
                <a:gd name="T13" fmla="*/ 396 h 440"/>
                <a:gd name="T14" fmla="*/ 117 w 363"/>
                <a:gd name="T15" fmla="*/ 358 h 440"/>
                <a:gd name="T16" fmla="*/ 218 w 363"/>
                <a:gd name="T17" fmla="*/ 309 h 440"/>
                <a:gd name="T18" fmla="*/ 273 w 363"/>
                <a:gd name="T19" fmla="*/ 204 h 440"/>
                <a:gd name="T20" fmla="*/ 281 w 363"/>
                <a:gd name="T21" fmla="*/ 97 h 440"/>
                <a:gd name="T22" fmla="*/ 363 w 363"/>
                <a:gd name="T23" fmla="*/ 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440">
                  <a:moveTo>
                    <a:pt x="354" y="0"/>
                  </a:moveTo>
                  <a:cubicBezTo>
                    <a:pt x="339" y="3"/>
                    <a:pt x="303" y="20"/>
                    <a:pt x="276" y="64"/>
                  </a:cubicBezTo>
                  <a:cubicBezTo>
                    <a:pt x="263" y="85"/>
                    <a:pt x="254" y="113"/>
                    <a:pt x="253" y="144"/>
                  </a:cubicBezTo>
                  <a:cubicBezTo>
                    <a:pt x="252" y="173"/>
                    <a:pt x="258" y="203"/>
                    <a:pt x="252" y="229"/>
                  </a:cubicBezTo>
                  <a:cubicBezTo>
                    <a:pt x="240" y="284"/>
                    <a:pt x="184" y="320"/>
                    <a:pt x="133" y="340"/>
                  </a:cubicBezTo>
                  <a:cubicBezTo>
                    <a:pt x="81" y="361"/>
                    <a:pt x="36" y="386"/>
                    <a:pt x="17" y="413"/>
                  </a:cubicBezTo>
                  <a:cubicBezTo>
                    <a:pt x="0" y="440"/>
                    <a:pt x="7" y="422"/>
                    <a:pt x="42" y="396"/>
                  </a:cubicBezTo>
                  <a:cubicBezTo>
                    <a:pt x="60" y="383"/>
                    <a:pt x="86" y="370"/>
                    <a:pt x="117" y="358"/>
                  </a:cubicBezTo>
                  <a:cubicBezTo>
                    <a:pt x="148" y="346"/>
                    <a:pt x="186" y="334"/>
                    <a:pt x="218" y="309"/>
                  </a:cubicBezTo>
                  <a:cubicBezTo>
                    <a:pt x="249" y="284"/>
                    <a:pt x="273" y="245"/>
                    <a:pt x="273" y="204"/>
                  </a:cubicBezTo>
                  <a:cubicBezTo>
                    <a:pt x="272" y="164"/>
                    <a:pt x="268" y="127"/>
                    <a:pt x="281" y="97"/>
                  </a:cubicBezTo>
                  <a:cubicBezTo>
                    <a:pt x="305" y="35"/>
                    <a:pt x="355" y="14"/>
                    <a:pt x="36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79" name="Freeform 39">
              <a:extLst>
                <a:ext uri="{FF2B5EF4-FFF2-40B4-BE49-F238E27FC236}">
                  <a16:creationId xmlns:a16="http://schemas.microsoft.com/office/drawing/2014/main" id="{8D490F62-89BB-408D-B783-9BAD7ECA4093}"/>
                </a:ext>
              </a:extLst>
            </p:cNvPr>
            <p:cNvSpPr>
              <a:spLocks/>
            </p:cNvSpPr>
            <p:nvPr/>
          </p:nvSpPr>
          <p:spPr bwMode="gray">
            <a:xfrm>
              <a:off x="2123" y="1420"/>
              <a:ext cx="164" cy="454"/>
            </a:xfrm>
            <a:custGeom>
              <a:avLst/>
              <a:gdLst>
                <a:gd name="T0" fmla="*/ 44 w 82"/>
                <a:gd name="T1" fmla="*/ 2 h 227"/>
                <a:gd name="T2" fmla="*/ 9 w 82"/>
                <a:gd name="T3" fmla="*/ 28 h 227"/>
                <a:gd name="T4" fmla="*/ 20 w 82"/>
                <a:gd name="T5" fmla="*/ 100 h 227"/>
                <a:gd name="T6" fmla="*/ 65 w 82"/>
                <a:gd name="T7" fmla="*/ 159 h 227"/>
                <a:gd name="T8" fmla="*/ 79 w 82"/>
                <a:gd name="T9" fmla="*/ 215 h 227"/>
                <a:gd name="T10" fmla="*/ 80 w 82"/>
                <a:gd name="T11" fmla="*/ 201 h 227"/>
                <a:gd name="T12" fmla="*/ 51 w 82"/>
                <a:gd name="T13" fmla="*/ 125 h 227"/>
                <a:gd name="T14" fmla="*/ 18 w 82"/>
                <a:gd name="T15" fmla="*/ 42 h 227"/>
                <a:gd name="T16" fmla="*/ 48 w 82"/>
                <a:gd name="T17" fmla="*/ 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27">
                  <a:moveTo>
                    <a:pt x="44" y="2"/>
                  </a:moveTo>
                  <a:cubicBezTo>
                    <a:pt x="38" y="0"/>
                    <a:pt x="18" y="5"/>
                    <a:pt x="9" y="28"/>
                  </a:cubicBezTo>
                  <a:cubicBezTo>
                    <a:pt x="0" y="50"/>
                    <a:pt x="7" y="78"/>
                    <a:pt x="20" y="100"/>
                  </a:cubicBezTo>
                  <a:cubicBezTo>
                    <a:pt x="32" y="125"/>
                    <a:pt x="57" y="139"/>
                    <a:pt x="65" y="159"/>
                  </a:cubicBezTo>
                  <a:cubicBezTo>
                    <a:pt x="73" y="180"/>
                    <a:pt x="76" y="201"/>
                    <a:pt x="79" y="215"/>
                  </a:cubicBezTo>
                  <a:cubicBezTo>
                    <a:pt x="82" y="227"/>
                    <a:pt x="82" y="220"/>
                    <a:pt x="80" y="201"/>
                  </a:cubicBezTo>
                  <a:cubicBezTo>
                    <a:pt x="78" y="184"/>
                    <a:pt x="76" y="148"/>
                    <a:pt x="51" y="125"/>
                  </a:cubicBezTo>
                  <a:cubicBezTo>
                    <a:pt x="29" y="102"/>
                    <a:pt x="14" y="68"/>
                    <a:pt x="18" y="42"/>
                  </a:cubicBezTo>
                  <a:cubicBezTo>
                    <a:pt x="22" y="15"/>
                    <a:pt x="45" y="10"/>
                    <a:pt x="48"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0" name="Freeform 40">
              <a:extLst>
                <a:ext uri="{FF2B5EF4-FFF2-40B4-BE49-F238E27FC236}">
                  <a16:creationId xmlns:a16="http://schemas.microsoft.com/office/drawing/2014/main" id="{30E6EDCB-03C6-4E41-8270-FA2A3DF89894}"/>
                </a:ext>
              </a:extLst>
            </p:cNvPr>
            <p:cNvSpPr>
              <a:spLocks/>
            </p:cNvSpPr>
            <p:nvPr/>
          </p:nvSpPr>
          <p:spPr bwMode="gray">
            <a:xfrm>
              <a:off x="2831" y="895"/>
              <a:ext cx="104" cy="689"/>
            </a:xfrm>
            <a:custGeom>
              <a:avLst/>
              <a:gdLst>
                <a:gd name="T0" fmla="*/ 44 w 52"/>
                <a:gd name="T1" fmla="*/ 0 h 344"/>
                <a:gd name="T2" fmla="*/ 9 w 52"/>
                <a:gd name="T3" fmla="*/ 48 h 344"/>
                <a:gd name="T4" fmla="*/ 14 w 52"/>
                <a:gd name="T5" fmla="*/ 149 h 344"/>
                <a:gd name="T6" fmla="*/ 37 w 52"/>
                <a:gd name="T7" fmla="*/ 252 h 344"/>
                <a:gd name="T8" fmla="*/ 18 w 52"/>
                <a:gd name="T9" fmla="*/ 329 h 344"/>
                <a:gd name="T10" fmla="*/ 31 w 52"/>
                <a:gd name="T11" fmla="*/ 315 h 344"/>
                <a:gd name="T12" fmla="*/ 37 w 52"/>
                <a:gd name="T13" fmla="*/ 198 h 344"/>
                <a:gd name="T14" fmla="*/ 18 w 52"/>
                <a:gd name="T15" fmla="*/ 67 h 344"/>
                <a:gd name="T16" fmla="*/ 52 w 52"/>
                <a:gd name="T17" fmla="*/ 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4">
                  <a:moveTo>
                    <a:pt x="44" y="0"/>
                  </a:moveTo>
                  <a:cubicBezTo>
                    <a:pt x="35" y="3"/>
                    <a:pt x="17" y="19"/>
                    <a:pt x="9" y="48"/>
                  </a:cubicBezTo>
                  <a:cubicBezTo>
                    <a:pt x="0" y="77"/>
                    <a:pt x="5" y="114"/>
                    <a:pt x="14" y="149"/>
                  </a:cubicBezTo>
                  <a:cubicBezTo>
                    <a:pt x="23" y="184"/>
                    <a:pt x="35" y="219"/>
                    <a:pt x="37" y="252"/>
                  </a:cubicBezTo>
                  <a:cubicBezTo>
                    <a:pt x="41" y="284"/>
                    <a:pt x="31" y="313"/>
                    <a:pt x="18" y="329"/>
                  </a:cubicBezTo>
                  <a:cubicBezTo>
                    <a:pt x="5" y="344"/>
                    <a:pt x="16" y="339"/>
                    <a:pt x="31" y="315"/>
                  </a:cubicBezTo>
                  <a:cubicBezTo>
                    <a:pt x="48" y="290"/>
                    <a:pt x="49" y="243"/>
                    <a:pt x="37" y="198"/>
                  </a:cubicBezTo>
                  <a:cubicBezTo>
                    <a:pt x="27" y="153"/>
                    <a:pt x="13" y="105"/>
                    <a:pt x="18" y="67"/>
                  </a:cubicBezTo>
                  <a:cubicBezTo>
                    <a:pt x="22" y="27"/>
                    <a:pt x="46" y="8"/>
                    <a:pt x="5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1" name="Freeform 41">
              <a:extLst>
                <a:ext uri="{FF2B5EF4-FFF2-40B4-BE49-F238E27FC236}">
                  <a16:creationId xmlns:a16="http://schemas.microsoft.com/office/drawing/2014/main" id="{41F507DD-A4CA-4ABC-A619-3B368E8267CB}"/>
                </a:ext>
              </a:extLst>
            </p:cNvPr>
            <p:cNvSpPr>
              <a:spLocks/>
            </p:cNvSpPr>
            <p:nvPr/>
          </p:nvSpPr>
          <p:spPr bwMode="gray">
            <a:xfrm>
              <a:off x="1793" y="1253"/>
              <a:ext cx="872" cy="387"/>
            </a:xfrm>
            <a:custGeom>
              <a:avLst/>
              <a:gdLst>
                <a:gd name="T0" fmla="*/ 429 w 436"/>
                <a:gd name="T1" fmla="*/ 0 h 193"/>
                <a:gd name="T2" fmla="*/ 261 w 436"/>
                <a:gd name="T3" fmla="*/ 122 h 193"/>
                <a:gd name="T4" fmla="*/ 25 w 436"/>
                <a:gd name="T5" fmla="*/ 189 h 193"/>
                <a:gd name="T6" fmla="*/ 51 w 436"/>
                <a:gd name="T7" fmla="*/ 192 h 193"/>
                <a:gd name="T8" fmla="*/ 205 w 436"/>
                <a:gd name="T9" fmla="*/ 168 h 193"/>
                <a:gd name="T10" fmla="*/ 354 w 436"/>
                <a:gd name="T11" fmla="*/ 64 h 193"/>
                <a:gd name="T12" fmla="*/ 436 w 436"/>
                <a:gd name="T13" fmla="*/ 8 h 193"/>
              </a:gdLst>
              <a:ahLst/>
              <a:cxnLst>
                <a:cxn ang="0">
                  <a:pos x="T0" y="T1"/>
                </a:cxn>
                <a:cxn ang="0">
                  <a:pos x="T2" y="T3"/>
                </a:cxn>
                <a:cxn ang="0">
                  <a:pos x="T4" y="T5"/>
                </a:cxn>
                <a:cxn ang="0">
                  <a:pos x="T6" y="T7"/>
                </a:cxn>
                <a:cxn ang="0">
                  <a:pos x="T8" y="T9"/>
                </a:cxn>
                <a:cxn ang="0">
                  <a:pos x="T10" y="T11"/>
                </a:cxn>
                <a:cxn ang="0">
                  <a:pos x="T12" y="T13"/>
                </a:cxn>
              </a:cxnLst>
              <a:rect l="0" t="0" r="r" b="b"/>
              <a:pathLst>
                <a:path w="436" h="193">
                  <a:moveTo>
                    <a:pt x="429" y="0"/>
                  </a:moveTo>
                  <a:cubicBezTo>
                    <a:pt x="404" y="4"/>
                    <a:pt x="335" y="64"/>
                    <a:pt x="261" y="122"/>
                  </a:cubicBezTo>
                  <a:cubicBezTo>
                    <a:pt x="188" y="188"/>
                    <a:pt x="77" y="187"/>
                    <a:pt x="25" y="189"/>
                  </a:cubicBezTo>
                  <a:cubicBezTo>
                    <a:pt x="0" y="190"/>
                    <a:pt x="14" y="191"/>
                    <a:pt x="51" y="192"/>
                  </a:cubicBezTo>
                  <a:cubicBezTo>
                    <a:pt x="86" y="191"/>
                    <a:pt x="147" y="193"/>
                    <a:pt x="205" y="168"/>
                  </a:cubicBezTo>
                  <a:cubicBezTo>
                    <a:pt x="262" y="140"/>
                    <a:pt x="312" y="96"/>
                    <a:pt x="354" y="64"/>
                  </a:cubicBezTo>
                  <a:cubicBezTo>
                    <a:pt x="395" y="31"/>
                    <a:pt x="428" y="10"/>
                    <a:pt x="43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2" name="Freeform 42">
              <a:extLst>
                <a:ext uri="{FF2B5EF4-FFF2-40B4-BE49-F238E27FC236}">
                  <a16:creationId xmlns:a16="http://schemas.microsoft.com/office/drawing/2014/main" id="{8CFD86CE-B116-4EC9-B5CD-54F1E0D8D2AA}"/>
                </a:ext>
              </a:extLst>
            </p:cNvPr>
            <p:cNvSpPr>
              <a:spLocks/>
            </p:cNvSpPr>
            <p:nvPr/>
          </p:nvSpPr>
          <p:spPr bwMode="gray">
            <a:xfrm>
              <a:off x="5363" y="1211"/>
              <a:ext cx="254" cy="800"/>
            </a:xfrm>
            <a:custGeom>
              <a:avLst/>
              <a:gdLst>
                <a:gd name="T0" fmla="*/ 99 w 127"/>
                <a:gd name="T1" fmla="*/ 0 h 399"/>
                <a:gd name="T2" fmla="*/ 106 w 127"/>
                <a:gd name="T3" fmla="*/ 66 h 399"/>
                <a:gd name="T4" fmla="*/ 111 w 127"/>
                <a:gd name="T5" fmla="*/ 175 h 399"/>
                <a:gd name="T6" fmla="*/ 35 w 127"/>
                <a:gd name="T7" fmla="*/ 368 h 399"/>
                <a:gd name="T8" fmla="*/ 114 w 127"/>
                <a:gd name="T9" fmla="*/ 236 h 399"/>
                <a:gd name="T10" fmla="*/ 122 w 127"/>
                <a:gd name="T11" fmla="*/ 82 h 399"/>
                <a:gd name="T12" fmla="*/ 109 w 12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27" h="399">
                  <a:moveTo>
                    <a:pt x="99" y="0"/>
                  </a:moveTo>
                  <a:cubicBezTo>
                    <a:pt x="93" y="10"/>
                    <a:pt x="98" y="37"/>
                    <a:pt x="106" y="66"/>
                  </a:cubicBezTo>
                  <a:cubicBezTo>
                    <a:pt x="113" y="94"/>
                    <a:pt x="110" y="135"/>
                    <a:pt x="111" y="175"/>
                  </a:cubicBezTo>
                  <a:cubicBezTo>
                    <a:pt x="111" y="256"/>
                    <a:pt x="71" y="339"/>
                    <a:pt x="35" y="368"/>
                  </a:cubicBezTo>
                  <a:cubicBezTo>
                    <a:pt x="0" y="399"/>
                    <a:pt x="91" y="345"/>
                    <a:pt x="114" y="236"/>
                  </a:cubicBezTo>
                  <a:cubicBezTo>
                    <a:pt x="127" y="184"/>
                    <a:pt x="122" y="127"/>
                    <a:pt x="122" y="82"/>
                  </a:cubicBezTo>
                  <a:cubicBezTo>
                    <a:pt x="112" y="37"/>
                    <a:pt x="103" y="6"/>
                    <a:pt x="10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3" name="Freeform 43">
              <a:extLst>
                <a:ext uri="{FF2B5EF4-FFF2-40B4-BE49-F238E27FC236}">
                  <a16:creationId xmlns:a16="http://schemas.microsoft.com/office/drawing/2014/main" id="{0D44B03A-5DAC-4AEE-B48E-DB51976677AD}"/>
                </a:ext>
              </a:extLst>
            </p:cNvPr>
            <p:cNvSpPr>
              <a:spLocks/>
            </p:cNvSpPr>
            <p:nvPr/>
          </p:nvSpPr>
          <p:spPr bwMode="gray">
            <a:xfrm>
              <a:off x="4999" y="854"/>
              <a:ext cx="906" cy="902"/>
            </a:xfrm>
            <a:custGeom>
              <a:avLst/>
              <a:gdLst>
                <a:gd name="T0" fmla="*/ 0 w 453"/>
                <a:gd name="T1" fmla="*/ 16 h 450"/>
                <a:gd name="T2" fmla="*/ 79 w 453"/>
                <a:gd name="T3" fmla="*/ 86 h 450"/>
                <a:gd name="T4" fmla="*/ 127 w 453"/>
                <a:gd name="T5" fmla="*/ 258 h 450"/>
                <a:gd name="T6" fmla="*/ 172 w 453"/>
                <a:gd name="T7" fmla="*/ 359 h 450"/>
                <a:gd name="T8" fmla="*/ 265 w 453"/>
                <a:gd name="T9" fmla="*/ 402 h 450"/>
                <a:gd name="T10" fmla="*/ 417 w 453"/>
                <a:gd name="T11" fmla="*/ 447 h 450"/>
                <a:gd name="T12" fmla="*/ 383 w 453"/>
                <a:gd name="T13" fmla="*/ 436 h 450"/>
                <a:gd name="T14" fmla="*/ 292 w 453"/>
                <a:gd name="T15" fmla="*/ 401 h 450"/>
                <a:gd name="T16" fmla="*/ 180 w 453"/>
                <a:gd name="T17" fmla="*/ 347 h 450"/>
                <a:gd name="T18" fmla="*/ 147 w 453"/>
                <a:gd name="T19" fmla="*/ 292 h 450"/>
                <a:gd name="T20" fmla="*/ 142 w 453"/>
                <a:gd name="T21" fmla="*/ 225 h 450"/>
                <a:gd name="T22" fmla="*/ 110 w 453"/>
                <a:gd name="T23" fmla="*/ 103 h 450"/>
                <a:gd name="T24" fmla="*/ 4 w 453"/>
                <a:gd name="T2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50">
                  <a:moveTo>
                    <a:pt x="0" y="16"/>
                  </a:moveTo>
                  <a:cubicBezTo>
                    <a:pt x="14" y="27"/>
                    <a:pt x="50" y="44"/>
                    <a:pt x="79" y="86"/>
                  </a:cubicBezTo>
                  <a:cubicBezTo>
                    <a:pt x="108" y="126"/>
                    <a:pt x="124" y="190"/>
                    <a:pt x="127" y="258"/>
                  </a:cubicBezTo>
                  <a:cubicBezTo>
                    <a:pt x="126" y="293"/>
                    <a:pt x="140" y="336"/>
                    <a:pt x="172" y="359"/>
                  </a:cubicBezTo>
                  <a:cubicBezTo>
                    <a:pt x="201" y="382"/>
                    <a:pt x="236" y="391"/>
                    <a:pt x="265" y="402"/>
                  </a:cubicBezTo>
                  <a:cubicBezTo>
                    <a:pt x="325" y="425"/>
                    <a:pt x="379" y="445"/>
                    <a:pt x="417" y="447"/>
                  </a:cubicBezTo>
                  <a:cubicBezTo>
                    <a:pt x="453" y="448"/>
                    <a:pt x="432" y="450"/>
                    <a:pt x="383" y="436"/>
                  </a:cubicBezTo>
                  <a:cubicBezTo>
                    <a:pt x="359" y="429"/>
                    <a:pt x="328" y="416"/>
                    <a:pt x="292" y="401"/>
                  </a:cubicBezTo>
                  <a:cubicBezTo>
                    <a:pt x="257" y="384"/>
                    <a:pt x="213" y="375"/>
                    <a:pt x="180" y="347"/>
                  </a:cubicBezTo>
                  <a:cubicBezTo>
                    <a:pt x="164" y="333"/>
                    <a:pt x="151" y="314"/>
                    <a:pt x="147" y="292"/>
                  </a:cubicBezTo>
                  <a:cubicBezTo>
                    <a:pt x="142" y="271"/>
                    <a:pt x="145" y="247"/>
                    <a:pt x="142" y="225"/>
                  </a:cubicBezTo>
                  <a:cubicBezTo>
                    <a:pt x="138" y="181"/>
                    <a:pt x="128" y="137"/>
                    <a:pt x="110" y="103"/>
                  </a:cubicBezTo>
                  <a:cubicBezTo>
                    <a:pt x="75" y="30"/>
                    <a:pt x="12" y="9"/>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4" name="Freeform 44">
              <a:extLst>
                <a:ext uri="{FF2B5EF4-FFF2-40B4-BE49-F238E27FC236}">
                  <a16:creationId xmlns:a16="http://schemas.microsoft.com/office/drawing/2014/main" id="{BCD2C1DB-4C8B-49CC-A1BA-CA1D081866BD}"/>
                </a:ext>
              </a:extLst>
            </p:cNvPr>
            <p:cNvSpPr>
              <a:spLocks/>
            </p:cNvSpPr>
            <p:nvPr/>
          </p:nvSpPr>
          <p:spPr bwMode="gray">
            <a:xfrm>
              <a:off x="5245" y="1153"/>
              <a:ext cx="926" cy="593"/>
            </a:xfrm>
            <a:custGeom>
              <a:avLst/>
              <a:gdLst>
                <a:gd name="T0" fmla="*/ 0 w 463"/>
                <a:gd name="T1" fmla="*/ 10 h 296"/>
                <a:gd name="T2" fmla="*/ 71 w 463"/>
                <a:gd name="T3" fmla="*/ 56 h 296"/>
                <a:gd name="T4" fmla="*/ 178 w 463"/>
                <a:gd name="T5" fmla="*/ 159 h 296"/>
                <a:gd name="T6" fmla="*/ 325 w 463"/>
                <a:gd name="T7" fmla="*/ 230 h 296"/>
                <a:gd name="T8" fmla="*/ 440 w 463"/>
                <a:gd name="T9" fmla="*/ 278 h 296"/>
                <a:gd name="T10" fmla="*/ 417 w 463"/>
                <a:gd name="T11" fmla="*/ 260 h 296"/>
                <a:gd name="T12" fmla="*/ 252 w 463"/>
                <a:gd name="T13" fmla="*/ 196 h 296"/>
                <a:gd name="T14" fmla="*/ 98 w 463"/>
                <a:gd name="T15" fmla="*/ 63 h 296"/>
                <a:gd name="T16" fmla="*/ 1 w 463"/>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296">
                  <a:moveTo>
                    <a:pt x="0" y="10"/>
                  </a:moveTo>
                  <a:cubicBezTo>
                    <a:pt x="12" y="17"/>
                    <a:pt x="40" y="29"/>
                    <a:pt x="71" y="56"/>
                  </a:cubicBezTo>
                  <a:cubicBezTo>
                    <a:pt x="103" y="82"/>
                    <a:pt x="137" y="122"/>
                    <a:pt x="178" y="159"/>
                  </a:cubicBezTo>
                  <a:cubicBezTo>
                    <a:pt x="219" y="199"/>
                    <a:pt x="277" y="217"/>
                    <a:pt x="325" y="230"/>
                  </a:cubicBezTo>
                  <a:cubicBezTo>
                    <a:pt x="374" y="244"/>
                    <a:pt x="415" y="260"/>
                    <a:pt x="440" y="278"/>
                  </a:cubicBezTo>
                  <a:cubicBezTo>
                    <a:pt x="463" y="296"/>
                    <a:pt x="453" y="282"/>
                    <a:pt x="417" y="260"/>
                  </a:cubicBezTo>
                  <a:cubicBezTo>
                    <a:pt x="382" y="237"/>
                    <a:pt x="316" y="223"/>
                    <a:pt x="252" y="196"/>
                  </a:cubicBezTo>
                  <a:cubicBezTo>
                    <a:pt x="187" y="168"/>
                    <a:pt x="143" y="102"/>
                    <a:pt x="98" y="63"/>
                  </a:cubicBezTo>
                  <a:cubicBezTo>
                    <a:pt x="55" y="20"/>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5" name="Freeform 45">
              <a:extLst>
                <a:ext uri="{FF2B5EF4-FFF2-40B4-BE49-F238E27FC236}">
                  <a16:creationId xmlns:a16="http://schemas.microsoft.com/office/drawing/2014/main" id="{4FBFA005-2EB6-4E1F-98F7-38D2BF36D3D5}"/>
                </a:ext>
              </a:extLst>
            </p:cNvPr>
            <p:cNvSpPr>
              <a:spLocks/>
            </p:cNvSpPr>
            <p:nvPr/>
          </p:nvSpPr>
          <p:spPr bwMode="gray">
            <a:xfrm>
              <a:off x="2241" y="1534"/>
              <a:ext cx="320" cy="725"/>
            </a:xfrm>
            <a:custGeom>
              <a:avLst/>
              <a:gdLst>
                <a:gd name="T0" fmla="*/ 153 w 160"/>
                <a:gd name="T1" fmla="*/ 0 h 362"/>
                <a:gd name="T2" fmla="*/ 81 w 160"/>
                <a:gd name="T3" fmla="*/ 144 h 362"/>
                <a:gd name="T4" fmla="*/ 21 w 160"/>
                <a:gd name="T5" fmla="*/ 328 h 362"/>
                <a:gd name="T6" fmla="*/ 75 w 160"/>
                <a:gd name="T7" fmla="*/ 199 h 362"/>
                <a:gd name="T8" fmla="*/ 118 w 160"/>
                <a:gd name="T9" fmla="*/ 68 h 362"/>
                <a:gd name="T10" fmla="*/ 160 w 160"/>
                <a:gd name="T11" fmla="*/ 5 h 362"/>
              </a:gdLst>
              <a:ahLst/>
              <a:cxnLst>
                <a:cxn ang="0">
                  <a:pos x="T0" y="T1"/>
                </a:cxn>
                <a:cxn ang="0">
                  <a:pos x="T2" y="T3"/>
                </a:cxn>
                <a:cxn ang="0">
                  <a:pos x="T4" y="T5"/>
                </a:cxn>
                <a:cxn ang="0">
                  <a:pos x="T6" y="T7"/>
                </a:cxn>
                <a:cxn ang="0">
                  <a:pos x="T8" y="T9"/>
                </a:cxn>
                <a:cxn ang="0">
                  <a:pos x="T10" y="T11"/>
                </a:cxn>
              </a:cxnLst>
              <a:rect l="0" t="0" r="r" b="b"/>
              <a:pathLst>
                <a:path w="160" h="362">
                  <a:moveTo>
                    <a:pt x="153" y="0"/>
                  </a:moveTo>
                  <a:cubicBezTo>
                    <a:pt x="137" y="10"/>
                    <a:pt x="98" y="71"/>
                    <a:pt x="81" y="144"/>
                  </a:cubicBezTo>
                  <a:cubicBezTo>
                    <a:pt x="64" y="216"/>
                    <a:pt x="44" y="293"/>
                    <a:pt x="21" y="328"/>
                  </a:cubicBezTo>
                  <a:cubicBezTo>
                    <a:pt x="0" y="362"/>
                    <a:pt x="54" y="294"/>
                    <a:pt x="75" y="199"/>
                  </a:cubicBezTo>
                  <a:cubicBezTo>
                    <a:pt x="87" y="153"/>
                    <a:pt x="100" y="104"/>
                    <a:pt x="118" y="68"/>
                  </a:cubicBezTo>
                  <a:cubicBezTo>
                    <a:pt x="135" y="31"/>
                    <a:pt x="155" y="8"/>
                    <a:pt x="16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6" name="Freeform 46">
              <a:extLst>
                <a:ext uri="{FF2B5EF4-FFF2-40B4-BE49-F238E27FC236}">
                  <a16:creationId xmlns:a16="http://schemas.microsoft.com/office/drawing/2014/main" id="{ACDEF69B-F7F7-47F0-85E0-141434CC681E}"/>
                </a:ext>
              </a:extLst>
            </p:cNvPr>
            <p:cNvSpPr>
              <a:spLocks/>
            </p:cNvSpPr>
            <p:nvPr/>
          </p:nvSpPr>
          <p:spPr bwMode="gray">
            <a:xfrm>
              <a:off x="1759" y="1470"/>
              <a:ext cx="248" cy="553"/>
            </a:xfrm>
            <a:custGeom>
              <a:avLst/>
              <a:gdLst>
                <a:gd name="T0" fmla="*/ 116 w 124"/>
                <a:gd name="T1" fmla="*/ 0 h 276"/>
                <a:gd name="T2" fmla="*/ 83 w 124"/>
                <a:gd name="T3" fmla="*/ 40 h 276"/>
                <a:gd name="T4" fmla="*/ 69 w 124"/>
                <a:gd name="T5" fmla="*/ 82 h 276"/>
                <a:gd name="T6" fmla="*/ 79 w 124"/>
                <a:gd name="T7" fmla="*/ 129 h 276"/>
                <a:gd name="T8" fmla="*/ 17 w 124"/>
                <a:gd name="T9" fmla="*/ 270 h 276"/>
                <a:gd name="T10" fmla="*/ 33 w 124"/>
                <a:gd name="T11" fmla="*/ 263 h 276"/>
                <a:gd name="T12" fmla="*/ 89 w 124"/>
                <a:gd name="T13" fmla="*/ 175 h 276"/>
                <a:gd name="T14" fmla="*/ 84 w 124"/>
                <a:gd name="T15" fmla="*/ 57 h 276"/>
                <a:gd name="T16" fmla="*/ 124 w 124"/>
                <a:gd name="T17" fmla="*/ 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276">
                  <a:moveTo>
                    <a:pt x="116" y="0"/>
                  </a:moveTo>
                  <a:cubicBezTo>
                    <a:pt x="110" y="6"/>
                    <a:pt x="98" y="19"/>
                    <a:pt x="83" y="40"/>
                  </a:cubicBezTo>
                  <a:cubicBezTo>
                    <a:pt x="76" y="50"/>
                    <a:pt x="68" y="64"/>
                    <a:pt x="69" y="82"/>
                  </a:cubicBezTo>
                  <a:cubicBezTo>
                    <a:pt x="69" y="98"/>
                    <a:pt x="75" y="114"/>
                    <a:pt x="79" y="129"/>
                  </a:cubicBezTo>
                  <a:cubicBezTo>
                    <a:pt x="98" y="189"/>
                    <a:pt x="50" y="257"/>
                    <a:pt x="17" y="270"/>
                  </a:cubicBezTo>
                  <a:cubicBezTo>
                    <a:pt x="0" y="275"/>
                    <a:pt x="11" y="276"/>
                    <a:pt x="33" y="263"/>
                  </a:cubicBezTo>
                  <a:cubicBezTo>
                    <a:pt x="54" y="250"/>
                    <a:pt x="81" y="217"/>
                    <a:pt x="89" y="175"/>
                  </a:cubicBezTo>
                  <a:cubicBezTo>
                    <a:pt x="101" y="132"/>
                    <a:pt x="63" y="89"/>
                    <a:pt x="84" y="57"/>
                  </a:cubicBezTo>
                  <a:cubicBezTo>
                    <a:pt x="101" y="28"/>
                    <a:pt x="120" y="8"/>
                    <a:pt x="12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7" name="Freeform 47">
              <a:extLst>
                <a:ext uri="{FF2B5EF4-FFF2-40B4-BE49-F238E27FC236}">
                  <a16:creationId xmlns:a16="http://schemas.microsoft.com/office/drawing/2014/main" id="{F5A324F4-C875-4B58-8820-D82B815F5FA3}"/>
                </a:ext>
              </a:extLst>
            </p:cNvPr>
            <p:cNvSpPr>
              <a:spLocks/>
            </p:cNvSpPr>
            <p:nvPr/>
          </p:nvSpPr>
          <p:spPr bwMode="gray">
            <a:xfrm>
              <a:off x="2071" y="1496"/>
              <a:ext cx="262" cy="605"/>
            </a:xfrm>
            <a:custGeom>
              <a:avLst/>
              <a:gdLst>
                <a:gd name="T0" fmla="*/ 120 w 131"/>
                <a:gd name="T1" fmla="*/ 3 h 302"/>
                <a:gd name="T2" fmla="*/ 109 w 131"/>
                <a:gd name="T3" fmla="*/ 144 h 302"/>
                <a:gd name="T4" fmla="*/ 51 w 131"/>
                <a:gd name="T5" fmla="*/ 223 h 302"/>
                <a:gd name="T6" fmla="*/ 6 w 131"/>
                <a:gd name="T7" fmla="*/ 286 h 302"/>
                <a:gd name="T8" fmla="*/ 16 w 131"/>
                <a:gd name="T9" fmla="*/ 271 h 302"/>
                <a:gd name="T10" fmla="*/ 90 w 131"/>
                <a:gd name="T11" fmla="*/ 191 h 302"/>
                <a:gd name="T12" fmla="*/ 130 w 131"/>
                <a:gd name="T13" fmla="*/ 72 h 302"/>
                <a:gd name="T14" fmla="*/ 128 w 131"/>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302">
                  <a:moveTo>
                    <a:pt x="120" y="3"/>
                  </a:moveTo>
                  <a:cubicBezTo>
                    <a:pt x="117" y="19"/>
                    <a:pt x="129" y="82"/>
                    <a:pt x="109" y="144"/>
                  </a:cubicBezTo>
                  <a:cubicBezTo>
                    <a:pt x="98" y="175"/>
                    <a:pt x="72" y="200"/>
                    <a:pt x="51" y="223"/>
                  </a:cubicBezTo>
                  <a:cubicBezTo>
                    <a:pt x="30" y="246"/>
                    <a:pt x="13" y="268"/>
                    <a:pt x="6" y="286"/>
                  </a:cubicBezTo>
                  <a:cubicBezTo>
                    <a:pt x="0" y="302"/>
                    <a:pt x="3" y="292"/>
                    <a:pt x="16" y="271"/>
                  </a:cubicBezTo>
                  <a:cubicBezTo>
                    <a:pt x="29" y="250"/>
                    <a:pt x="61" y="224"/>
                    <a:pt x="90" y="191"/>
                  </a:cubicBezTo>
                  <a:cubicBezTo>
                    <a:pt x="122" y="158"/>
                    <a:pt x="130" y="108"/>
                    <a:pt x="130" y="72"/>
                  </a:cubicBezTo>
                  <a:cubicBezTo>
                    <a:pt x="131" y="34"/>
                    <a:pt x="126" y="7"/>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8" name="Freeform 48">
              <a:extLst>
                <a:ext uri="{FF2B5EF4-FFF2-40B4-BE49-F238E27FC236}">
                  <a16:creationId xmlns:a16="http://schemas.microsoft.com/office/drawing/2014/main" id="{435C231D-A593-424C-8C28-A2180010CF95}"/>
                </a:ext>
              </a:extLst>
            </p:cNvPr>
            <p:cNvSpPr>
              <a:spLocks/>
            </p:cNvSpPr>
            <p:nvPr/>
          </p:nvSpPr>
          <p:spPr bwMode="gray">
            <a:xfrm>
              <a:off x="1531" y="1448"/>
              <a:ext cx="410" cy="364"/>
            </a:xfrm>
            <a:custGeom>
              <a:avLst/>
              <a:gdLst>
                <a:gd name="T0" fmla="*/ 202 w 205"/>
                <a:gd name="T1" fmla="*/ 1 h 182"/>
                <a:gd name="T2" fmla="*/ 158 w 205"/>
                <a:gd name="T3" fmla="*/ 14 h 182"/>
                <a:gd name="T4" fmla="*/ 110 w 205"/>
                <a:gd name="T5" fmla="*/ 77 h 182"/>
                <a:gd name="T6" fmla="*/ 69 w 205"/>
                <a:gd name="T7" fmla="*/ 146 h 182"/>
                <a:gd name="T8" fmla="*/ 14 w 205"/>
                <a:gd name="T9" fmla="*/ 176 h 182"/>
                <a:gd name="T10" fmla="*/ 28 w 205"/>
                <a:gd name="T11" fmla="*/ 173 h 182"/>
                <a:gd name="T12" fmla="*/ 100 w 205"/>
                <a:gd name="T13" fmla="*/ 118 h 182"/>
                <a:gd name="T14" fmla="*/ 153 w 205"/>
                <a:gd name="T15" fmla="*/ 30 h 182"/>
                <a:gd name="T16" fmla="*/ 205 w 205"/>
                <a:gd name="T17"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82">
                  <a:moveTo>
                    <a:pt x="202" y="1"/>
                  </a:moveTo>
                  <a:cubicBezTo>
                    <a:pt x="195" y="0"/>
                    <a:pt x="178" y="2"/>
                    <a:pt x="158" y="14"/>
                  </a:cubicBezTo>
                  <a:cubicBezTo>
                    <a:pt x="138" y="26"/>
                    <a:pt x="121" y="51"/>
                    <a:pt x="110" y="77"/>
                  </a:cubicBezTo>
                  <a:cubicBezTo>
                    <a:pt x="100" y="103"/>
                    <a:pt x="89" y="130"/>
                    <a:pt x="69" y="146"/>
                  </a:cubicBezTo>
                  <a:cubicBezTo>
                    <a:pt x="50" y="163"/>
                    <a:pt x="28" y="170"/>
                    <a:pt x="14" y="176"/>
                  </a:cubicBezTo>
                  <a:cubicBezTo>
                    <a:pt x="0" y="182"/>
                    <a:pt x="8" y="180"/>
                    <a:pt x="28" y="173"/>
                  </a:cubicBezTo>
                  <a:cubicBezTo>
                    <a:pt x="48" y="167"/>
                    <a:pt x="82" y="152"/>
                    <a:pt x="100" y="118"/>
                  </a:cubicBezTo>
                  <a:cubicBezTo>
                    <a:pt x="117" y="86"/>
                    <a:pt x="129" y="49"/>
                    <a:pt x="153" y="30"/>
                  </a:cubicBezTo>
                  <a:cubicBezTo>
                    <a:pt x="177" y="10"/>
                    <a:pt x="200" y="8"/>
                    <a:pt x="20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89" name="Freeform 49">
              <a:extLst>
                <a:ext uri="{FF2B5EF4-FFF2-40B4-BE49-F238E27FC236}">
                  <a16:creationId xmlns:a16="http://schemas.microsoft.com/office/drawing/2014/main" id="{E3821499-F610-4EAC-8B2F-7DC915185877}"/>
                </a:ext>
              </a:extLst>
            </p:cNvPr>
            <p:cNvSpPr>
              <a:spLocks/>
            </p:cNvSpPr>
            <p:nvPr/>
          </p:nvSpPr>
          <p:spPr bwMode="gray">
            <a:xfrm>
              <a:off x="2541" y="1470"/>
              <a:ext cx="168" cy="735"/>
            </a:xfrm>
            <a:custGeom>
              <a:avLst/>
              <a:gdLst>
                <a:gd name="T0" fmla="*/ 77 w 84"/>
                <a:gd name="T1" fmla="*/ 0 h 367"/>
                <a:gd name="T2" fmla="*/ 51 w 84"/>
                <a:gd name="T3" fmla="*/ 56 h 367"/>
                <a:gd name="T4" fmla="*/ 18 w 84"/>
                <a:gd name="T5" fmla="*/ 153 h 367"/>
                <a:gd name="T6" fmla="*/ 17 w 84"/>
                <a:gd name="T7" fmla="*/ 267 h 367"/>
                <a:gd name="T8" fmla="*/ 14 w 84"/>
                <a:gd name="T9" fmla="*/ 352 h 367"/>
                <a:gd name="T10" fmla="*/ 24 w 84"/>
                <a:gd name="T11" fmla="*/ 334 h 367"/>
                <a:gd name="T12" fmla="*/ 15 w 84"/>
                <a:gd name="T13" fmla="*/ 210 h 367"/>
                <a:gd name="T14" fmla="*/ 57 w 84"/>
                <a:gd name="T15" fmla="*/ 75 h 367"/>
                <a:gd name="T16" fmla="*/ 84 w 84"/>
                <a:gd name="T17" fmla="*/ 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7">
                  <a:moveTo>
                    <a:pt x="77" y="0"/>
                  </a:moveTo>
                  <a:cubicBezTo>
                    <a:pt x="69" y="5"/>
                    <a:pt x="57" y="27"/>
                    <a:pt x="51" y="56"/>
                  </a:cubicBezTo>
                  <a:cubicBezTo>
                    <a:pt x="47" y="85"/>
                    <a:pt x="32" y="116"/>
                    <a:pt x="18" y="153"/>
                  </a:cubicBezTo>
                  <a:cubicBezTo>
                    <a:pt x="3" y="190"/>
                    <a:pt x="7" y="233"/>
                    <a:pt x="17" y="267"/>
                  </a:cubicBezTo>
                  <a:cubicBezTo>
                    <a:pt x="26" y="300"/>
                    <a:pt x="27" y="333"/>
                    <a:pt x="14" y="352"/>
                  </a:cubicBezTo>
                  <a:cubicBezTo>
                    <a:pt x="0" y="367"/>
                    <a:pt x="14" y="362"/>
                    <a:pt x="24" y="334"/>
                  </a:cubicBezTo>
                  <a:cubicBezTo>
                    <a:pt x="36" y="304"/>
                    <a:pt x="17" y="258"/>
                    <a:pt x="15" y="210"/>
                  </a:cubicBezTo>
                  <a:cubicBezTo>
                    <a:pt x="15" y="161"/>
                    <a:pt x="47" y="116"/>
                    <a:pt x="57" y="75"/>
                  </a:cubicBezTo>
                  <a:cubicBezTo>
                    <a:pt x="64" y="33"/>
                    <a:pt x="78" y="6"/>
                    <a:pt x="8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0" name="Freeform 50">
              <a:extLst>
                <a:ext uri="{FF2B5EF4-FFF2-40B4-BE49-F238E27FC236}">
                  <a16:creationId xmlns:a16="http://schemas.microsoft.com/office/drawing/2014/main" id="{9AA5B8E8-43C0-40D1-8561-2BAA715D470B}"/>
                </a:ext>
              </a:extLst>
            </p:cNvPr>
            <p:cNvSpPr>
              <a:spLocks/>
            </p:cNvSpPr>
            <p:nvPr/>
          </p:nvSpPr>
          <p:spPr bwMode="gray">
            <a:xfrm>
              <a:off x="2099" y="1145"/>
              <a:ext cx="448" cy="224"/>
            </a:xfrm>
            <a:custGeom>
              <a:avLst/>
              <a:gdLst>
                <a:gd name="T0" fmla="*/ 222 w 224"/>
                <a:gd name="T1" fmla="*/ 3 h 112"/>
                <a:gd name="T2" fmla="*/ 114 w 224"/>
                <a:gd name="T3" fmla="*/ 24 h 112"/>
                <a:gd name="T4" fmla="*/ 60 w 224"/>
                <a:gd name="T5" fmla="*/ 77 h 112"/>
                <a:gd name="T6" fmla="*/ 13 w 224"/>
                <a:gd name="T7" fmla="*/ 108 h 112"/>
                <a:gd name="T8" fmla="*/ 27 w 224"/>
                <a:gd name="T9" fmla="*/ 106 h 112"/>
                <a:gd name="T10" fmla="*/ 90 w 224"/>
                <a:gd name="T11" fmla="*/ 54 h 112"/>
                <a:gd name="T12" fmla="*/ 172 w 224"/>
                <a:gd name="T13" fmla="*/ 15 h 112"/>
                <a:gd name="T14" fmla="*/ 224 w 224"/>
                <a:gd name="T15" fmla="*/ 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12">
                  <a:moveTo>
                    <a:pt x="222" y="3"/>
                  </a:moveTo>
                  <a:cubicBezTo>
                    <a:pt x="210" y="2"/>
                    <a:pt x="163" y="0"/>
                    <a:pt x="114" y="24"/>
                  </a:cubicBezTo>
                  <a:cubicBezTo>
                    <a:pt x="91" y="38"/>
                    <a:pt x="76" y="60"/>
                    <a:pt x="60" y="77"/>
                  </a:cubicBezTo>
                  <a:cubicBezTo>
                    <a:pt x="45" y="94"/>
                    <a:pt x="27" y="105"/>
                    <a:pt x="13" y="108"/>
                  </a:cubicBezTo>
                  <a:cubicBezTo>
                    <a:pt x="0" y="110"/>
                    <a:pt x="8" y="112"/>
                    <a:pt x="27" y="106"/>
                  </a:cubicBezTo>
                  <a:cubicBezTo>
                    <a:pt x="46" y="100"/>
                    <a:pt x="68" y="78"/>
                    <a:pt x="90" y="54"/>
                  </a:cubicBezTo>
                  <a:cubicBezTo>
                    <a:pt x="111" y="28"/>
                    <a:pt x="145" y="19"/>
                    <a:pt x="172" y="15"/>
                  </a:cubicBezTo>
                  <a:cubicBezTo>
                    <a:pt x="199" y="11"/>
                    <a:pt x="220" y="9"/>
                    <a:pt x="22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1" name="Freeform 51">
              <a:extLst>
                <a:ext uri="{FF2B5EF4-FFF2-40B4-BE49-F238E27FC236}">
                  <a16:creationId xmlns:a16="http://schemas.microsoft.com/office/drawing/2014/main" id="{625C57C1-FD2B-47C0-BF0F-4B458F0FDC92}"/>
                </a:ext>
              </a:extLst>
            </p:cNvPr>
            <p:cNvSpPr>
              <a:spLocks/>
            </p:cNvSpPr>
            <p:nvPr/>
          </p:nvSpPr>
          <p:spPr bwMode="gray">
            <a:xfrm>
              <a:off x="2705" y="1448"/>
              <a:ext cx="118" cy="769"/>
            </a:xfrm>
            <a:custGeom>
              <a:avLst/>
              <a:gdLst>
                <a:gd name="T0" fmla="*/ 33 w 59"/>
                <a:gd name="T1" fmla="*/ 0 h 384"/>
                <a:gd name="T2" fmla="*/ 6 w 59"/>
                <a:gd name="T3" fmla="*/ 59 h 384"/>
                <a:gd name="T4" fmla="*/ 18 w 59"/>
                <a:gd name="T5" fmla="*/ 170 h 384"/>
                <a:gd name="T6" fmla="*/ 47 w 59"/>
                <a:gd name="T7" fmla="*/ 279 h 384"/>
                <a:gd name="T8" fmla="*/ 15 w 59"/>
                <a:gd name="T9" fmla="*/ 363 h 384"/>
                <a:gd name="T10" fmla="*/ 21 w 59"/>
                <a:gd name="T11" fmla="*/ 344 h 384"/>
                <a:gd name="T12" fmla="*/ 46 w 59"/>
                <a:gd name="T13" fmla="*/ 294 h 384"/>
                <a:gd name="T14" fmla="*/ 49 w 59"/>
                <a:gd name="T15" fmla="*/ 222 h 384"/>
                <a:gd name="T16" fmla="*/ 20 w 59"/>
                <a:gd name="T17" fmla="*/ 149 h 384"/>
                <a:gd name="T18" fmla="*/ 13 w 59"/>
                <a:gd name="T19" fmla="*/ 79 h 384"/>
                <a:gd name="T20" fmla="*/ 40 w 59"/>
                <a:gd name="T21" fmla="*/ 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84">
                  <a:moveTo>
                    <a:pt x="33" y="0"/>
                  </a:moveTo>
                  <a:cubicBezTo>
                    <a:pt x="26" y="7"/>
                    <a:pt x="12" y="28"/>
                    <a:pt x="6" y="59"/>
                  </a:cubicBezTo>
                  <a:cubicBezTo>
                    <a:pt x="0" y="90"/>
                    <a:pt x="3" y="131"/>
                    <a:pt x="18" y="170"/>
                  </a:cubicBezTo>
                  <a:cubicBezTo>
                    <a:pt x="33" y="207"/>
                    <a:pt x="58" y="243"/>
                    <a:pt x="47" y="279"/>
                  </a:cubicBezTo>
                  <a:cubicBezTo>
                    <a:pt x="34" y="312"/>
                    <a:pt x="12" y="340"/>
                    <a:pt x="15" y="363"/>
                  </a:cubicBezTo>
                  <a:cubicBezTo>
                    <a:pt x="19" y="384"/>
                    <a:pt x="14" y="371"/>
                    <a:pt x="21" y="344"/>
                  </a:cubicBezTo>
                  <a:cubicBezTo>
                    <a:pt x="24" y="330"/>
                    <a:pt x="36" y="314"/>
                    <a:pt x="46" y="294"/>
                  </a:cubicBezTo>
                  <a:cubicBezTo>
                    <a:pt x="59" y="274"/>
                    <a:pt x="58" y="246"/>
                    <a:pt x="49" y="222"/>
                  </a:cubicBezTo>
                  <a:cubicBezTo>
                    <a:pt x="40" y="197"/>
                    <a:pt x="27" y="174"/>
                    <a:pt x="20" y="149"/>
                  </a:cubicBezTo>
                  <a:cubicBezTo>
                    <a:pt x="14" y="125"/>
                    <a:pt x="12" y="100"/>
                    <a:pt x="13" y="79"/>
                  </a:cubicBezTo>
                  <a:cubicBezTo>
                    <a:pt x="17" y="35"/>
                    <a:pt x="36" y="7"/>
                    <a:pt x="4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2" name="Freeform 53">
              <a:extLst>
                <a:ext uri="{FF2B5EF4-FFF2-40B4-BE49-F238E27FC236}">
                  <a16:creationId xmlns:a16="http://schemas.microsoft.com/office/drawing/2014/main" id="{4D6C765F-30B7-40EC-ACAA-6E1485F95705}"/>
                </a:ext>
              </a:extLst>
            </p:cNvPr>
            <p:cNvSpPr>
              <a:spLocks/>
            </p:cNvSpPr>
            <p:nvPr/>
          </p:nvSpPr>
          <p:spPr bwMode="gray">
            <a:xfrm>
              <a:off x="2865" y="1365"/>
              <a:ext cx="630" cy="962"/>
            </a:xfrm>
            <a:custGeom>
              <a:avLst/>
              <a:gdLst>
                <a:gd name="T0" fmla="*/ 60 w 315"/>
                <a:gd name="T1" fmla="*/ 0 h 480"/>
                <a:gd name="T2" fmla="*/ 10 w 315"/>
                <a:gd name="T3" fmla="*/ 85 h 480"/>
                <a:gd name="T4" fmla="*/ 14 w 315"/>
                <a:gd name="T5" fmla="*/ 166 h 480"/>
                <a:gd name="T6" fmla="*/ 82 w 315"/>
                <a:gd name="T7" fmla="*/ 227 h 480"/>
                <a:gd name="T8" fmla="*/ 164 w 315"/>
                <a:gd name="T9" fmla="*/ 269 h 480"/>
                <a:gd name="T10" fmla="*/ 226 w 315"/>
                <a:gd name="T11" fmla="*/ 331 h 480"/>
                <a:gd name="T12" fmla="*/ 304 w 315"/>
                <a:gd name="T13" fmla="*/ 446 h 480"/>
                <a:gd name="T14" fmla="*/ 292 w 315"/>
                <a:gd name="T15" fmla="*/ 416 h 480"/>
                <a:gd name="T16" fmla="*/ 243 w 315"/>
                <a:gd name="T17" fmla="*/ 344 h 480"/>
                <a:gd name="T18" fmla="*/ 167 w 315"/>
                <a:gd name="T19" fmla="*/ 262 h 480"/>
                <a:gd name="T20" fmla="*/ 62 w 315"/>
                <a:gd name="T21" fmla="*/ 205 h 480"/>
                <a:gd name="T22" fmla="*/ 13 w 315"/>
                <a:gd name="T23" fmla="*/ 114 h 480"/>
                <a:gd name="T24" fmla="*/ 46 w 315"/>
                <a:gd name="T25" fmla="*/ 39 h 480"/>
                <a:gd name="T26" fmla="*/ 68 w 315"/>
                <a:gd name="T27"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480">
                  <a:moveTo>
                    <a:pt x="60" y="0"/>
                  </a:moveTo>
                  <a:cubicBezTo>
                    <a:pt x="54" y="15"/>
                    <a:pt x="30" y="39"/>
                    <a:pt x="10" y="85"/>
                  </a:cubicBezTo>
                  <a:cubicBezTo>
                    <a:pt x="1" y="108"/>
                    <a:pt x="0" y="139"/>
                    <a:pt x="14" y="166"/>
                  </a:cubicBezTo>
                  <a:cubicBezTo>
                    <a:pt x="28" y="194"/>
                    <a:pt x="55" y="213"/>
                    <a:pt x="82" y="227"/>
                  </a:cubicBezTo>
                  <a:cubicBezTo>
                    <a:pt x="109" y="242"/>
                    <a:pt x="139" y="253"/>
                    <a:pt x="164" y="269"/>
                  </a:cubicBezTo>
                  <a:cubicBezTo>
                    <a:pt x="190" y="284"/>
                    <a:pt x="207" y="309"/>
                    <a:pt x="226" y="331"/>
                  </a:cubicBezTo>
                  <a:cubicBezTo>
                    <a:pt x="261" y="374"/>
                    <a:pt x="292" y="414"/>
                    <a:pt x="304" y="446"/>
                  </a:cubicBezTo>
                  <a:cubicBezTo>
                    <a:pt x="310" y="480"/>
                    <a:pt x="315" y="457"/>
                    <a:pt x="292" y="416"/>
                  </a:cubicBezTo>
                  <a:cubicBezTo>
                    <a:pt x="281" y="396"/>
                    <a:pt x="264" y="371"/>
                    <a:pt x="243" y="344"/>
                  </a:cubicBezTo>
                  <a:cubicBezTo>
                    <a:pt x="221" y="318"/>
                    <a:pt x="202" y="283"/>
                    <a:pt x="167" y="262"/>
                  </a:cubicBezTo>
                  <a:cubicBezTo>
                    <a:pt x="133" y="241"/>
                    <a:pt x="94" y="227"/>
                    <a:pt x="62" y="205"/>
                  </a:cubicBezTo>
                  <a:cubicBezTo>
                    <a:pt x="29" y="184"/>
                    <a:pt x="9" y="148"/>
                    <a:pt x="13" y="114"/>
                  </a:cubicBezTo>
                  <a:cubicBezTo>
                    <a:pt x="15" y="81"/>
                    <a:pt x="34" y="57"/>
                    <a:pt x="46" y="39"/>
                  </a:cubicBezTo>
                  <a:cubicBezTo>
                    <a:pt x="59" y="21"/>
                    <a:pt x="64" y="6"/>
                    <a:pt x="6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3" name="Freeform 54">
              <a:extLst>
                <a:ext uri="{FF2B5EF4-FFF2-40B4-BE49-F238E27FC236}">
                  <a16:creationId xmlns:a16="http://schemas.microsoft.com/office/drawing/2014/main" id="{F460F4A8-BE73-4AF7-B9DE-209C7272A176}"/>
                </a:ext>
              </a:extLst>
            </p:cNvPr>
            <p:cNvSpPr>
              <a:spLocks/>
            </p:cNvSpPr>
            <p:nvPr/>
          </p:nvSpPr>
          <p:spPr bwMode="gray">
            <a:xfrm>
              <a:off x="3239" y="1229"/>
              <a:ext cx="416" cy="976"/>
            </a:xfrm>
            <a:custGeom>
              <a:avLst/>
              <a:gdLst>
                <a:gd name="T0" fmla="*/ 15 w 208"/>
                <a:gd name="T1" fmla="*/ 3 h 487"/>
                <a:gd name="T2" fmla="*/ 33 w 208"/>
                <a:gd name="T3" fmla="*/ 91 h 487"/>
                <a:gd name="T4" fmla="*/ 32 w 208"/>
                <a:gd name="T5" fmla="*/ 159 h 487"/>
                <a:gd name="T6" fmla="*/ 5 w 208"/>
                <a:gd name="T7" fmla="*/ 238 h 487"/>
                <a:gd name="T8" fmla="*/ 48 w 208"/>
                <a:gd name="T9" fmla="*/ 313 h 487"/>
                <a:gd name="T10" fmla="*/ 117 w 208"/>
                <a:gd name="T11" fmla="*/ 357 h 487"/>
                <a:gd name="T12" fmla="*/ 198 w 208"/>
                <a:gd name="T13" fmla="*/ 457 h 487"/>
                <a:gd name="T14" fmla="*/ 187 w 208"/>
                <a:gd name="T15" fmla="*/ 429 h 487"/>
                <a:gd name="T16" fmla="*/ 51 w 208"/>
                <a:gd name="T17" fmla="*/ 306 h 487"/>
                <a:gd name="T18" fmla="*/ 17 w 208"/>
                <a:gd name="T19" fmla="*/ 266 h 487"/>
                <a:gd name="T20" fmla="*/ 20 w 208"/>
                <a:gd name="T21" fmla="*/ 214 h 487"/>
                <a:gd name="T22" fmla="*/ 45 w 208"/>
                <a:gd name="T23" fmla="*/ 115 h 487"/>
                <a:gd name="T24" fmla="*/ 29 w 208"/>
                <a:gd name="T25" fmla="*/ 38 h 487"/>
                <a:gd name="T26" fmla="*/ 23 w 208"/>
                <a:gd name="T2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487">
                  <a:moveTo>
                    <a:pt x="15" y="3"/>
                  </a:moveTo>
                  <a:cubicBezTo>
                    <a:pt x="14" y="17"/>
                    <a:pt x="23" y="50"/>
                    <a:pt x="33" y="91"/>
                  </a:cubicBezTo>
                  <a:cubicBezTo>
                    <a:pt x="37" y="112"/>
                    <a:pt x="38" y="136"/>
                    <a:pt x="32" y="159"/>
                  </a:cubicBezTo>
                  <a:cubicBezTo>
                    <a:pt x="25" y="183"/>
                    <a:pt x="9" y="207"/>
                    <a:pt x="5" y="238"/>
                  </a:cubicBezTo>
                  <a:cubicBezTo>
                    <a:pt x="0" y="270"/>
                    <a:pt x="24" y="298"/>
                    <a:pt x="48" y="313"/>
                  </a:cubicBezTo>
                  <a:cubicBezTo>
                    <a:pt x="72" y="329"/>
                    <a:pt x="97" y="340"/>
                    <a:pt x="117" y="357"/>
                  </a:cubicBezTo>
                  <a:cubicBezTo>
                    <a:pt x="157" y="390"/>
                    <a:pt x="188" y="426"/>
                    <a:pt x="198" y="457"/>
                  </a:cubicBezTo>
                  <a:cubicBezTo>
                    <a:pt x="204" y="487"/>
                    <a:pt x="208" y="467"/>
                    <a:pt x="187" y="429"/>
                  </a:cubicBezTo>
                  <a:cubicBezTo>
                    <a:pt x="166" y="391"/>
                    <a:pt x="115" y="341"/>
                    <a:pt x="51" y="306"/>
                  </a:cubicBezTo>
                  <a:cubicBezTo>
                    <a:pt x="37" y="296"/>
                    <a:pt x="23" y="283"/>
                    <a:pt x="17" y="266"/>
                  </a:cubicBezTo>
                  <a:cubicBezTo>
                    <a:pt x="10" y="249"/>
                    <a:pt x="14" y="230"/>
                    <a:pt x="20" y="214"/>
                  </a:cubicBezTo>
                  <a:cubicBezTo>
                    <a:pt x="35" y="181"/>
                    <a:pt x="50" y="147"/>
                    <a:pt x="45" y="115"/>
                  </a:cubicBezTo>
                  <a:cubicBezTo>
                    <a:pt x="43" y="84"/>
                    <a:pt x="34" y="58"/>
                    <a:pt x="29" y="38"/>
                  </a:cubicBezTo>
                  <a:cubicBezTo>
                    <a:pt x="24" y="18"/>
                    <a:pt x="23" y="5"/>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4" name="Freeform 55">
              <a:extLst>
                <a:ext uri="{FF2B5EF4-FFF2-40B4-BE49-F238E27FC236}">
                  <a16:creationId xmlns:a16="http://schemas.microsoft.com/office/drawing/2014/main" id="{8B653549-44DC-465D-886C-795231952D20}"/>
                </a:ext>
              </a:extLst>
            </p:cNvPr>
            <p:cNvSpPr>
              <a:spLocks/>
            </p:cNvSpPr>
            <p:nvPr/>
          </p:nvSpPr>
          <p:spPr bwMode="gray">
            <a:xfrm>
              <a:off x="3299" y="1259"/>
              <a:ext cx="526" cy="1082"/>
            </a:xfrm>
            <a:custGeom>
              <a:avLst/>
              <a:gdLst>
                <a:gd name="T0" fmla="*/ 256 w 263"/>
                <a:gd name="T1" fmla="*/ 0 h 540"/>
                <a:gd name="T2" fmla="*/ 219 w 263"/>
                <a:gd name="T3" fmla="*/ 24 h 540"/>
                <a:gd name="T4" fmla="*/ 144 w 263"/>
                <a:gd name="T5" fmla="*/ 40 h 540"/>
                <a:gd name="T6" fmla="*/ 107 w 263"/>
                <a:gd name="T7" fmla="*/ 75 h 540"/>
                <a:gd name="T8" fmla="*/ 116 w 263"/>
                <a:gd name="T9" fmla="*/ 129 h 540"/>
                <a:gd name="T10" fmla="*/ 191 w 263"/>
                <a:gd name="T11" fmla="*/ 213 h 540"/>
                <a:gd name="T12" fmla="*/ 228 w 263"/>
                <a:gd name="T13" fmla="*/ 309 h 540"/>
                <a:gd name="T14" fmla="*/ 153 w 263"/>
                <a:gd name="T15" fmla="*/ 389 h 540"/>
                <a:gd name="T16" fmla="*/ 25 w 263"/>
                <a:gd name="T17" fmla="*/ 509 h 540"/>
                <a:gd name="T18" fmla="*/ 55 w 263"/>
                <a:gd name="T19" fmla="*/ 482 h 540"/>
                <a:gd name="T20" fmla="*/ 137 w 263"/>
                <a:gd name="T21" fmla="*/ 411 h 540"/>
                <a:gd name="T22" fmla="*/ 235 w 263"/>
                <a:gd name="T23" fmla="*/ 311 h 540"/>
                <a:gd name="T24" fmla="*/ 121 w 263"/>
                <a:gd name="T25" fmla="*/ 68 h 540"/>
                <a:gd name="T26" fmla="*/ 217 w 263"/>
                <a:gd name="T27" fmla="*/ 34 h 540"/>
                <a:gd name="T28" fmla="*/ 263 w 263"/>
                <a:gd name="T29" fmla="*/ 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540">
                  <a:moveTo>
                    <a:pt x="256" y="0"/>
                  </a:moveTo>
                  <a:cubicBezTo>
                    <a:pt x="249" y="6"/>
                    <a:pt x="238" y="18"/>
                    <a:pt x="219" y="24"/>
                  </a:cubicBezTo>
                  <a:cubicBezTo>
                    <a:pt x="201" y="30"/>
                    <a:pt x="173" y="26"/>
                    <a:pt x="144" y="40"/>
                  </a:cubicBezTo>
                  <a:cubicBezTo>
                    <a:pt x="130" y="46"/>
                    <a:pt x="114" y="56"/>
                    <a:pt x="107" y="75"/>
                  </a:cubicBezTo>
                  <a:cubicBezTo>
                    <a:pt x="100" y="93"/>
                    <a:pt x="107" y="113"/>
                    <a:pt x="116" y="129"/>
                  </a:cubicBezTo>
                  <a:cubicBezTo>
                    <a:pt x="134" y="163"/>
                    <a:pt x="167" y="184"/>
                    <a:pt x="191" y="213"/>
                  </a:cubicBezTo>
                  <a:cubicBezTo>
                    <a:pt x="214" y="240"/>
                    <a:pt x="242" y="276"/>
                    <a:pt x="228" y="309"/>
                  </a:cubicBezTo>
                  <a:cubicBezTo>
                    <a:pt x="209" y="340"/>
                    <a:pt x="178" y="365"/>
                    <a:pt x="153" y="389"/>
                  </a:cubicBezTo>
                  <a:cubicBezTo>
                    <a:pt x="100" y="437"/>
                    <a:pt x="53" y="477"/>
                    <a:pt x="25" y="509"/>
                  </a:cubicBezTo>
                  <a:cubicBezTo>
                    <a:pt x="0" y="540"/>
                    <a:pt x="12" y="520"/>
                    <a:pt x="55" y="482"/>
                  </a:cubicBezTo>
                  <a:cubicBezTo>
                    <a:pt x="76" y="463"/>
                    <a:pt x="104" y="439"/>
                    <a:pt x="137" y="411"/>
                  </a:cubicBezTo>
                  <a:cubicBezTo>
                    <a:pt x="168" y="382"/>
                    <a:pt x="207" y="354"/>
                    <a:pt x="235" y="311"/>
                  </a:cubicBezTo>
                  <a:cubicBezTo>
                    <a:pt x="257" y="200"/>
                    <a:pt x="84" y="157"/>
                    <a:pt x="121" y="68"/>
                  </a:cubicBezTo>
                  <a:cubicBezTo>
                    <a:pt x="149" y="36"/>
                    <a:pt x="190" y="40"/>
                    <a:pt x="217" y="34"/>
                  </a:cubicBezTo>
                  <a:cubicBezTo>
                    <a:pt x="246" y="26"/>
                    <a:pt x="257" y="7"/>
                    <a:pt x="26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5" name="Freeform 56">
              <a:extLst>
                <a:ext uri="{FF2B5EF4-FFF2-40B4-BE49-F238E27FC236}">
                  <a16:creationId xmlns:a16="http://schemas.microsoft.com/office/drawing/2014/main" id="{C2175ABF-E8F5-4231-BB87-39D56B665F6F}"/>
                </a:ext>
              </a:extLst>
            </p:cNvPr>
            <p:cNvSpPr>
              <a:spLocks/>
            </p:cNvSpPr>
            <p:nvPr/>
          </p:nvSpPr>
          <p:spPr bwMode="gray">
            <a:xfrm>
              <a:off x="3139" y="1618"/>
              <a:ext cx="492" cy="681"/>
            </a:xfrm>
            <a:custGeom>
              <a:avLst/>
              <a:gdLst>
                <a:gd name="T0" fmla="*/ 242 w 246"/>
                <a:gd name="T1" fmla="*/ 0 h 340"/>
                <a:gd name="T2" fmla="*/ 195 w 246"/>
                <a:gd name="T3" fmla="*/ 51 h 340"/>
                <a:gd name="T4" fmla="*/ 189 w 246"/>
                <a:gd name="T5" fmla="*/ 107 h 340"/>
                <a:gd name="T6" fmla="*/ 165 w 246"/>
                <a:gd name="T7" fmla="*/ 161 h 340"/>
                <a:gd name="T8" fmla="*/ 69 w 246"/>
                <a:gd name="T9" fmla="*/ 244 h 340"/>
                <a:gd name="T10" fmla="*/ 5 w 246"/>
                <a:gd name="T11" fmla="*/ 318 h 340"/>
                <a:gd name="T12" fmla="*/ 17 w 246"/>
                <a:gd name="T13" fmla="*/ 299 h 340"/>
                <a:gd name="T14" fmla="*/ 123 w 246"/>
                <a:gd name="T15" fmla="*/ 210 h 340"/>
                <a:gd name="T16" fmla="*/ 181 w 246"/>
                <a:gd name="T17" fmla="*/ 148 h 340"/>
                <a:gd name="T18" fmla="*/ 198 w 246"/>
                <a:gd name="T19" fmla="*/ 72 h 340"/>
                <a:gd name="T20" fmla="*/ 246 w 246"/>
                <a:gd name="T21"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40">
                  <a:moveTo>
                    <a:pt x="242" y="0"/>
                  </a:moveTo>
                  <a:cubicBezTo>
                    <a:pt x="234" y="5"/>
                    <a:pt x="207" y="17"/>
                    <a:pt x="195" y="51"/>
                  </a:cubicBezTo>
                  <a:cubicBezTo>
                    <a:pt x="190" y="68"/>
                    <a:pt x="191" y="88"/>
                    <a:pt x="189" y="107"/>
                  </a:cubicBezTo>
                  <a:cubicBezTo>
                    <a:pt x="187" y="126"/>
                    <a:pt x="178" y="145"/>
                    <a:pt x="165" y="161"/>
                  </a:cubicBezTo>
                  <a:cubicBezTo>
                    <a:pt x="141" y="196"/>
                    <a:pt x="100" y="219"/>
                    <a:pt x="69" y="244"/>
                  </a:cubicBezTo>
                  <a:cubicBezTo>
                    <a:pt x="37" y="267"/>
                    <a:pt x="12" y="295"/>
                    <a:pt x="5" y="318"/>
                  </a:cubicBezTo>
                  <a:cubicBezTo>
                    <a:pt x="0" y="340"/>
                    <a:pt x="0" y="326"/>
                    <a:pt x="17" y="299"/>
                  </a:cubicBezTo>
                  <a:cubicBezTo>
                    <a:pt x="34" y="271"/>
                    <a:pt x="78" y="242"/>
                    <a:pt x="123" y="210"/>
                  </a:cubicBezTo>
                  <a:cubicBezTo>
                    <a:pt x="146" y="194"/>
                    <a:pt x="166" y="172"/>
                    <a:pt x="181" y="148"/>
                  </a:cubicBezTo>
                  <a:cubicBezTo>
                    <a:pt x="198" y="124"/>
                    <a:pt x="196" y="95"/>
                    <a:pt x="198" y="72"/>
                  </a:cubicBezTo>
                  <a:cubicBezTo>
                    <a:pt x="201" y="23"/>
                    <a:pt x="242" y="7"/>
                    <a:pt x="2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6" name="Freeform 57">
              <a:extLst>
                <a:ext uri="{FF2B5EF4-FFF2-40B4-BE49-F238E27FC236}">
                  <a16:creationId xmlns:a16="http://schemas.microsoft.com/office/drawing/2014/main" id="{A36BEB08-43DC-43DB-9049-8712E062DAA0}"/>
                </a:ext>
              </a:extLst>
            </p:cNvPr>
            <p:cNvSpPr>
              <a:spLocks/>
            </p:cNvSpPr>
            <p:nvPr/>
          </p:nvSpPr>
          <p:spPr bwMode="gray">
            <a:xfrm>
              <a:off x="3603" y="1363"/>
              <a:ext cx="292" cy="896"/>
            </a:xfrm>
            <a:custGeom>
              <a:avLst/>
              <a:gdLst>
                <a:gd name="T0" fmla="*/ 0 w 146"/>
                <a:gd name="T1" fmla="*/ 6 h 447"/>
                <a:gd name="T2" fmla="*/ 65 w 146"/>
                <a:gd name="T3" fmla="*/ 65 h 447"/>
                <a:gd name="T4" fmla="*/ 127 w 146"/>
                <a:gd name="T5" fmla="*/ 191 h 447"/>
                <a:gd name="T6" fmla="*/ 106 w 146"/>
                <a:gd name="T7" fmla="*/ 268 h 447"/>
                <a:gd name="T8" fmla="*/ 71 w 146"/>
                <a:gd name="T9" fmla="*/ 340 h 447"/>
                <a:gd name="T10" fmla="*/ 129 w 146"/>
                <a:gd name="T11" fmla="*/ 442 h 447"/>
                <a:gd name="T12" fmla="*/ 141 w 146"/>
                <a:gd name="T13" fmla="*/ 445 h 447"/>
                <a:gd name="T14" fmla="*/ 106 w 146"/>
                <a:gd name="T15" fmla="*/ 426 h 447"/>
                <a:gd name="T16" fmla="*/ 75 w 146"/>
                <a:gd name="T17" fmla="*/ 360 h 447"/>
                <a:gd name="T18" fmla="*/ 113 w 146"/>
                <a:gd name="T19" fmla="*/ 270 h 447"/>
                <a:gd name="T20" fmla="*/ 133 w 146"/>
                <a:gd name="T21" fmla="*/ 166 h 447"/>
                <a:gd name="T22" fmla="*/ 89 w 146"/>
                <a:gd name="T23" fmla="*/ 76 h 447"/>
                <a:gd name="T24" fmla="*/ 30 w 146"/>
                <a:gd name="T25" fmla="*/ 27 h 447"/>
                <a:gd name="T26" fmla="*/ 6 w 146"/>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447">
                  <a:moveTo>
                    <a:pt x="0" y="6"/>
                  </a:moveTo>
                  <a:cubicBezTo>
                    <a:pt x="4" y="20"/>
                    <a:pt x="33" y="40"/>
                    <a:pt x="65" y="65"/>
                  </a:cubicBezTo>
                  <a:cubicBezTo>
                    <a:pt x="92" y="92"/>
                    <a:pt x="127" y="139"/>
                    <a:pt x="127" y="191"/>
                  </a:cubicBezTo>
                  <a:cubicBezTo>
                    <a:pt x="127" y="218"/>
                    <a:pt x="120" y="245"/>
                    <a:pt x="106" y="268"/>
                  </a:cubicBezTo>
                  <a:cubicBezTo>
                    <a:pt x="92" y="291"/>
                    <a:pt x="74" y="313"/>
                    <a:pt x="71" y="340"/>
                  </a:cubicBezTo>
                  <a:cubicBezTo>
                    <a:pt x="63" y="395"/>
                    <a:pt x="101" y="435"/>
                    <a:pt x="129" y="442"/>
                  </a:cubicBezTo>
                  <a:cubicBezTo>
                    <a:pt x="143" y="446"/>
                    <a:pt x="146" y="447"/>
                    <a:pt x="141" y="445"/>
                  </a:cubicBezTo>
                  <a:cubicBezTo>
                    <a:pt x="136" y="443"/>
                    <a:pt x="121" y="440"/>
                    <a:pt x="106" y="426"/>
                  </a:cubicBezTo>
                  <a:cubicBezTo>
                    <a:pt x="91" y="414"/>
                    <a:pt x="77" y="390"/>
                    <a:pt x="75" y="360"/>
                  </a:cubicBezTo>
                  <a:cubicBezTo>
                    <a:pt x="72" y="329"/>
                    <a:pt x="93" y="300"/>
                    <a:pt x="113" y="270"/>
                  </a:cubicBezTo>
                  <a:cubicBezTo>
                    <a:pt x="132" y="240"/>
                    <a:pt x="139" y="201"/>
                    <a:pt x="133" y="166"/>
                  </a:cubicBezTo>
                  <a:cubicBezTo>
                    <a:pt x="128" y="129"/>
                    <a:pt x="106" y="101"/>
                    <a:pt x="89" y="76"/>
                  </a:cubicBezTo>
                  <a:cubicBezTo>
                    <a:pt x="69" y="52"/>
                    <a:pt x="45" y="39"/>
                    <a:pt x="30" y="27"/>
                  </a:cubicBezTo>
                  <a:cubicBezTo>
                    <a:pt x="15" y="15"/>
                    <a:pt x="8" y="4"/>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7" name="Freeform 58">
              <a:extLst>
                <a:ext uri="{FF2B5EF4-FFF2-40B4-BE49-F238E27FC236}">
                  <a16:creationId xmlns:a16="http://schemas.microsoft.com/office/drawing/2014/main" id="{EEF528D8-3EE9-4011-B936-767064B7E570}"/>
                </a:ext>
              </a:extLst>
            </p:cNvPr>
            <p:cNvSpPr>
              <a:spLocks/>
            </p:cNvSpPr>
            <p:nvPr/>
          </p:nvSpPr>
          <p:spPr bwMode="gray">
            <a:xfrm>
              <a:off x="3885" y="1341"/>
              <a:ext cx="298" cy="982"/>
            </a:xfrm>
            <a:custGeom>
              <a:avLst/>
              <a:gdLst>
                <a:gd name="T0" fmla="*/ 2 w 149"/>
                <a:gd name="T1" fmla="*/ 10 h 490"/>
                <a:gd name="T2" fmla="*/ 76 w 149"/>
                <a:gd name="T3" fmla="*/ 56 h 490"/>
                <a:gd name="T4" fmla="*/ 123 w 149"/>
                <a:gd name="T5" fmla="*/ 109 h 490"/>
                <a:gd name="T6" fmla="*/ 127 w 149"/>
                <a:gd name="T7" fmla="*/ 180 h 490"/>
                <a:gd name="T8" fmla="*/ 75 w 149"/>
                <a:gd name="T9" fmla="*/ 248 h 490"/>
                <a:gd name="T10" fmla="*/ 66 w 149"/>
                <a:gd name="T11" fmla="*/ 331 h 490"/>
                <a:gd name="T12" fmla="*/ 77 w 149"/>
                <a:gd name="T13" fmla="*/ 461 h 490"/>
                <a:gd name="T14" fmla="*/ 82 w 149"/>
                <a:gd name="T15" fmla="*/ 431 h 490"/>
                <a:gd name="T16" fmla="*/ 73 w 149"/>
                <a:gd name="T17" fmla="*/ 350 h 490"/>
                <a:gd name="T18" fmla="*/ 83 w 149"/>
                <a:gd name="T19" fmla="*/ 250 h 490"/>
                <a:gd name="T20" fmla="*/ 143 w 149"/>
                <a:gd name="T21" fmla="*/ 159 h 490"/>
                <a:gd name="T22" fmla="*/ 101 w 149"/>
                <a:gd name="T23" fmla="*/ 67 h 490"/>
                <a:gd name="T24" fmla="*/ 0 w 14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490">
                  <a:moveTo>
                    <a:pt x="2" y="10"/>
                  </a:moveTo>
                  <a:cubicBezTo>
                    <a:pt x="16" y="11"/>
                    <a:pt x="44" y="27"/>
                    <a:pt x="76" y="56"/>
                  </a:cubicBezTo>
                  <a:cubicBezTo>
                    <a:pt x="92" y="71"/>
                    <a:pt x="109" y="88"/>
                    <a:pt x="123" y="109"/>
                  </a:cubicBezTo>
                  <a:cubicBezTo>
                    <a:pt x="136" y="130"/>
                    <a:pt x="141" y="156"/>
                    <a:pt x="127" y="180"/>
                  </a:cubicBezTo>
                  <a:cubicBezTo>
                    <a:pt x="114" y="203"/>
                    <a:pt x="89" y="221"/>
                    <a:pt x="75" y="248"/>
                  </a:cubicBezTo>
                  <a:cubicBezTo>
                    <a:pt x="62" y="275"/>
                    <a:pt x="63" y="305"/>
                    <a:pt x="66" y="331"/>
                  </a:cubicBezTo>
                  <a:cubicBezTo>
                    <a:pt x="73" y="383"/>
                    <a:pt x="84" y="429"/>
                    <a:pt x="77" y="461"/>
                  </a:cubicBezTo>
                  <a:cubicBezTo>
                    <a:pt x="68" y="490"/>
                    <a:pt x="80" y="475"/>
                    <a:pt x="82" y="431"/>
                  </a:cubicBezTo>
                  <a:cubicBezTo>
                    <a:pt x="82" y="409"/>
                    <a:pt x="78" y="381"/>
                    <a:pt x="73" y="350"/>
                  </a:cubicBezTo>
                  <a:cubicBezTo>
                    <a:pt x="69" y="320"/>
                    <a:pt x="65" y="283"/>
                    <a:pt x="83" y="250"/>
                  </a:cubicBezTo>
                  <a:cubicBezTo>
                    <a:pt x="99" y="219"/>
                    <a:pt x="137" y="198"/>
                    <a:pt x="143" y="159"/>
                  </a:cubicBezTo>
                  <a:cubicBezTo>
                    <a:pt x="149" y="119"/>
                    <a:pt x="122" y="89"/>
                    <a:pt x="101" y="67"/>
                  </a:cubicBezTo>
                  <a:cubicBezTo>
                    <a:pt x="58" y="21"/>
                    <a:pt x="15"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8" name="Freeform 59">
              <a:extLst>
                <a:ext uri="{FF2B5EF4-FFF2-40B4-BE49-F238E27FC236}">
                  <a16:creationId xmlns:a16="http://schemas.microsoft.com/office/drawing/2014/main" id="{618370F7-9201-42E3-8AAC-B530BF9FBAF0}"/>
                </a:ext>
              </a:extLst>
            </p:cNvPr>
            <p:cNvSpPr>
              <a:spLocks/>
            </p:cNvSpPr>
            <p:nvPr/>
          </p:nvSpPr>
          <p:spPr bwMode="gray">
            <a:xfrm>
              <a:off x="3913" y="1223"/>
              <a:ext cx="498" cy="1002"/>
            </a:xfrm>
            <a:custGeom>
              <a:avLst/>
              <a:gdLst>
                <a:gd name="T0" fmla="*/ 126 w 249"/>
                <a:gd name="T1" fmla="*/ 0 h 500"/>
                <a:gd name="T2" fmla="*/ 44 w 249"/>
                <a:gd name="T3" fmla="*/ 69 h 500"/>
                <a:gd name="T4" fmla="*/ 3 w 249"/>
                <a:gd name="T5" fmla="*/ 249 h 500"/>
                <a:gd name="T6" fmla="*/ 20 w 249"/>
                <a:gd name="T7" fmla="*/ 349 h 500"/>
                <a:gd name="T8" fmla="*/ 74 w 249"/>
                <a:gd name="T9" fmla="*/ 431 h 500"/>
                <a:gd name="T10" fmla="*/ 156 w 249"/>
                <a:gd name="T11" fmla="*/ 460 h 500"/>
                <a:gd name="T12" fmla="*/ 217 w 249"/>
                <a:gd name="T13" fmla="*/ 488 h 500"/>
                <a:gd name="T14" fmla="*/ 186 w 249"/>
                <a:gd name="T15" fmla="*/ 471 h 500"/>
                <a:gd name="T16" fmla="*/ 98 w 249"/>
                <a:gd name="T17" fmla="*/ 436 h 500"/>
                <a:gd name="T18" fmla="*/ 27 w 249"/>
                <a:gd name="T19" fmla="*/ 346 h 500"/>
                <a:gd name="T20" fmla="*/ 39 w 249"/>
                <a:gd name="T21" fmla="*/ 101 h 500"/>
                <a:gd name="T22" fmla="*/ 130 w 249"/>
                <a:gd name="T23"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500">
                  <a:moveTo>
                    <a:pt x="126" y="0"/>
                  </a:moveTo>
                  <a:cubicBezTo>
                    <a:pt x="110" y="2"/>
                    <a:pt x="71" y="22"/>
                    <a:pt x="44" y="69"/>
                  </a:cubicBezTo>
                  <a:cubicBezTo>
                    <a:pt x="17" y="115"/>
                    <a:pt x="2" y="181"/>
                    <a:pt x="3" y="249"/>
                  </a:cubicBezTo>
                  <a:cubicBezTo>
                    <a:pt x="4" y="282"/>
                    <a:pt x="9" y="317"/>
                    <a:pt x="20" y="349"/>
                  </a:cubicBezTo>
                  <a:cubicBezTo>
                    <a:pt x="31" y="381"/>
                    <a:pt x="46" y="414"/>
                    <a:pt x="74" y="431"/>
                  </a:cubicBezTo>
                  <a:cubicBezTo>
                    <a:pt x="103" y="446"/>
                    <a:pt x="132" y="450"/>
                    <a:pt x="156" y="460"/>
                  </a:cubicBezTo>
                  <a:cubicBezTo>
                    <a:pt x="180" y="470"/>
                    <a:pt x="200" y="481"/>
                    <a:pt x="217" y="488"/>
                  </a:cubicBezTo>
                  <a:cubicBezTo>
                    <a:pt x="249" y="500"/>
                    <a:pt x="231" y="494"/>
                    <a:pt x="186" y="471"/>
                  </a:cubicBezTo>
                  <a:cubicBezTo>
                    <a:pt x="164" y="459"/>
                    <a:pt x="133" y="447"/>
                    <a:pt x="98" y="436"/>
                  </a:cubicBezTo>
                  <a:cubicBezTo>
                    <a:pt x="61" y="426"/>
                    <a:pt x="39" y="386"/>
                    <a:pt x="27" y="346"/>
                  </a:cubicBezTo>
                  <a:cubicBezTo>
                    <a:pt x="0" y="264"/>
                    <a:pt x="12" y="168"/>
                    <a:pt x="39" y="101"/>
                  </a:cubicBezTo>
                  <a:cubicBezTo>
                    <a:pt x="66" y="31"/>
                    <a:pt x="120" y="7"/>
                    <a:pt x="13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99" name="Freeform 60">
              <a:extLst>
                <a:ext uri="{FF2B5EF4-FFF2-40B4-BE49-F238E27FC236}">
                  <a16:creationId xmlns:a16="http://schemas.microsoft.com/office/drawing/2014/main" id="{7A65D795-5068-41D1-AA18-D91F33A84ADF}"/>
                </a:ext>
              </a:extLst>
            </p:cNvPr>
            <p:cNvSpPr>
              <a:spLocks/>
            </p:cNvSpPr>
            <p:nvPr/>
          </p:nvSpPr>
          <p:spPr bwMode="gray">
            <a:xfrm>
              <a:off x="4139" y="1097"/>
              <a:ext cx="352" cy="1260"/>
            </a:xfrm>
            <a:custGeom>
              <a:avLst/>
              <a:gdLst>
                <a:gd name="T0" fmla="*/ 72 w 176"/>
                <a:gd name="T1" fmla="*/ 1 h 629"/>
                <a:gd name="T2" fmla="*/ 84 w 176"/>
                <a:gd name="T3" fmla="*/ 103 h 629"/>
                <a:gd name="T4" fmla="*/ 142 w 176"/>
                <a:gd name="T5" fmla="*/ 267 h 629"/>
                <a:gd name="T6" fmla="*/ 136 w 176"/>
                <a:gd name="T7" fmla="*/ 359 h 629"/>
                <a:gd name="T8" fmla="*/ 83 w 176"/>
                <a:gd name="T9" fmla="*/ 433 h 629"/>
                <a:gd name="T10" fmla="*/ 18 w 176"/>
                <a:gd name="T11" fmla="*/ 564 h 629"/>
                <a:gd name="T12" fmla="*/ 143 w 176"/>
                <a:gd name="T13" fmla="*/ 360 h 629"/>
                <a:gd name="T14" fmla="*/ 103 w 176"/>
                <a:gd name="T15" fmla="*/ 128 h 629"/>
                <a:gd name="T16" fmla="*/ 80 w 176"/>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629">
                  <a:moveTo>
                    <a:pt x="72" y="1"/>
                  </a:moveTo>
                  <a:cubicBezTo>
                    <a:pt x="68" y="16"/>
                    <a:pt x="68" y="55"/>
                    <a:pt x="84" y="103"/>
                  </a:cubicBezTo>
                  <a:cubicBezTo>
                    <a:pt x="99" y="151"/>
                    <a:pt x="130" y="205"/>
                    <a:pt x="142" y="267"/>
                  </a:cubicBezTo>
                  <a:cubicBezTo>
                    <a:pt x="148" y="297"/>
                    <a:pt x="149" y="330"/>
                    <a:pt x="136" y="359"/>
                  </a:cubicBezTo>
                  <a:cubicBezTo>
                    <a:pt x="125" y="387"/>
                    <a:pt x="102" y="410"/>
                    <a:pt x="83" y="433"/>
                  </a:cubicBezTo>
                  <a:cubicBezTo>
                    <a:pt x="43" y="479"/>
                    <a:pt x="30" y="532"/>
                    <a:pt x="18" y="564"/>
                  </a:cubicBezTo>
                  <a:cubicBezTo>
                    <a:pt x="0" y="629"/>
                    <a:pt x="31" y="485"/>
                    <a:pt x="143" y="360"/>
                  </a:cubicBezTo>
                  <a:cubicBezTo>
                    <a:pt x="176" y="277"/>
                    <a:pt x="126" y="191"/>
                    <a:pt x="103" y="128"/>
                  </a:cubicBezTo>
                  <a:cubicBezTo>
                    <a:pt x="75" y="63"/>
                    <a:pt x="76" y="10"/>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06" name="Freeform 61">
              <a:extLst>
                <a:ext uri="{FF2B5EF4-FFF2-40B4-BE49-F238E27FC236}">
                  <a16:creationId xmlns:a16="http://schemas.microsoft.com/office/drawing/2014/main" id="{39CB57CE-6D0A-4CA9-BFF1-EF53D64329F3}"/>
                </a:ext>
              </a:extLst>
            </p:cNvPr>
            <p:cNvSpPr>
              <a:spLocks/>
            </p:cNvSpPr>
            <p:nvPr/>
          </p:nvSpPr>
          <p:spPr bwMode="gray">
            <a:xfrm>
              <a:off x="4431" y="1371"/>
              <a:ext cx="306" cy="974"/>
            </a:xfrm>
            <a:custGeom>
              <a:avLst/>
              <a:gdLst>
                <a:gd name="T0" fmla="*/ 0 w 153"/>
                <a:gd name="T1" fmla="*/ 8 h 486"/>
                <a:gd name="T2" fmla="*/ 78 w 153"/>
                <a:gd name="T3" fmla="*/ 51 h 486"/>
                <a:gd name="T4" fmla="*/ 123 w 153"/>
                <a:gd name="T5" fmla="*/ 176 h 486"/>
                <a:gd name="T6" fmla="*/ 75 w 153"/>
                <a:gd name="T7" fmla="*/ 248 h 486"/>
                <a:gd name="T8" fmla="*/ 58 w 153"/>
                <a:gd name="T9" fmla="*/ 330 h 486"/>
                <a:gd name="T10" fmla="*/ 94 w 153"/>
                <a:gd name="T11" fmla="*/ 456 h 486"/>
                <a:gd name="T12" fmla="*/ 88 w 153"/>
                <a:gd name="T13" fmla="*/ 426 h 486"/>
                <a:gd name="T14" fmla="*/ 65 w 153"/>
                <a:gd name="T15" fmla="*/ 349 h 486"/>
                <a:gd name="T16" fmla="*/ 82 w 153"/>
                <a:gd name="T17" fmla="*/ 250 h 486"/>
                <a:gd name="T18" fmla="*/ 140 w 153"/>
                <a:gd name="T19" fmla="*/ 155 h 486"/>
                <a:gd name="T20" fmla="*/ 104 w 153"/>
                <a:gd name="T21" fmla="*/ 61 h 486"/>
                <a:gd name="T22" fmla="*/ 1 w 153"/>
                <a:gd name="T2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486">
                  <a:moveTo>
                    <a:pt x="0" y="8"/>
                  </a:moveTo>
                  <a:cubicBezTo>
                    <a:pt x="13" y="15"/>
                    <a:pt x="45" y="24"/>
                    <a:pt x="78" y="51"/>
                  </a:cubicBezTo>
                  <a:cubicBezTo>
                    <a:pt x="109" y="75"/>
                    <a:pt x="153" y="126"/>
                    <a:pt x="123" y="176"/>
                  </a:cubicBezTo>
                  <a:cubicBezTo>
                    <a:pt x="111" y="200"/>
                    <a:pt x="88" y="220"/>
                    <a:pt x="75" y="248"/>
                  </a:cubicBezTo>
                  <a:cubicBezTo>
                    <a:pt x="63" y="274"/>
                    <a:pt x="57" y="303"/>
                    <a:pt x="58" y="330"/>
                  </a:cubicBezTo>
                  <a:cubicBezTo>
                    <a:pt x="60" y="384"/>
                    <a:pt x="90" y="424"/>
                    <a:pt x="94" y="456"/>
                  </a:cubicBezTo>
                  <a:cubicBezTo>
                    <a:pt x="96" y="486"/>
                    <a:pt x="101" y="467"/>
                    <a:pt x="88" y="426"/>
                  </a:cubicBezTo>
                  <a:cubicBezTo>
                    <a:pt x="82" y="405"/>
                    <a:pt x="69" y="380"/>
                    <a:pt x="65" y="349"/>
                  </a:cubicBezTo>
                  <a:cubicBezTo>
                    <a:pt x="60" y="318"/>
                    <a:pt x="66" y="282"/>
                    <a:pt x="82" y="250"/>
                  </a:cubicBezTo>
                  <a:cubicBezTo>
                    <a:pt x="98" y="217"/>
                    <a:pt x="132" y="193"/>
                    <a:pt x="140" y="155"/>
                  </a:cubicBezTo>
                  <a:cubicBezTo>
                    <a:pt x="148" y="116"/>
                    <a:pt x="124" y="83"/>
                    <a:pt x="104" y="61"/>
                  </a:cubicBezTo>
                  <a:cubicBezTo>
                    <a:pt x="59" y="15"/>
                    <a:pt x="9" y="5"/>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07" name="Freeform 62">
              <a:extLst>
                <a:ext uri="{FF2B5EF4-FFF2-40B4-BE49-F238E27FC236}">
                  <a16:creationId xmlns:a16="http://schemas.microsoft.com/office/drawing/2014/main" id="{50EB7153-CACE-4FDF-9481-CDE8E67BE46D}"/>
                </a:ext>
              </a:extLst>
            </p:cNvPr>
            <p:cNvSpPr>
              <a:spLocks/>
            </p:cNvSpPr>
            <p:nvPr/>
          </p:nvSpPr>
          <p:spPr bwMode="gray">
            <a:xfrm>
              <a:off x="4023" y="1217"/>
              <a:ext cx="856" cy="968"/>
            </a:xfrm>
            <a:custGeom>
              <a:avLst/>
              <a:gdLst>
                <a:gd name="T0" fmla="*/ 1 w 428"/>
                <a:gd name="T1" fmla="*/ 8 h 483"/>
                <a:gd name="T2" fmla="*/ 91 w 428"/>
                <a:gd name="T3" fmla="*/ 61 h 483"/>
                <a:gd name="T4" fmla="*/ 137 w 428"/>
                <a:gd name="T5" fmla="*/ 239 h 483"/>
                <a:gd name="T6" fmla="*/ 210 w 428"/>
                <a:gd name="T7" fmla="*/ 314 h 483"/>
                <a:gd name="T8" fmla="*/ 298 w 428"/>
                <a:gd name="T9" fmla="*/ 364 h 483"/>
                <a:gd name="T10" fmla="*/ 422 w 428"/>
                <a:gd name="T11" fmla="*/ 459 h 483"/>
                <a:gd name="T12" fmla="*/ 426 w 428"/>
                <a:gd name="T13" fmla="*/ 475 h 483"/>
                <a:gd name="T14" fmla="*/ 402 w 428"/>
                <a:gd name="T15" fmla="*/ 428 h 483"/>
                <a:gd name="T16" fmla="*/ 213 w 428"/>
                <a:gd name="T17" fmla="*/ 308 h 483"/>
                <a:gd name="T18" fmla="*/ 161 w 428"/>
                <a:gd name="T19" fmla="*/ 266 h 483"/>
                <a:gd name="T20" fmla="*/ 136 w 428"/>
                <a:gd name="T21" fmla="*/ 205 h 483"/>
                <a:gd name="T22" fmla="*/ 115 w 428"/>
                <a:gd name="T23" fmla="*/ 82 h 483"/>
                <a:gd name="T24" fmla="*/ 0 w 428"/>
                <a:gd name="T25"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83">
                  <a:moveTo>
                    <a:pt x="1" y="8"/>
                  </a:moveTo>
                  <a:cubicBezTo>
                    <a:pt x="17" y="10"/>
                    <a:pt x="58" y="20"/>
                    <a:pt x="91" y="61"/>
                  </a:cubicBezTo>
                  <a:cubicBezTo>
                    <a:pt x="129" y="99"/>
                    <a:pt x="113" y="171"/>
                    <a:pt x="137" y="239"/>
                  </a:cubicBezTo>
                  <a:cubicBezTo>
                    <a:pt x="147" y="275"/>
                    <a:pt x="182" y="297"/>
                    <a:pt x="210" y="314"/>
                  </a:cubicBezTo>
                  <a:cubicBezTo>
                    <a:pt x="240" y="333"/>
                    <a:pt x="270" y="349"/>
                    <a:pt x="298" y="364"/>
                  </a:cubicBezTo>
                  <a:cubicBezTo>
                    <a:pt x="352" y="396"/>
                    <a:pt x="404" y="423"/>
                    <a:pt x="422" y="459"/>
                  </a:cubicBezTo>
                  <a:cubicBezTo>
                    <a:pt x="428" y="477"/>
                    <a:pt x="423" y="483"/>
                    <a:pt x="426" y="475"/>
                  </a:cubicBezTo>
                  <a:cubicBezTo>
                    <a:pt x="428" y="467"/>
                    <a:pt x="422" y="446"/>
                    <a:pt x="402" y="428"/>
                  </a:cubicBezTo>
                  <a:cubicBezTo>
                    <a:pt x="364" y="391"/>
                    <a:pt x="288" y="355"/>
                    <a:pt x="213" y="308"/>
                  </a:cubicBezTo>
                  <a:cubicBezTo>
                    <a:pt x="195" y="295"/>
                    <a:pt x="175" y="283"/>
                    <a:pt x="161" y="266"/>
                  </a:cubicBezTo>
                  <a:cubicBezTo>
                    <a:pt x="148" y="248"/>
                    <a:pt x="140" y="227"/>
                    <a:pt x="136" y="205"/>
                  </a:cubicBezTo>
                  <a:cubicBezTo>
                    <a:pt x="129" y="162"/>
                    <a:pt x="131" y="118"/>
                    <a:pt x="115" y="82"/>
                  </a:cubicBezTo>
                  <a:cubicBezTo>
                    <a:pt x="79" y="11"/>
                    <a:pt x="1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08" name="Freeform 63">
              <a:extLst>
                <a:ext uri="{FF2B5EF4-FFF2-40B4-BE49-F238E27FC236}">
                  <a16:creationId xmlns:a16="http://schemas.microsoft.com/office/drawing/2014/main" id="{DFE6B57C-DF36-4BC5-B07E-8E67397312F9}"/>
                </a:ext>
              </a:extLst>
            </p:cNvPr>
            <p:cNvSpPr>
              <a:spLocks/>
            </p:cNvSpPr>
            <p:nvPr/>
          </p:nvSpPr>
          <p:spPr bwMode="gray">
            <a:xfrm>
              <a:off x="4345" y="1167"/>
              <a:ext cx="448" cy="1024"/>
            </a:xfrm>
            <a:custGeom>
              <a:avLst/>
              <a:gdLst>
                <a:gd name="T0" fmla="*/ 171 w 224"/>
                <a:gd name="T1" fmla="*/ 3 h 511"/>
                <a:gd name="T2" fmla="*/ 205 w 224"/>
                <a:gd name="T3" fmla="*/ 89 h 511"/>
                <a:gd name="T4" fmla="*/ 187 w 224"/>
                <a:gd name="T5" fmla="*/ 234 h 511"/>
                <a:gd name="T6" fmla="*/ 79 w 224"/>
                <a:gd name="T7" fmla="*/ 367 h 511"/>
                <a:gd name="T8" fmla="*/ 14 w 224"/>
                <a:gd name="T9" fmla="*/ 484 h 511"/>
                <a:gd name="T10" fmla="*/ 30 w 224"/>
                <a:gd name="T11" fmla="*/ 458 h 511"/>
                <a:gd name="T12" fmla="*/ 72 w 224"/>
                <a:gd name="T13" fmla="*/ 387 h 511"/>
                <a:gd name="T14" fmla="*/ 138 w 224"/>
                <a:gd name="T15" fmla="*/ 305 h 511"/>
                <a:gd name="T16" fmla="*/ 207 w 224"/>
                <a:gd name="T17" fmla="*/ 216 h 511"/>
                <a:gd name="T18" fmla="*/ 220 w 224"/>
                <a:gd name="T19" fmla="*/ 112 h 511"/>
                <a:gd name="T20" fmla="*/ 191 w 224"/>
                <a:gd name="T21" fmla="*/ 36 h 511"/>
                <a:gd name="T22" fmla="*/ 178 w 224"/>
                <a:gd name="T23"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511">
                  <a:moveTo>
                    <a:pt x="171" y="3"/>
                  </a:moveTo>
                  <a:cubicBezTo>
                    <a:pt x="171" y="18"/>
                    <a:pt x="189" y="49"/>
                    <a:pt x="205" y="89"/>
                  </a:cubicBezTo>
                  <a:cubicBezTo>
                    <a:pt x="219" y="128"/>
                    <a:pt x="217" y="189"/>
                    <a:pt x="187" y="234"/>
                  </a:cubicBezTo>
                  <a:cubicBezTo>
                    <a:pt x="153" y="280"/>
                    <a:pt x="110" y="324"/>
                    <a:pt x="79" y="367"/>
                  </a:cubicBezTo>
                  <a:cubicBezTo>
                    <a:pt x="47" y="411"/>
                    <a:pt x="30" y="456"/>
                    <a:pt x="14" y="484"/>
                  </a:cubicBezTo>
                  <a:cubicBezTo>
                    <a:pt x="0" y="511"/>
                    <a:pt x="10" y="496"/>
                    <a:pt x="30" y="458"/>
                  </a:cubicBezTo>
                  <a:cubicBezTo>
                    <a:pt x="41" y="439"/>
                    <a:pt x="54" y="413"/>
                    <a:pt x="72" y="387"/>
                  </a:cubicBezTo>
                  <a:cubicBezTo>
                    <a:pt x="90" y="361"/>
                    <a:pt x="114" y="333"/>
                    <a:pt x="138" y="305"/>
                  </a:cubicBezTo>
                  <a:cubicBezTo>
                    <a:pt x="162" y="277"/>
                    <a:pt x="190" y="250"/>
                    <a:pt x="207" y="216"/>
                  </a:cubicBezTo>
                  <a:cubicBezTo>
                    <a:pt x="223" y="181"/>
                    <a:pt x="224" y="143"/>
                    <a:pt x="220" y="112"/>
                  </a:cubicBezTo>
                  <a:cubicBezTo>
                    <a:pt x="215" y="79"/>
                    <a:pt x="199" y="55"/>
                    <a:pt x="191" y="36"/>
                  </a:cubicBezTo>
                  <a:cubicBezTo>
                    <a:pt x="182" y="18"/>
                    <a:pt x="179" y="4"/>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09" name="Freeform 64">
              <a:extLst>
                <a:ext uri="{FF2B5EF4-FFF2-40B4-BE49-F238E27FC236}">
                  <a16:creationId xmlns:a16="http://schemas.microsoft.com/office/drawing/2014/main" id="{9C42542A-229E-4E1B-97AF-772108EE19AA}"/>
                </a:ext>
              </a:extLst>
            </p:cNvPr>
            <p:cNvSpPr>
              <a:spLocks/>
            </p:cNvSpPr>
            <p:nvPr/>
          </p:nvSpPr>
          <p:spPr bwMode="gray">
            <a:xfrm>
              <a:off x="4851" y="1307"/>
              <a:ext cx="272" cy="938"/>
            </a:xfrm>
            <a:custGeom>
              <a:avLst/>
              <a:gdLst>
                <a:gd name="T0" fmla="*/ 0 w 136"/>
                <a:gd name="T1" fmla="*/ 8 h 468"/>
                <a:gd name="T2" fmla="*/ 62 w 136"/>
                <a:gd name="T3" fmla="*/ 64 h 468"/>
                <a:gd name="T4" fmla="*/ 110 w 136"/>
                <a:gd name="T5" fmla="*/ 110 h 468"/>
                <a:gd name="T6" fmla="*/ 125 w 136"/>
                <a:gd name="T7" fmla="*/ 176 h 468"/>
                <a:gd name="T8" fmla="*/ 67 w 136"/>
                <a:gd name="T9" fmla="*/ 320 h 468"/>
                <a:gd name="T10" fmla="*/ 67 w 136"/>
                <a:gd name="T11" fmla="*/ 441 h 468"/>
                <a:gd name="T12" fmla="*/ 67 w 136"/>
                <a:gd name="T13" fmla="*/ 413 h 468"/>
                <a:gd name="T14" fmla="*/ 69 w 136"/>
                <a:gd name="T15" fmla="*/ 339 h 468"/>
                <a:gd name="T16" fmla="*/ 104 w 136"/>
                <a:gd name="T17" fmla="*/ 251 h 468"/>
                <a:gd name="T18" fmla="*/ 135 w 136"/>
                <a:gd name="T19" fmla="*/ 153 h 468"/>
                <a:gd name="T20" fmla="*/ 86 w 136"/>
                <a:gd name="T21" fmla="*/ 73 h 468"/>
                <a:gd name="T22" fmla="*/ 3 w 136"/>
                <a:gd name="T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68">
                  <a:moveTo>
                    <a:pt x="0" y="8"/>
                  </a:moveTo>
                  <a:cubicBezTo>
                    <a:pt x="9" y="17"/>
                    <a:pt x="33" y="36"/>
                    <a:pt x="62" y="64"/>
                  </a:cubicBezTo>
                  <a:cubicBezTo>
                    <a:pt x="76" y="77"/>
                    <a:pt x="94" y="93"/>
                    <a:pt x="110" y="110"/>
                  </a:cubicBezTo>
                  <a:cubicBezTo>
                    <a:pt x="125" y="126"/>
                    <a:pt x="129" y="151"/>
                    <a:pt x="125" y="176"/>
                  </a:cubicBezTo>
                  <a:cubicBezTo>
                    <a:pt x="116" y="226"/>
                    <a:pt x="80" y="272"/>
                    <a:pt x="67" y="320"/>
                  </a:cubicBezTo>
                  <a:cubicBezTo>
                    <a:pt x="56" y="369"/>
                    <a:pt x="66" y="412"/>
                    <a:pt x="67" y="441"/>
                  </a:cubicBezTo>
                  <a:cubicBezTo>
                    <a:pt x="68" y="468"/>
                    <a:pt x="69" y="452"/>
                    <a:pt x="67" y="413"/>
                  </a:cubicBezTo>
                  <a:cubicBezTo>
                    <a:pt x="66" y="393"/>
                    <a:pt x="64" y="367"/>
                    <a:pt x="69" y="339"/>
                  </a:cubicBezTo>
                  <a:cubicBezTo>
                    <a:pt x="73" y="310"/>
                    <a:pt x="89" y="281"/>
                    <a:pt x="104" y="251"/>
                  </a:cubicBezTo>
                  <a:cubicBezTo>
                    <a:pt x="120" y="221"/>
                    <a:pt x="136" y="188"/>
                    <a:pt x="135" y="153"/>
                  </a:cubicBezTo>
                  <a:cubicBezTo>
                    <a:pt x="136" y="115"/>
                    <a:pt x="106" y="92"/>
                    <a:pt x="86" y="73"/>
                  </a:cubicBezTo>
                  <a:cubicBezTo>
                    <a:pt x="45" y="32"/>
                    <a:pt x="9" y="8"/>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0" name="Freeform 65">
              <a:extLst>
                <a:ext uri="{FF2B5EF4-FFF2-40B4-BE49-F238E27FC236}">
                  <a16:creationId xmlns:a16="http://schemas.microsoft.com/office/drawing/2014/main" id="{BC56D765-114C-46F3-B57B-254FCD81BAE9}"/>
                </a:ext>
              </a:extLst>
            </p:cNvPr>
            <p:cNvSpPr>
              <a:spLocks/>
            </p:cNvSpPr>
            <p:nvPr/>
          </p:nvSpPr>
          <p:spPr bwMode="gray">
            <a:xfrm>
              <a:off x="4603" y="1482"/>
              <a:ext cx="940" cy="597"/>
            </a:xfrm>
            <a:custGeom>
              <a:avLst/>
              <a:gdLst>
                <a:gd name="T0" fmla="*/ 0 w 470"/>
                <a:gd name="T1" fmla="*/ 8 h 298"/>
                <a:gd name="T2" fmla="*/ 231 w 470"/>
                <a:gd name="T3" fmla="*/ 111 h 298"/>
                <a:gd name="T4" fmla="*/ 277 w 470"/>
                <a:gd name="T5" fmla="*/ 183 h 298"/>
                <a:gd name="T6" fmla="*/ 305 w 470"/>
                <a:gd name="T7" fmla="*/ 266 h 298"/>
                <a:gd name="T8" fmla="*/ 438 w 470"/>
                <a:gd name="T9" fmla="*/ 293 h 298"/>
                <a:gd name="T10" fmla="*/ 407 w 470"/>
                <a:gd name="T11" fmla="*/ 288 h 298"/>
                <a:gd name="T12" fmla="*/ 325 w 470"/>
                <a:gd name="T13" fmla="*/ 272 h 298"/>
                <a:gd name="T14" fmla="*/ 284 w 470"/>
                <a:gd name="T15" fmla="*/ 181 h 298"/>
                <a:gd name="T16" fmla="*/ 215 w 470"/>
                <a:gd name="T17" fmla="*/ 87 h 298"/>
                <a:gd name="T18" fmla="*/ 119 w 470"/>
                <a:gd name="T19" fmla="*/ 37 h 298"/>
                <a:gd name="T20" fmla="*/ 0 w 47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298">
                  <a:moveTo>
                    <a:pt x="0" y="8"/>
                  </a:moveTo>
                  <a:cubicBezTo>
                    <a:pt x="25" y="21"/>
                    <a:pt x="140" y="37"/>
                    <a:pt x="231" y="111"/>
                  </a:cubicBezTo>
                  <a:cubicBezTo>
                    <a:pt x="253" y="130"/>
                    <a:pt x="271" y="155"/>
                    <a:pt x="277" y="183"/>
                  </a:cubicBezTo>
                  <a:cubicBezTo>
                    <a:pt x="283" y="211"/>
                    <a:pt x="281" y="245"/>
                    <a:pt x="305" y="266"/>
                  </a:cubicBezTo>
                  <a:cubicBezTo>
                    <a:pt x="354" y="298"/>
                    <a:pt x="406" y="288"/>
                    <a:pt x="438" y="293"/>
                  </a:cubicBezTo>
                  <a:cubicBezTo>
                    <a:pt x="470" y="298"/>
                    <a:pt x="452" y="292"/>
                    <a:pt x="407" y="288"/>
                  </a:cubicBezTo>
                  <a:cubicBezTo>
                    <a:pt x="385" y="286"/>
                    <a:pt x="356" y="285"/>
                    <a:pt x="325" y="272"/>
                  </a:cubicBezTo>
                  <a:cubicBezTo>
                    <a:pt x="291" y="261"/>
                    <a:pt x="289" y="218"/>
                    <a:pt x="284" y="181"/>
                  </a:cubicBezTo>
                  <a:cubicBezTo>
                    <a:pt x="275" y="142"/>
                    <a:pt x="247" y="109"/>
                    <a:pt x="215" y="87"/>
                  </a:cubicBezTo>
                  <a:cubicBezTo>
                    <a:pt x="184" y="65"/>
                    <a:pt x="150" y="49"/>
                    <a:pt x="119" y="37"/>
                  </a:cubicBezTo>
                  <a:cubicBezTo>
                    <a:pt x="58" y="14"/>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1" name="Freeform 66">
              <a:extLst>
                <a:ext uri="{FF2B5EF4-FFF2-40B4-BE49-F238E27FC236}">
                  <a16:creationId xmlns:a16="http://schemas.microsoft.com/office/drawing/2014/main" id="{F6A87AB7-9A0C-4C4E-AB74-4E388E97D535}"/>
                </a:ext>
              </a:extLst>
            </p:cNvPr>
            <p:cNvSpPr>
              <a:spLocks/>
            </p:cNvSpPr>
            <p:nvPr/>
          </p:nvSpPr>
          <p:spPr bwMode="gray">
            <a:xfrm>
              <a:off x="5049" y="909"/>
              <a:ext cx="340" cy="1286"/>
            </a:xfrm>
            <a:custGeom>
              <a:avLst/>
              <a:gdLst>
                <a:gd name="T0" fmla="*/ 11 w 170"/>
                <a:gd name="T1" fmla="*/ 1 h 642"/>
                <a:gd name="T2" fmla="*/ 1 w 170"/>
                <a:gd name="T3" fmla="*/ 123 h 642"/>
                <a:gd name="T4" fmla="*/ 14 w 170"/>
                <a:gd name="T5" fmla="*/ 221 h 642"/>
                <a:gd name="T6" fmla="*/ 71 w 170"/>
                <a:gd name="T7" fmla="*/ 318 h 642"/>
                <a:gd name="T8" fmla="*/ 142 w 170"/>
                <a:gd name="T9" fmla="*/ 407 h 642"/>
                <a:gd name="T10" fmla="*/ 143 w 170"/>
                <a:gd name="T11" fmla="*/ 506 h 642"/>
                <a:gd name="T12" fmla="*/ 64 w 170"/>
                <a:gd name="T13" fmla="*/ 562 h 642"/>
                <a:gd name="T14" fmla="*/ 18 w 170"/>
                <a:gd name="T15" fmla="*/ 619 h 642"/>
                <a:gd name="T16" fmla="*/ 17 w 170"/>
                <a:gd name="T17" fmla="*/ 635 h 642"/>
                <a:gd name="T18" fmla="*/ 37 w 170"/>
                <a:gd name="T19" fmla="*/ 586 h 642"/>
                <a:gd name="T20" fmla="*/ 127 w 170"/>
                <a:gd name="T21" fmla="*/ 528 h 642"/>
                <a:gd name="T22" fmla="*/ 165 w 170"/>
                <a:gd name="T23" fmla="*/ 473 h 642"/>
                <a:gd name="T24" fmla="*/ 148 w 170"/>
                <a:gd name="T25" fmla="*/ 402 h 642"/>
                <a:gd name="T26" fmla="*/ 57 w 170"/>
                <a:gd name="T27" fmla="*/ 284 h 642"/>
                <a:gd name="T28" fmla="*/ 11 w 170"/>
                <a:gd name="T29" fmla="*/ 157 h 642"/>
                <a:gd name="T30" fmla="*/ 19 w 170"/>
                <a:gd name="T3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642">
                  <a:moveTo>
                    <a:pt x="11" y="1"/>
                  </a:moveTo>
                  <a:cubicBezTo>
                    <a:pt x="8" y="20"/>
                    <a:pt x="3" y="63"/>
                    <a:pt x="1" y="123"/>
                  </a:cubicBezTo>
                  <a:cubicBezTo>
                    <a:pt x="0" y="152"/>
                    <a:pt x="2" y="187"/>
                    <a:pt x="14" y="221"/>
                  </a:cubicBezTo>
                  <a:cubicBezTo>
                    <a:pt x="27" y="255"/>
                    <a:pt x="48" y="288"/>
                    <a:pt x="71" y="318"/>
                  </a:cubicBezTo>
                  <a:cubicBezTo>
                    <a:pt x="95" y="348"/>
                    <a:pt x="123" y="375"/>
                    <a:pt x="142" y="407"/>
                  </a:cubicBezTo>
                  <a:cubicBezTo>
                    <a:pt x="163" y="438"/>
                    <a:pt x="168" y="480"/>
                    <a:pt x="143" y="506"/>
                  </a:cubicBezTo>
                  <a:cubicBezTo>
                    <a:pt x="120" y="533"/>
                    <a:pt x="89" y="547"/>
                    <a:pt x="64" y="562"/>
                  </a:cubicBezTo>
                  <a:cubicBezTo>
                    <a:pt x="38" y="576"/>
                    <a:pt x="20" y="598"/>
                    <a:pt x="18" y="619"/>
                  </a:cubicBezTo>
                  <a:cubicBezTo>
                    <a:pt x="16" y="638"/>
                    <a:pt x="17" y="642"/>
                    <a:pt x="17" y="635"/>
                  </a:cubicBezTo>
                  <a:cubicBezTo>
                    <a:pt x="18" y="628"/>
                    <a:pt x="17" y="606"/>
                    <a:pt x="37" y="586"/>
                  </a:cubicBezTo>
                  <a:cubicBezTo>
                    <a:pt x="56" y="565"/>
                    <a:pt x="93" y="554"/>
                    <a:pt x="127" y="528"/>
                  </a:cubicBezTo>
                  <a:cubicBezTo>
                    <a:pt x="144" y="515"/>
                    <a:pt x="161" y="497"/>
                    <a:pt x="165" y="473"/>
                  </a:cubicBezTo>
                  <a:cubicBezTo>
                    <a:pt x="170" y="448"/>
                    <a:pt x="160" y="424"/>
                    <a:pt x="148" y="402"/>
                  </a:cubicBezTo>
                  <a:cubicBezTo>
                    <a:pt x="122" y="360"/>
                    <a:pt x="84" y="325"/>
                    <a:pt x="57" y="284"/>
                  </a:cubicBezTo>
                  <a:cubicBezTo>
                    <a:pt x="30" y="244"/>
                    <a:pt x="13" y="199"/>
                    <a:pt x="11" y="157"/>
                  </a:cubicBezTo>
                  <a:cubicBezTo>
                    <a:pt x="9" y="75"/>
                    <a:pt x="18" y="12"/>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2" name="Freeform 67">
              <a:extLst>
                <a:ext uri="{FF2B5EF4-FFF2-40B4-BE49-F238E27FC236}">
                  <a16:creationId xmlns:a16="http://schemas.microsoft.com/office/drawing/2014/main" id="{5E702AB4-ABDE-422B-9A10-269FE2D583B5}"/>
                </a:ext>
              </a:extLst>
            </p:cNvPr>
            <p:cNvSpPr>
              <a:spLocks/>
            </p:cNvSpPr>
            <p:nvPr/>
          </p:nvSpPr>
          <p:spPr bwMode="gray">
            <a:xfrm>
              <a:off x="5275" y="1289"/>
              <a:ext cx="436" cy="744"/>
            </a:xfrm>
            <a:custGeom>
              <a:avLst/>
              <a:gdLst>
                <a:gd name="T0" fmla="*/ 0 w 218"/>
                <a:gd name="T1" fmla="*/ 8 h 371"/>
                <a:gd name="T2" fmla="*/ 135 w 218"/>
                <a:gd name="T3" fmla="*/ 139 h 371"/>
                <a:gd name="T4" fmla="*/ 159 w 218"/>
                <a:gd name="T5" fmla="*/ 266 h 371"/>
                <a:gd name="T6" fmla="*/ 168 w 218"/>
                <a:gd name="T7" fmla="*/ 324 h 371"/>
                <a:gd name="T8" fmla="*/ 200 w 218"/>
                <a:gd name="T9" fmla="*/ 356 h 371"/>
                <a:gd name="T10" fmla="*/ 184 w 218"/>
                <a:gd name="T11" fmla="*/ 338 h 371"/>
                <a:gd name="T12" fmla="*/ 162 w 218"/>
                <a:gd name="T13" fmla="*/ 199 h 371"/>
                <a:gd name="T14" fmla="*/ 81 w 218"/>
                <a:gd name="T15" fmla="*/ 52 h 371"/>
                <a:gd name="T16" fmla="*/ 2 w 218"/>
                <a:gd name="T1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71">
                  <a:moveTo>
                    <a:pt x="0" y="8"/>
                  </a:moveTo>
                  <a:cubicBezTo>
                    <a:pt x="19" y="17"/>
                    <a:pt x="94" y="58"/>
                    <a:pt x="135" y="139"/>
                  </a:cubicBezTo>
                  <a:cubicBezTo>
                    <a:pt x="156" y="178"/>
                    <a:pt x="159" y="224"/>
                    <a:pt x="159" y="266"/>
                  </a:cubicBezTo>
                  <a:cubicBezTo>
                    <a:pt x="159" y="287"/>
                    <a:pt x="159" y="308"/>
                    <a:pt x="168" y="324"/>
                  </a:cubicBezTo>
                  <a:cubicBezTo>
                    <a:pt x="177" y="339"/>
                    <a:pt x="190" y="348"/>
                    <a:pt x="200" y="356"/>
                  </a:cubicBezTo>
                  <a:cubicBezTo>
                    <a:pt x="218" y="371"/>
                    <a:pt x="208" y="362"/>
                    <a:pt x="184" y="338"/>
                  </a:cubicBezTo>
                  <a:cubicBezTo>
                    <a:pt x="154" y="316"/>
                    <a:pt x="170" y="257"/>
                    <a:pt x="162" y="199"/>
                  </a:cubicBezTo>
                  <a:cubicBezTo>
                    <a:pt x="155" y="140"/>
                    <a:pt x="117" y="86"/>
                    <a:pt x="81" y="52"/>
                  </a:cubicBezTo>
                  <a:cubicBezTo>
                    <a:pt x="45" y="17"/>
                    <a:pt x="8"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3" name="Freeform 68">
              <a:extLst>
                <a:ext uri="{FF2B5EF4-FFF2-40B4-BE49-F238E27FC236}">
                  <a16:creationId xmlns:a16="http://schemas.microsoft.com/office/drawing/2014/main" id="{6C3517AD-EF0F-42DA-B278-AEE1573CF3DE}"/>
                </a:ext>
              </a:extLst>
            </p:cNvPr>
            <p:cNvSpPr>
              <a:spLocks/>
            </p:cNvSpPr>
            <p:nvPr/>
          </p:nvSpPr>
          <p:spPr bwMode="gray">
            <a:xfrm>
              <a:off x="4967" y="1017"/>
              <a:ext cx="490" cy="204"/>
            </a:xfrm>
            <a:custGeom>
              <a:avLst/>
              <a:gdLst>
                <a:gd name="T0" fmla="*/ 1 w 245"/>
                <a:gd name="T1" fmla="*/ 8 h 102"/>
                <a:gd name="T2" fmla="*/ 117 w 245"/>
                <a:gd name="T3" fmla="*/ 23 h 102"/>
                <a:gd name="T4" fmla="*/ 237 w 245"/>
                <a:gd name="T5" fmla="*/ 89 h 102"/>
                <a:gd name="T6" fmla="*/ 231 w 245"/>
                <a:gd name="T7" fmla="*/ 76 h 102"/>
                <a:gd name="T8" fmla="*/ 158 w 245"/>
                <a:gd name="T9" fmla="*/ 26 h 102"/>
                <a:gd name="T10" fmla="*/ 0 w 245"/>
                <a:gd name="T11" fmla="*/ 0 h 102"/>
              </a:gdLst>
              <a:ahLst/>
              <a:cxnLst>
                <a:cxn ang="0">
                  <a:pos x="T0" y="T1"/>
                </a:cxn>
                <a:cxn ang="0">
                  <a:pos x="T2" y="T3"/>
                </a:cxn>
                <a:cxn ang="0">
                  <a:pos x="T4" y="T5"/>
                </a:cxn>
                <a:cxn ang="0">
                  <a:pos x="T6" y="T7"/>
                </a:cxn>
                <a:cxn ang="0">
                  <a:pos x="T8" y="T9"/>
                </a:cxn>
                <a:cxn ang="0">
                  <a:pos x="T10" y="T11"/>
                </a:cxn>
              </a:cxnLst>
              <a:rect l="0" t="0" r="r" b="b"/>
              <a:pathLst>
                <a:path w="245" h="102">
                  <a:moveTo>
                    <a:pt x="1" y="8"/>
                  </a:moveTo>
                  <a:cubicBezTo>
                    <a:pt x="14" y="14"/>
                    <a:pt x="64" y="13"/>
                    <a:pt x="117" y="23"/>
                  </a:cubicBezTo>
                  <a:cubicBezTo>
                    <a:pt x="170" y="31"/>
                    <a:pt x="224" y="60"/>
                    <a:pt x="237" y="89"/>
                  </a:cubicBezTo>
                  <a:cubicBezTo>
                    <a:pt x="245" y="102"/>
                    <a:pt x="242" y="94"/>
                    <a:pt x="231" y="76"/>
                  </a:cubicBezTo>
                  <a:cubicBezTo>
                    <a:pt x="220" y="58"/>
                    <a:pt x="192" y="37"/>
                    <a:pt x="158" y="26"/>
                  </a:cubicBezTo>
                  <a:cubicBezTo>
                    <a:pt x="90" y="2"/>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4" name="Freeform 69">
              <a:extLst>
                <a:ext uri="{FF2B5EF4-FFF2-40B4-BE49-F238E27FC236}">
                  <a16:creationId xmlns:a16="http://schemas.microsoft.com/office/drawing/2014/main" id="{132AA6E5-EF6A-45C7-AD6A-33B040E0EEB5}"/>
                </a:ext>
              </a:extLst>
            </p:cNvPr>
            <p:cNvSpPr>
              <a:spLocks/>
            </p:cNvSpPr>
            <p:nvPr/>
          </p:nvSpPr>
          <p:spPr bwMode="gray">
            <a:xfrm>
              <a:off x="5593" y="1329"/>
              <a:ext cx="362" cy="521"/>
            </a:xfrm>
            <a:custGeom>
              <a:avLst/>
              <a:gdLst>
                <a:gd name="T0" fmla="*/ 0 w 181"/>
                <a:gd name="T1" fmla="*/ 7 h 260"/>
                <a:gd name="T2" fmla="*/ 118 w 181"/>
                <a:gd name="T3" fmla="*/ 93 h 260"/>
                <a:gd name="T4" fmla="*/ 137 w 181"/>
                <a:gd name="T5" fmla="*/ 186 h 260"/>
                <a:gd name="T6" fmla="*/ 164 w 181"/>
                <a:gd name="T7" fmla="*/ 254 h 260"/>
                <a:gd name="T8" fmla="*/ 152 w 181"/>
                <a:gd name="T9" fmla="*/ 242 h 260"/>
                <a:gd name="T10" fmla="*/ 145 w 181"/>
                <a:gd name="T11" fmla="*/ 135 h 260"/>
                <a:gd name="T12" fmla="*/ 64 w 181"/>
                <a:gd name="T13" fmla="*/ 39 h 260"/>
                <a:gd name="T14" fmla="*/ 4 w 181"/>
                <a:gd name="T15" fmla="*/ 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0">
                  <a:moveTo>
                    <a:pt x="0" y="7"/>
                  </a:moveTo>
                  <a:cubicBezTo>
                    <a:pt x="9" y="24"/>
                    <a:pt x="73" y="45"/>
                    <a:pt x="118" y="93"/>
                  </a:cubicBezTo>
                  <a:cubicBezTo>
                    <a:pt x="141" y="118"/>
                    <a:pt x="141" y="154"/>
                    <a:pt x="137" y="186"/>
                  </a:cubicBezTo>
                  <a:cubicBezTo>
                    <a:pt x="131" y="218"/>
                    <a:pt x="145" y="248"/>
                    <a:pt x="164" y="254"/>
                  </a:cubicBezTo>
                  <a:cubicBezTo>
                    <a:pt x="181" y="260"/>
                    <a:pt x="169" y="259"/>
                    <a:pt x="152" y="242"/>
                  </a:cubicBezTo>
                  <a:cubicBezTo>
                    <a:pt x="131" y="223"/>
                    <a:pt x="148" y="180"/>
                    <a:pt x="145" y="135"/>
                  </a:cubicBezTo>
                  <a:cubicBezTo>
                    <a:pt x="140" y="87"/>
                    <a:pt x="95" y="57"/>
                    <a:pt x="64" y="39"/>
                  </a:cubicBezTo>
                  <a:cubicBezTo>
                    <a:pt x="31" y="20"/>
                    <a:pt x="7" y="6"/>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5" name="Freeform 70">
              <a:extLst>
                <a:ext uri="{FF2B5EF4-FFF2-40B4-BE49-F238E27FC236}">
                  <a16:creationId xmlns:a16="http://schemas.microsoft.com/office/drawing/2014/main" id="{684D1AFA-1595-4A92-93B3-0F96DF335BEC}"/>
                </a:ext>
              </a:extLst>
            </p:cNvPr>
            <p:cNvSpPr>
              <a:spLocks/>
            </p:cNvSpPr>
            <p:nvPr/>
          </p:nvSpPr>
          <p:spPr bwMode="gray">
            <a:xfrm>
              <a:off x="3131" y="1357"/>
              <a:ext cx="390" cy="179"/>
            </a:xfrm>
            <a:custGeom>
              <a:avLst/>
              <a:gdLst>
                <a:gd name="T0" fmla="*/ 195 w 195"/>
                <a:gd name="T1" fmla="*/ 24 h 89"/>
                <a:gd name="T2" fmla="*/ 166 w 195"/>
                <a:gd name="T3" fmla="*/ 5 h 89"/>
                <a:gd name="T4" fmla="*/ 108 w 195"/>
                <a:gd name="T5" fmla="*/ 14 h 89"/>
                <a:gd name="T6" fmla="*/ 19 w 195"/>
                <a:gd name="T7" fmla="*/ 77 h 89"/>
                <a:gd name="T8" fmla="*/ 85 w 195"/>
                <a:gd name="T9" fmla="*/ 36 h 89"/>
                <a:gd name="T10" fmla="*/ 155 w 195"/>
                <a:gd name="T11" fmla="*/ 12 h 89"/>
                <a:gd name="T12" fmla="*/ 190 w 195"/>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195" h="89">
                  <a:moveTo>
                    <a:pt x="195" y="24"/>
                  </a:moveTo>
                  <a:cubicBezTo>
                    <a:pt x="192" y="19"/>
                    <a:pt x="183" y="10"/>
                    <a:pt x="166" y="5"/>
                  </a:cubicBezTo>
                  <a:cubicBezTo>
                    <a:pt x="149" y="0"/>
                    <a:pt x="126" y="3"/>
                    <a:pt x="108" y="14"/>
                  </a:cubicBezTo>
                  <a:cubicBezTo>
                    <a:pt x="70" y="34"/>
                    <a:pt x="40" y="66"/>
                    <a:pt x="19" y="77"/>
                  </a:cubicBezTo>
                  <a:cubicBezTo>
                    <a:pt x="0" y="89"/>
                    <a:pt x="43" y="68"/>
                    <a:pt x="85" y="36"/>
                  </a:cubicBezTo>
                  <a:cubicBezTo>
                    <a:pt x="106" y="22"/>
                    <a:pt x="133" y="9"/>
                    <a:pt x="155" y="12"/>
                  </a:cubicBezTo>
                  <a:cubicBezTo>
                    <a:pt x="177" y="15"/>
                    <a:pt x="189" y="28"/>
                    <a:pt x="190"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6" name="Freeform 71">
              <a:extLst>
                <a:ext uri="{FF2B5EF4-FFF2-40B4-BE49-F238E27FC236}">
                  <a16:creationId xmlns:a16="http://schemas.microsoft.com/office/drawing/2014/main" id="{C3B0CCF3-EBFF-465D-A6DC-DB16FD2FA94D}"/>
                </a:ext>
              </a:extLst>
            </p:cNvPr>
            <p:cNvSpPr>
              <a:spLocks/>
            </p:cNvSpPr>
            <p:nvPr/>
          </p:nvSpPr>
          <p:spPr bwMode="gray">
            <a:xfrm>
              <a:off x="2963" y="1275"/>
              <a:ext cx="276" cy="433"/>
            </a:xfrm>
            <a:custGeom>
              <a:avLst/>
              <a:gdLst>
                <a:gd name="T0" fmla="*/ 9 w 138"/>
                <a:gd name="T1" fmla="*/ 1 h 216"/>
                <a:gd name="T2" fmla="*/ 18 w 138"/>
                <a:gd name="T3" fmla="*/ 112 h 216"/>
                <a:gd name="T4" fmla="*/ 112 w 138"/>
                <a:gd name="T5" fmla="*/ 208 h 216"/>
                <a:gd name="T6" fmla="*/ 43 w 138"/>
                <a:gd name="T7" fmla="*/ 143 h 216"/>
                <a:gd name="T8" fmla="*/ 17 w 138"/>
                <a:gd name="T9" fmla="*/ 0 h 216"/>
              </a:gdLst>
              <a:ahLst/>
              <a:cxnLst>
                <a:cxn ang="0">
                  <a:pos x="T0" y="T1"/>
                </a:cxn>
                <a:cxn ang="0">
                  <a:pos x="T2" y="T3"/>
                </a:cxn>
                <a:cxn ang="0">
                  <a:pos x="T4" y="T5"/>
                </a:cxn>
                <a:cxn ang="0">
                  <a:pos x="T6" y="T7"/>
                </a:cxn>
                <a:cxn ang="0">
                  <a:pos x="T8" y="T9"/>
                </a:cxn>
              </a:cxnLst>
              <a:rect l="0" t="0" r="r" b="b"/>
              <a:pathLst>
                <a:path w="138" h="216">
                  <a:moveTo>
                    <a:pt x="9" y="1"/>
                  </a:moveTo>
                  <a:cubicBezTo>
                    <a:pt x="3" y="13"/>
                    <a:pt x="0" y="62"/>
                    <a:pt x="18" y="112"/>
                  </a:cubicBezTo>
                  <a:cubicBezTo>
                    <a:pt x="36" y="164"/>
                    <a:pt x="86" y="199"/>
                    <a:pt x="112" y="208"/>
                  </a:cubicBezTo>
                  <a:cubicBezTo>
                    <a:pt x="138" y="216"/>
                    <a:pt x="79" y="200"/>
                    <a:pt x="43" y="143"/>
                  </a:cubicBezTo>
                  <a:cubicBezTo>
                    <a:pt x="7" y="87"/>
                    <a:pt x="12" y="8"/>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7" name="Freeform 72">
              <a:extLst>
                <a:ext uri="{FF2B5EF4-FFF2-40B4-BE49-F238E27FC236}">
                  <a16:creationId xmlns:a16="http://schemas.microsoft.com/office/drawing/2014/main" id="{4DEDBCB5-31E3-47A0-8C57-69C11EF69B97}"/>
                </a:ext>
              </a:extLst>
            </p:cNvPr>
            <p:cNvSpPr>
              <a:spLocks/>
            </p:cNvSpPr>
            <p:nvPr/>
          </p:nvSpPr>
          <p:spPr bwMode="gray">
            <a:xfrm>
              <a:off x="3523" y="1055"/>
              <a:ext cx="198" cy="256"/>
            </a:xfrm>
            <a:custGeom>
              <a:avLst/>
              <a:gdLst>
                <a:gd name="T0" fmla="*/ 96 w 99"/>
                <a:gd name="T1" fmla="*/ 5 h 128"/>
                <a:gd name="T2" fmla="*/ 29 w 99"/>
                <a:gd name="T3" fmla="*/ 52 h 128"/>
                <a:gd name="T4" fmla="*/ 2 w 99"/>
                <a:gd name="T5" fmla="*/ 102 h 128"/>
                <a:gd name="T6" fmla="*/ 10 w 99"/>
                <a:gd name="T7" fmla="*/ 125 h 128"/>
                <a:gd name="T8" fmla="*/ 28 w 99"/>
                <a:gd name="T9" fmla="*/ 125 h 128"/>
                <a:gd name="T10" fmla="*/ 19 w 99"/>
                <a:gd name="T11" fmla="*/ 124 h 128"/>
                <a:gd name="T12" fmla="*/ 19 w 99"/>
                <a:gd name="T13" fmla="*/ 80 h 128"/>
                <a:gd name="T14" fmla="*/ 99 w 99"/>
                <a:gd name="T15" fmla="*/ 12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28">
                  <a:moveTo>
                    <a:pt x="96" y="5"/>
                  </a:moveTo>
                  <a:cubicBezTo>
                    <a:pt x="84" y="0"/>
                    <a:pt x="52" y="21"/>
                    <a:pt x="29" y="52"/>
                  </a:cubicBezTo>
                  <a:cubicBezTo>
                    <a:pt x="18" y="67"/>
                    <a:pt x="7" y="84"/>
                    <a:pt x="2" y="102"/>
                  </a:cubicBezTo>
                  <a:cubicBezTo>
                    <a:pt x="0" y="111"/>
                    <a:pt x="2" y="123"/>
                    <a:pt x="10" y="125"/>
                  </a:cubicBezTo>
                  <a:cubicBezTo>
                    <a:pt x="17" y="128"/>
                    <a:pt x="24" y="126"/>
                    <a:pt x="28" y="125"/>
                  </a:cubicBezTo>
                  <a:cubicBezTo>
                    <a:pt x="38" y="122"/>
                    <a:pt x="32" y="123"/>
                    <a:pt x="19" y="124"/>
                  </a:cubicBezTo>
                  <a:cubicBezTo>
                    <a:pt x="1" y="127"/>
                    <a:pt x="5" y="99"/>
                    <a:pt x="19" y="80"/>
                  </a:cubicBezTo>
                  <a:cubicBezTo>
                    <a:pt x="44" y="39"/>
                    <a:pt x="92" y="5"/>
                    <a:pt x="9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8" name="Freeform 73">
              <a:extLst>
                <a:ext uri="{FF2B5EF4-FFF2-40B4-BE49-F238E27FC236}">
                  <a16:creationId xmlns:a16="http://schemas.microsoft.com/office/drawing/2014/main" id="{61275D61-F296-4AAA-A7AD-A0AC7F1A9AA5}"/>
                </a:ext>
              </a:extLst>
            </p:cNvPr>
            <p:cNvSpPr>
              <a:spLocks/>
            </p:cNvSpPr>
            <p:nvPr/>
          </p:nvSpPr>
          <p:spPr bwMode="gray">
            <a:xfrm>
              <a:off x="2719" y="1107"/>
              <a:ext cx="234" cy="323"/>
            </a:xfrm>
            <a:custGeom>
              <a:avLst/>
              <a:gdLst>
                <a:gd name="T0" fmla="*/ 81 w 117"/>
                <a:gd name="T1" fmla="*/ 7 h 161"/>
                <a:gd name="T2" fmla="*/ 92 w 117"/>
                <a:gd name="T3" fmla="*/ 78 h 161"/>
                <a:gd name="T4" fmla="*/ 17 w 117"/>
                <a:gd name="T5" fmla="*/ 148 h 161"/>
                <a:gd name="T6" fmla="*/ 79 w 117"/>
                <a:gd name="T7" fmla="*/ 106 h 161"/>
                <a:gd name="T8" fmla="*/ 108 w 117"/>
                <a:gd name="T9" fmla="*/ 38 h 161"/>
                <a:gd name="T10" fmla="*/ 86 w 117"/>
                <a:gd name="T11" fmla="*/ 0 h 161"/>
              </a:gdLst>
              <a:ahLst/>
              <a:cxnLst>
                <a:cxn ang="0">
                  <a:pos x="T0" y="T1"/>
                </a:cxn>
                <a:cxn ang="0">
                  <a:pos x="T2" y="T3"/>
                </a:cxn>
                <a:cxn ang="0">
                  <a:pos x="T4" y="T5"/>
                </a:cxn>
                <a:cxn ang="0">
                  <a:pos x="T6" y="T7"/>
                </a:cxn>
                <a:cxn ang="0">
                  <a:pos x="T8" y="T9"/>
                </a:cxn>
                <a:cxn ang="0">
                  <a:pos x="T10" y="T11"/>
                </a:cxn>
              </a:cxnLst>
              <a:rect l="0" t="0" r="r" b="b"/>
              <a:pathLst>
                <a:path w="117" h="161">
                  <a:moveTo>
                    <a:pt x="81" y="7"/>
                  </a:moveTo>
                  <a:cubicBezTo>
                    <a:pt x="83" y="17"/>
                    <a:pt x="116" y="45"/>
                    <a:pt x="92" y="78"/>
                  </a:cubicBezTo>
                  <a:cubicBezTo>
                    <a:pt x="71" y="110"/>
                    <a:pt x="32" y="133"/>
                    <a:pt x="17" y="148"/>
                  </a:cubicBezTo>
                  <a:cubicBezTo>
                    <a:pt x="0" y="161"/>
                    <a:pt x="38" y="139"/>
                    <a:pt x="79" y="106"/>
                  </a:cubicBezTo>
                  <a:cubicBezTo>
                    <a:pt x="99" y="90"/>
                    <a:pt x="117" y="62"/>
                    <a:pt x="108" y="38"/>
                  </a:cubicBezTo>
                  <a:cubicBezTo>
                    <a:pt x="100" y="16"/>
                    <a:pt x="86" y="5"/>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19" name="Freeform 74">
              <a:extLst>
                <a:ext uri="{FF2B5EF4-FFF2-40B4-BE49-F238E27FC236}">
                  <a16:creationId xmlns:a16="http://schemas.microsoft.com/office/drawing/2014/main" id="{C891D3D7-D071-4865-AF3B-521A597183FE}"/>
                </a:ext>
              </a:extLst>
            </p:cNvPr>
            <p:cNvSpPr>
              <a:spLocks/>
            </p:cNvSpPr>
            <p:nvPr/>
          </p:nvSpPr>
          <p:spPr bwMode="gray">
            <a:xfrm>
              <a:off x="4627" y="1189"/>
              <a:ext cx="410" cy="249"/>
            </a:xfrm>
            <a:custGeom>
              <a:avLst/>
              <a:gdLst>
                <a:gd name="T0" fmla="*/ 1 w 205"/>
                <a:gd name="T1" fmla="*/ 3 h 124"/>
                <a:gd name="T2" fmla="*/ 3 w 205"/>
                <a:gd name="T3" fmla="*/ 46 h 124"/>
                <a:gd name="T4" fmla="*/ 11 w 205"/>
                <a:gd name="T5" fmla="*/ 80 h 124"/>
                <a:gd name="T6" fmla="*/ 15 w 205"/>
                <a:gd name="T7" fmla="*/ 98 h 124"/>
                <a:gd name="T8" fmla="*/ 34 w 205"/>
                <a:gd name="T9" fmla="*/ 115 h 124"/>
                <a:gd name="T10" fmla="*/ 177 w 205"/>
                <a:gd name="T11" fmla="*/ 110 h 124"/>
                <a:gd name="T12" fmla="*/ 75 w 205"/>
                <a:gd name="T13" fmla="*/ 111 h 124"/>
                <a:gd name="T14" fmla="*/ 26 w 205"/>
                <a:gd name="T15" fmla="*/ 102 h 124"/>
                <a:gd name="T16" fmla="*/ 14 w 205"/>
                <a:gd name="T17" fmla="*/ 56 h 124"/>
                <a:gd name="T18" fmla="*/ 9 w 205"/>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24">
                  <a:moveTo>
                    <a:pt x="1" y="3"/>
                  </a:moveTo>
                  <a:cubicBezTo>
                    <a:pt x="0" y="10"/>
                    <a:pt x="1" y="25"/>
                    <a:pt x="3" y="46"/>
                  </a:cubicBezTo>
                  <a:cubicBezTo>
                    <a:pt x="4" y="56"/>
                    <a:pt x="7" y="68"/>
                    <a:pt x="11" y="80"/>
                  </a:cubicBezTo>
                  <a:cubicBezTo>
                    <a:pt x="12" y="86"/>
                    <a:pt x="14" y="92"/>
                    <a:pt x="15" y="98"/>
                  </a:cubicBezTo>
                  <a:cubicBezTo>
                    <a:pt x="15" y="106"/>
                    <a:pt x="28" y="116"/>
                    <a:pt x="34" y="115"/>
                  </a:cubicBezTo>
                  <a:cubicBezTo>
                    <a:pt x="89" y="124"/>
                    <a:pt x="147" y="112"/>
                    <a:pt x="177" y="110"/>
                  </a:cubicBezTo>
                  <a:cubicBezTo>
                    <a:pt x="205" y="105"/>
                    <a:pt x="144" y="111"/>
                    <a:pt x="75" y="111"/>
                  </a:cubicBezTo>
                  <a:cubicBezTo>
                    <a:pt x="59" y="109"/>
                    <a:pt x="38" y="110"/>
                    <a:pt x="26" y="102"/>
                  </a:cubicBezTo>
                  <a:cubicBezTo>
                    <a:pt x="22" y="87"/>
                    <a:pt x="17" y="70"/>
                    <a:pt x="14" y="56"/>
                  </a:cubicBezTo>
                  <a:cubicBezTo>
                    <a:pt x="10" y="27"/>
                    <a:pt x="8" y="5"/>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20" name="Freeform 75">
              <a:extLst>
                <a:ext uri="{FF2B5EF4-FFF2-40B4-BE49-F238E27FC236}">
                  <a16:creationId xmlns:a16="http://schemas.microsoft.com/office/drawing/2014/main" id="{01D1339C-9977-453B-BAB2-6E16FB8204B4}"/>
                </a:ext>
              </a:extLst>
            </p:cNvPr>
            <p:cNvSpPr>
              <a:spLocks/>
            </p:cNvSpPr>
            <p:nvPr/>
          </p:nvSpPr>
          <p:spPr bwMode="gray">
            <a:xfrm>
              <a:off x="4171" y="1165"/>
              <a:ext cx="238" cy="301"/>
            </a:xfrm>
            <a:custGeom>
              <a:avLst/>
              <a:gdLst>
                <a:gd name="T0" fmla="*/ 107 w 119"/>
                <a:gd name="T1" fmla="*/ 4 h 150"/>
                <a:gd name="T2" fmla="*/ 93 w 119"/>
                <a:gd name="T3" fmla="*/ 76 h 150"/>
                <a:gd name="T4" fmla="*/ 14 w 119"/>
                <a:gd name="T5" fmla="*/ 137 h 150"/>
                <a:gd name="T6" fmla="*/ 76 w 119"/>
                <a:gd name="T7" fmla="*/ 100 h 150"/>
                <a:gd name="T8" fmla="*/ 118 w 119"/>
                <a:gd name="T9" fmla="*/ 42 h 150"/>
                <a:gd name="T10" fmla="*/ 114 w 119"/>
                <a:gd name="T11" fmla="*/ 0 h 150"/>
              </a:gdLst>
              <a:ahLst/>
              <a:cxnLst>
                <a:cxn ang="0">
                  <a:pos x="T0" y="T1"/>
                </a:cxn>
                <a:cxn ang="0">
                  <a:pos x="T2" y="T3"/>
                </a:cxn>
                <a:cxn ang="0">
                  <a:pos x="T4" y="T5"/>
                </a:cxn>
                <a:cxn ang="0">
                  <a:pos x="T6" y="T7"/>
                </a:cxn>
                <a:cxn ang="0">
                  <a:pos x="T8" y="T9"/>
                </a:cxn>
                <a:cxn ang="0">
                  <a:pos x="T10" y="T11"/>
                </a:cxn>
              </a:cxnLst>
              <a:rect l="0" t="0" r="r" b="b"/>
              <a:pathLst>
                <a:path w="119" h="150">
                  <a:moveTo>
                    <a:pt x="107" y="4"/>
                  </a:moveTo>
                  <a:cubicBezTo>
                    <a:pt x="104" y="14"/>
                    <a:pt x="118" y="49"/>
                    <a:pt x="93" y="76"/>
                  </a:cubicBezTo>
                  <a:cubicBezTo>
                    <a:pt x="67" y="101"/>
                    <a:pt x="28" y="121"/>
                    <a:pt x="14" y="137"/>
                  </a:cubicBezTo>
                  <a:cubicBezTo>
                    <a:pt x="0" y="150"/>
                    <a:pt x="33" y="125"/>
                    <a:pt x="76" y="100"/>
                  </a:cubicBezTo>
                  <a:cubicBezTo>
                    <a:pt x="97" y="87"/>
                    <a:pt x="117" y="65"/>
                    <a:pt x="118" y="42"/>
                  </a:cubicBezTo>
                  <a:cubicBezTo>
                    <a:pt x="119" y="20"/>
                    <a:pt x="112" y="5"/>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grpSp>
      <p:sp>
        <p:nvSpPr>
          <p:cNvPr id="122" name="Oval 17">
            <a:extLst>
              <a:ext uri="{FF2B5EF4-FFF2-40B4-BE49-F238E27FC236}">
                <a16:creationId xmlns:a16="http://schemas.microsoft.com/office/drawing/2014/main" id="{0C8ED322-6163-4257-B736-429D6109A350}"/>
              </a:ext>
            </a:extLst>
          </p:cNvPr>
          <p:cNvSpPr>
            <a:spLocks noChangeArrowheads="1"/>
          </p:cNvSpPr>
          <p:nvPr/>
        </p:nvSpPr>
        <p:spPr bwMode="gray">
          <a:xfrm>
            <a:off x="6013388" y="3612208"/>
            <a:ext cx="702000" cy="702000"/>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Technology &amp; Infrastructure</a:t>
            </a:r>
          </a:p>
        </p:txBody>
      </p:sp>
      <p:sp>
        <p:nvSpPr>
          <p:cNvPr id="123" name="Foliennummernplatzhalter 1">
            <a:extLst>
              <a:ext uri="{FF2B5EF4-FFF2-40B4-BE49-F238E27FC236}">
                <a16:creationId xmlns:a16="http://schemas.microsoft.com/office/drawing/2014/main" id="{73F84CD6-2B48-4F47-AAF0-C208AB47D200}"/>
              </a:ext>
            </a:extLst>
          </p:cNvPr>
          <p:cNvSpPr txBox="1">
            <a:spLocks/>
          </p:cNvSpPr>
          <p:nvPr/>
        </p:nvSpPr>
        <p:spPr>
          <a:xfrm>
            <a:off x="7071065" y="4911940"/>
            <a:ext cx="2057400" cy="274637"/>
          </a:xfrm>
          <a:prstGeom prst="rect">
            <a:avLst/>
          </a:prstGeom>
        </p:spPr>
        <p:txBody>
          <a:bodyPr vert="horz" lIns="91440" tIns="45720" rIns="91440" bIns="45720" rtlCol="0" anchor="ctr"/>
          <a:lstStyle>
            <a:defPPr>
              <a:defRPr lang="de-DE"/>
            </a:defPPr>
            <a:lvl1pPr marL="0" algn="r" defTabSz="914400" rtl="0" eaLnBrk="1" latinLnBrk="0" hangingPunct="1">
              <a:defRPr lang="en-GB" sz="1000" kern="1200" smtClean="0">
                <a:solidFill>
                  <a:srgbClr val="8D939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96B81B-75FA-43BB-A284-9C8B53E0DA8E}" type="slidenum">
              <a:rPr lang="en-GB" smtClean="0"/>
              <a:pPr/>
              <a:t>11</a:t>
            </a:fld>
            <a:endParaRPr lang="en-GB" dirty="0"/>
          </a:p>
        </p:txBody>
      </p:sp>
      <p:pic>
        <p:nvPicPr>
          <p:cNvPr id="124" name="Grafik 123">
            <a:extLst>
              <a:ext uri="{FF2B5EF4-FFF2-40B4-BE49-F238E27FC236}">
                <a16:creationId xmlns:a16="http://schemas.microsoft.com/office/drawing/2014/main" id="{11EFE989-E9E1-48AE-8A3E-86DF4DA47A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43517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Oval 17">
            <a:extLst>
              <a:ext uri="{FF2B5EF4-FFF2-40B4-BE49-F238E27FC236}">
                <a16:creationId xmlns:a16="http://schemas.microsoft.com/office/drawing/2014/main" id="{B8DFF08E-7C7B-48F5-A072-101E45D77445}"/>
              </a:ext>
            </a:extLst>
          </p:cNvPr>
          <p:cNvSpPr>
            <a:spLocks noChangeArrowheads="1"/>
          </p:cNvSpPr>
          <p:nvPr/>
        </p:nvSpPr>
        <p:spPr bwMode="gray">
          <a:xfrm>
            <a:off x="5607649" y="1063643"/>
            <a:ext cx="939600" cy="939600"/>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de-AT" sz="900" dirty="0">
                <a:solidFill>
                  <a:schemeClr val="bg1"/>
                </a:solidFill>
              </a:rPr>
              <a:t>Customer &amp; Market</a:t>
            </a:r>
            <a:endParaRPr lang="en-GB" sz="900" dirty="0">
              <a:solidFill>
                <a:schemeClr val="bg1"/>
              </a:solidFill>
            </a:endParaRPr>
          </a:p>
        </p:txBody>
      </p:sp>
      <p:sp>
        <p:nvSpPr>
          <p:cNvPr id="138" name="Freihandform: Form 137">
            <a:extLst>
              <a:ext uri="{FF2B5EF4-FFF2-40B4-BE49-F238E27FC236}">
                <a16:creationId xmlns:a16="http://schemas.microsoft.com/office/drawing/2014/main" id="{8F56076A-5D87-4AC1-B774-9D11CE3381C6}"/>
              </a:ext>
            </a:extLst>
          </p:cNvPr>
          <p:cNvSpPr/>
          <p:nvPr/>
        </p:nvSpPr>
        <p:spPr>
          <a:xfrm>
            <a:off x="4387270" y="3977976"/>
            <a:ext cx="976585" cy="976585"/>
          </a:xfrm>
          <a:custGeom>
            <a:avLst/>
            <a:gdLst>
              <a:gd name="connsiteX0" fmla="*/ 0 w 976585"/>
              <a:gd name="connsiteY0" fmla="*/ 488293 h 976585"/>
              <a:gd name="connsiteX1" fmla="*/ 488293 w 976585"/>
              <a:gd name="connsiteY1" fmla="*/ 0 h 976585"/>
              <a:gd name="connsiteX2" fmla="*/ 976586 w 976585"/>
              <a:gd name="connsiteY2" fmla="*/ 488293 h 976585"/>
              <a:gd name="connsiteX3" fmla="*/ 488293 w 976585"/>
              <a:gd name="connsiteY3" fmla="*/ 976586 h 976585"/>
              <a:gd name="connsiteX4" fmla="*/ 0 w 976585"/>
              <a:gd name="connsiteY4" fmla="*/ 488293 h 97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85" h="976585">
                <a:moveTo>
                  <a:pt x="0" y="488293"/>
                </a:moveTo>
                <a:cubicBezTo>
                  <a:pt x="0" y="218616"/>
                  <a:pt x="218616" y="0"/>
                  <a:pt x="488293" y="0"/>
                </a:cubicBezTo>
                <a:cubicBezTo>
                  <a:pt x="757970" y="0"/>
                  <a:pt x="976586" y="218616"/>
                  <a:pt x="976586" y="488293"/>
                </a:cubicBezTo>
                <a:cubicBezTo>
                  <a:pt x="976586" y="757970"/>
                  <a:pt x="757970" y="976586"/>
                  <a:pt x="488293" y="976586"/>
                </a:cubicBezTo>
                <a:cubicBezTo>
                  <a:pt x="218616" y="976586"/>
                  <a:pt x="0" y="757970"/>
                  <a:pt x="0" y="488293"/>
                </a:cubicBezTo>
                <a:close/>
              </a:path>
            </a:pathLst>
          </a:cu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900" dirty="0">
                <a:solidFill>
                  <a:schemeClr val="bg1"/>
                </a:solidFill>
              </a:rPr>
              <a:t>Technology &amp; Infrastructure</a:t>
            </a:r>
          </a:p>
        </p:txBody>
      </p:sp>
      <p:grpSp>
        <p:nvGrpSpPr>
          <p:cNvPr id="188" name="Group 32">
            <a:extLst>
              <a:ext uri="{FF2B5EF4-FFF2-40B4-BE49-F238E27FC236}">
                <a16:creationId xmlns:a16="http://schemas.microsoft.com/office/drawing/2014/main" id="{CA00C0FF-9D13-4607-9E71-F87BD4AA451B}"/>
              </a:ext>
            </a:extLst>
          </p:cNvPr>
          <p:cNvGrpSpPr>
            <a:grpSpLocks/>
          </p:cNvGrpSpPr>
          <p:nvPr/>
        </p:nvGrpSpPr>
        <p:grpSpPr bwMode="gray">
          <a:xfrm>
            <a:off x="4446512" y="3911817"/>
            <a:ext cx="3905898" cy="1376563"/>
            <a:chOff x="1227" y="289"/>
            <a:chExt cx="5226" cy="2068"/>
          </a:xfrm>
          <a:solidFill>
            <a:schemeClr val="bg1"/>
          </a:solidFill>
        </p:grpSpPr>
        <p:sp>
          <p:nvSpPr>
            <p:cNvPr id="189" name="Freeform 33">
              <a:extLst>
                <a:ext uri="{FF2B5EF4-FFF2-40B4-BE49-F238E27FC236}">
                  <a16:creationId xmlns:a16="http://schemas.microsoft.com/office/drawing/2014/main" id="{D593C8C9-7EC4-43EA-A1F4-04531D80CBA1}"/>
                </a:ext>
              </a:extLst>
            </p:cNvPr>
            <p:cNvSpPr>
              <a:spLocks noEditPoints="1"/>
            </p:cNvSpPr>
            <p:nvPr/>
          </p:nvSpPr>
          <p:spPr bwMode="gray">
            <a:xfrm>
              <a:off x="2383" y="875"/>
              <a:ext cx="1344" cy="1210"/>
            </a:xfrm>
            <a:custGeom>
              <a:avLst/>
              <a:gdLst>
                <a:gd name="T0" fmla="*/ 631 w 672"/>
                <a:gd name="T1" fmla="*/ 92 h 604"/>
                <a:gd name="T2" fmla="*/ 613 w 672"/>
                <a:gd name="T3" fmla="*/ 2 h 604"/>
                <a:gd name="T4" fmla="*/ 598 w 672"/>
                <a:gd name="T5" fmla="*/ 17 h 604"/>
                <a:gd name="T6" fmla="*/ 585 w 672"/>
                <a:gd name="T7" fmla="*/ 18 h 604"/>
                <a:gd name="T8" fmla="*/ 552 w 672"/>
                <a:gd name="T9" fmla="*/ 65 h 604"/>
                <a:gd name="T10" fmla="*/ 523 w 672"/>
                <a:gd name="T11" fmla="*/ 46 h 604"/>
                <a:gd name="T12" fmla="*/ 534 w 672"/>
                <a:gd name="T13" fmla="*/ 139 h 604"/>
                <a:gd name="T14" fmla="*/ 515 w 672"/>
                <a:gd name="T15" fmla="*/ 236 h 604"/>
                <a:gd name="T16" fmla="*/ 475 w 672"/>
                <a:gd name="T17" fmla="*/ 171 h 604"/>
                <a:gd name="T18" fmla="*/ 489 w 672"/>
                <a:gd name="T19" fmla="*/ 48 h 604"/>
                <a:gd name="T20" fmla="*/ 461 w 672"/>
                <a:gd name="T21" fmla="*/ 158 h 604"/>
                <a:gd name="T22" fmla="*/ 481 w 672"/>
                <a:gd name="T23" fmla="*/ 49 h 604"/>
                <a:gd name="T24" fmla="*/ 402 w 672"/>
                <a:gd name="T25" fmla="*/ 87 h 604"/>
                <a:gd name="T26" fmla="*/ 433 w 672"/>
                <a:gd name="T27" fmla="*/ 25 h 604"/>
                <a:gd name="T28" fmla="*/ 346 w 672"/>
                <a:gd name="T29" fmla="*/ 150 h 604"/>
                <a:gd name="T30" fmla="*/ 233 w 672"/>
                <a:gd name="T31" fmla="*/ 261 h 604"/>
                <a:gd name="T32" fmla="*/ 332 w 672"/>
                <a:gd name="T33" fmla="*/ 120 h 604"/>
                <a:gd name="T34" fmla="*/ 423 w 672"/>
                <a:gd name="T35" fmla="*/ 0 h 604"/>
                <a:gd name="T36" fmla="*/ 248 w 672"/>
                <a:gd name="T37" fmla="*/ 115 h 604"/>
                <a:gd name="T38" fmla="*/ 45 w 672"/>
                <a:gd name="T39" fmla="*/ 288 h 604"/>
                <a:gd name="T40" fmla="*/ 258 w 672"/>
                <a:gd name="T41" fmla="*/ 123 h 604"/>
                <a:gd name="T42" fmla="*/ 318 w 672"/>
                <a:gd name="T43" fmla="*/ 120 h 604"/>
                <a:gd name="T44" fmla="*/ 208 w 672"/>
                <a:gd name="T45" fmla="*/ 270 h 604"/>
                <a:gd name="T46" fmla="*/ 35 w 672"/>
                <a:gd name="T47" fmla="*/ 528 h 604"/>
                <a:gd name="T48" fmla="*/ 192 w 672"/>
                <a:gd name="T49" fmla="*/ 286 h 604"/>
                <a:gd name="T50" fmla="*/ 146 w 672"/>
                <a:gd name="T51" fmla="*/ 575 h 604"/>
                <a:gd name="T52" fmla="*/ 212 w 672"/>
                <a:gd name="T53" fmla="*/ 279 h 604"/>
                <a:gd name="T54" fmla="*/ 363 w 672"/>
                <a:gd name="T55" fmla="*/ 226 h 604"/>
                <a:gd name="T56" fmla="*/ 273 w 672"/>
                <a:gd name="T57" fmla="*/ 377 h 604"/>
                <a:gd name="T58" fmla="*/ 283 w 672"/>
                <a:gd name="T59" fmla="*/ 378 h 604"/>
                <a:gd name="T60" fmla="*/ 403 w 672"/>
                <a:gd name="T61" fmla="*/ 215 h 604"/>
                <a:gd name="T62" fmla="*/ 397 w 672"/>
                <a:gd name="T63" fmla="*/ 335 h 604"/>
                <a:gd name="T64" fmla="*/ 404 w 672"/>
                <a:gd name="T65" fmla="*/ 339 h 604"/>
                <a:gd name="T66" fmla="*/ 418 w 672"/>
                <a:gd name="T67" fmla="*/ 205 h 604"/>
                <a:gd name="T68" fmla="*/ 508 w 672"/>
                <a:gd name="T69" fmla="*/ 243 h 604"/>
                <a:gd name="T70" fmla="*/ 490 w 672"/>
                <a:gd name="T71" fmla="*/ 461 h 604"/>
                <a:gd name="T72" fmla="*/ 514 w 672"/>
                <a:gd name="T73" fmla="*/ 253 h 604"/>
                <a:gd name="T74" fmla="*/ 549 w 672"/>
                <a:gd name="T75" fmla="*/ 359 h 604"/>
                <a:gd name="T76" fmla="*/ 568 w 672"/>
                <a:gd name="T77" fmla="*/ 514 h 604"/>
                <a:gd name="T78" fmla="*/ 555 w 672"/>
                <a:gd name="T79" fmla="*/ 367 h 604"/>
                <a:gd name="T80" fmla="*/ 560 w 672"/>
                <a:gd name="T81" fmla="*/ 359 h 604"/>
                <a:gd name="T82" fmla="*/ 651 w 672"/>
                <a:gd name="T83" fmla="*/ 194 h 604"/>
                <a:gd name="T84" fmla="*/ 659 w 672"/>
                <a:gd name="T85" fmla="*/ 216 h 604"/>
                <a:gd name="T86" fmla="*/ 669 w 672"/>
                <a:gd name="T87" fmla="*/ 218 h 604"/>
                <a:gd name="T88" fmla="*/ 419 w 672"/>
                <a:gd name="T89" fmla="*/ 107 h 604"/>
                <a:gd name="T90" fmla="*/ 447 w 672"/>
                <a:gd name="T91" fmla="*/ 70 h 604"/>
                <a:gd name="T92" fmla="*/ 369 w 672"/>
                <a:gd name="T93" fmla="*/ 219 h 604"/>
                <a:gd name="T94" fmla="*/ 399 w 672"/>
                <a:gd name="T95" fmla="*/ 106 h 604"/>
                <a:gd name="T96" fmla="*/ 414 w 672"/>
                <a:gd name="T97" fmla="*/ 121 h 604"/>
                <a:gd name="T98" fmla="*/ 369 w 672"/>
                <a:gd name="T99" fmla="*/ 219 h 604"/>
                <a:gd name="T100" fmla="*/ 452 w 672"/>
                <a:gd name="T101" fmla="*/ 164 h 604"/>
                <a:gd name="T102" fmla="*/ 427 w 672"/>
                <a:gd name="T103" fmla="*/ 131 h 604"/>
                <a:gd name="T104" fmla="*/ 598 w 672"/>
                <a:gd name="T105" fmla="*/ 276 h 604"/>
                <a:gd name="T106" fmla="*/ 541 w 672"/>
                <a:gd name="T107" fmla="*/ 317 h 604"/>
                <a:gd name="T108" fmla="*/ 560 w 672"/>
                <a:gd name="T109" fmla="*/ 210 h 604"/>
                <a:gd name="T110" fmla="*/ 549 w 672"/>
                <a:gd name="T111" fmla="*/ 86 h 604"/>
                <a:gd name="T112" fmla="*/ 647 w 672"/>
                <a:gd name="T113" fmla="*/ 180 h 604"/>
                <a:gd name="T114" fmla="*/ 651 w 672"/>
                <a:gd name="T115" fmla="*/ 169 h 604"/>
                <a:gd name="T116" fmla="*/ 562 w 672"/>
                <a:gd name="T117" fmla="*/ 78 h 604"/>
                <a:gd name="T118" fmla="*/ 592 w 672"/>
                <a:gd name="T119" fmla="*/ 51 h 604"/>
                <a:gd name="T120" fmla="*/ 651 w 672"/>
                <a:gd name="T121" fmla="*/ 16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04">
                  <a:moveTo>
                    <a:pt x="659" y="179"/>
                  </a:moveTo>
                  <a:cubicBezTo>
                    <a:pt x="668" y="158"/>
                    <a:pt x="669" y="127"/>
                    <a:pt x="631" y="92"/>
                  </a:cubicBezTo>
                  <a:cubicBezTo>
                    <a:pt x="620" y="82"/>
                    <a:pt x="610" y="57"/>
                    <a:pt x="603" y="37"/>
                  </a:cubicBezTo>
                  <a:cubicBezTo>
                    <a:pt x="612" y="24"/>
                    <a:pt x="616" y="11"/>
                    <a:pt x="613" y="2"/>
                  </a:cubicBezTo>
                  <a:cubicBezTo>
                    <a:pt x="602" y="6"/>
                    <a:pt x="602" y="6"/>
                    <a:pt x="602" y="6"/>
                  </a:cubicBezTo>
                  <a:cubicBezTo>
                    <a:pt x="603" y="8"/>
                    <a:pt x="601" y="12"/>
                    <a:pt x="598" y="17"/>
                  </a:cubicBezTo>
                  <a:cubicBezTo>
                    <a:pt x="597" y="13"/>
                    <a:pt x="596" y="9"/>
                    <a:pt x="595" y="7"/>
                  </a:cubicBezTo>
                  <a:cubicBezTo>
                    <a:pt x="585" y="18"/>
                    <a:pt x="585" y="18"/>
                    <a:pt x="585" y="18"/>
                  </a:cubicBezTo>
                  <a:cubicBezTo>
                    <a:pt x="585" y="22"/>
                    <a:pt x="586" y="26"/>
                    <a:pt x="587" y="30"/>
                  </a:cubicBezTo>
                  <a:cubicBezTo>
                    <a:pt x="576" y="43"/>
                    <a:pt x="561" y="57"/>
                    <a:pt x="552" y="65"/>
                  </a:cubicBezTo>
                  <a:cubicBezTo>
                    <a:pt x="543" y="53"/>
                    <a:pt x="536" y="43"/>
                    <a:pt x="534" y="37"/>
                  </a:cubicBezTo>
                  <a:cubicBezTo>
                    <a:pt x="523" y="46"/>
                    <a:pt x="523" y="46"/>
                    <a:pt x="523" y="46"/>
                  </a:cubicBezTo>
                  <a:cubicBezTo>
                    <a:pt x="526" y="53"/>
                    <a:pt x="532" y="64"/>
                    <a:pt x="541" y="75"/>
                  </a:cubicBezTo>
                  <a:cubicBezTo>
                    <a:pt x="515" y="97"/>
                    <a:pt x="505" y="104"/>
                    <a:pt x="534" y="139"/>
                  </a:cubicBezTo>
                  <a:cubicBezTo>
                    <a:pt x="546" y="154"/>
                    <a:pt x="570" y="178"/>
                    <a:pt x="549" y="204"/>
                  </a:cubicBezTo>
                  <a:cubicBezTo>
                    <a:pt x="544" y="210"/>
                    <a:pt x="530" y="221"/>
                    <a:pt x="515" y="236"/>
                  </a:cubicBezTo>
                  <a:cubicBezTo>
                    <a:pt x="500" y="209"/>
                    <a:pt x="483" y="186"/>
                    <a:pt x="472" y="172"/>
                  </a:cubicBezTo>
                  <a:cubicBezTo>
                    <a:pt x="473" y="172"/>
                    <a:pt x="474" y="171"/>
                    <a:pt x="475" y="171"/>
                  </a:cubicBezTo>
                  <a:cubicBezTo>
                    <a:pt x="504" y="154"/>
                    <a:pt x="515" y="114"/>
                    <a:pt x="505" y="49"/>
                  </a:cubicBezTo>
                  <a:cubicBezTo>
                    <a:pt x="489" y="48"/>
                    <a:pt x="489" y="48"/>
                    <a:pt x="489" y="48"/>
                  </a:cubicBezTo>
                  <a:cubicBezTo>
                    <a:pt x="482" y="73"/>
                    <a:pt x="501" y="123"/>
                    <a:pt x="465" y="154"/>
                  </a:cubicBezTo>
                  <a:cubicBezTo>
                    <a:pt x="464" y="155"/>
                    <a:pt x="462" y="157"/>
                    <a:pt x="461" y="158"/>
                  </a:cubicBezTo>
                  <a:cubicBezTo>
                    <a:pt x="452" y="147"/>
                    <a:pt x="441" y="133"/>
                    <a:pt x="430" y="120"/>
                  </a:cubicBezTo>
                  <a:cubicBezTo>
                    <a:pt x="437" y="106"/>
                    <a:pt x="464" y="70"/>
                    <a:pt x="481" y="49"/>
                  </a:cubicBezTo>
                  <a:cubicBezTo>
                    <a:pt x="483" y="39"/>
                    <a:pt x="473" y="41"/>
                    <a:pt x="469" y="45"/>
                  </a:cubicBezTo>
                  <a:cubicBezTo>
                    <a:pt x="456" y="52"/>
                    <a:pt x="428" y="68"/>
                    <a:pt x="402" y="87"/>
                  </a:cubicBezTo>
                  <a:cubicBezTo>
                    <a:pt x="392" y="67"/>
                    <a:pt x="422" y="45"/>
                    <a:pt x="448" y="30"/>
                  </a:cubicBezTo>
                  <a:cubicBezTo>
                    <a:pt x="433" y="25"/>
                    <a:pt x="433" y="25"/>
                    <a:pt x="433" y="25"/>
                  </a:cubicBezTo>
                  <a:cubicBezTo>
                    <a:pt x="409" y="35"/>
                    <a:pt x="365" y="73"/>
                    <a:pt x="388" y="98"/>
                  </a:cubicBezTo>
                  <a:cubicBezTo>
                    <a:pt x="366" y="115"/>
                    <a:pt x="348" y="135"/>
                    <a:pt x="346" y="150"/>
                  </a:cubicBezTo>
                  <a:cubicBezTo>
                    <a:pt x="341" y="189"/>
                    <a:pt x="385" y="199"/>
                    <a:pt x="331" y="228"/>
                  </a:cubicBezTo>
                  <a:cubicBezTo>
                    <a:pt x="310" y="239"/>
                    <a:pt x="272" y="249"/>
                    <a:pt x="233" y="261"/>
                  </a:cubicBezTo>
                  <a:cubicBezTo>
                    <a:pt x="248" y="250"/>
                    <a:pt x="268" y="236"/>
                    <a:pt x="293" y="221"/>
                  </a:cubicBezTo>
                  <a:cubicBezTo>
                    <a:pt x="319" y="206"/>
                    <a:pt x="340" y="183"/>
                    <a:pt x="332" y="120"/>
                  </a:cubicBezTo>
                  <a:cubicBezTo>
                    <a:pt x="328" y="95"/>
                    <a:pt x="394" y="20"/>
                    <a:pt x="435" y="13"/>
                  </a:cubicBezTo>
                  <a:cubicBezTo>
                    <a:pt x="423" y="0"/>
                    <a:pt x="423" y="0"/>
                    <a:pt x="423" y="0"/>
                  </a:cubicBezTo>
                  <a:cubicBezTo>
                    <a:pt x="390" y="13"/>
                    <a:pt x="354" y="44"/>
                    <a:pt x="334" y="74"/>
                  </a:cubicBezTo>
                  <a:cubicBezTo>
                    <a:pt x="313" y="75"/>
                    <a:pt x="277" y="84"/>
                    <a:pt x="248" y="115"/>
                  </a:cubicBezTo>
                  <a:cubicBezTo>
                    <a:pt x="218" y="146"/>
                    <a:pt x="221" y="177"/>
                    <a:pt x="190" y="207"/>
                  </a:cubicBezTo>
                  <a:cubicBezTo>
                    <a:pt x="153" y="243"/>
                    <a:pt x="72" y="272"/>
                    <a:pt x="45" y="288"/>
                  </a:cubicBezTo>
                  <a:cubicBezTo>
                    <a:pt x="0" y="314"/>
                    <a:pt x="173" y="231"/>
                    <a:pt x="195" y="213"/>
                  </a:cubicBezTo>
                  <a:cubicBezTo>
                    <a:pt x="236" y="178"/>
                    <a:pt x="223" y="173"/>
                    <a:pt x="258" y="123"/>
                  </a:cubicBezTo>
                  <a:cubicBezTo>
                    <a:pt x="275" y="99"/>
                    <a:pt x="317" y="86"/>
                    <a:pt x="328" y="85"/>
                  </a:cubicBezTo>
                  <a:cubicBezTo>
                    <a:pt x="321" y="98"/>
                    <a:pt x="317" y="110"/>
                    <a:pt x="318" y="120"/>
                  </a:cubicBezTo>
                  <a:cubicBezTo>
                    <a:pt x="321" y="158"/>
                    <a:pt x="321" y="190"/>
                    <a:pt x="287" y="213"/>
                  </a:cubicBezTo>
                  <a:cubicBezTo>
                    <a:pt x="267" y="227"/>
                    <a:pt x="235" y="244"/>
                    <a:pt x="208" y="270"/>
                  </a:cubicBezTo>
                  <a:cubicBezTo>
                    <a:pt x="154" y="288"/>
                    <a:pt x="104" y="313"/>
                    <a:pt x="100" y="355"/>
                  </a:cubicBezTo>
                  <a:cubicBezTo>
                    <a:pt x="91" y="433"/>
                    <a:pt x="18" y="553"/>
                    <a:pt x="35" y="528"/>
                  </a:cubicBezTo>
                  <a:cubicBezTo>
                    <a:pt x="89" y="448"/>
                    <a:pt x="100" y="383"/>
                    <a:pt x="108" y="356"/>
                  </a:cubicBezTo>
                  <a:cubicBezTo>
                    <a:pt x="116" y="324"/>
                    <a:pt x="150" y="303"/>
                    <a:pt x="192" y="286"/>
                  </a:cubicBezTo>
                  <a:cubicBezTo>
                    <a:pt x="181" y="299"/>
                    <a:pt x="172" y="315"/>
                    <a:pt x="166" y="332"/>
                  </a:cubicBezTo>
                  <a:cubicBezTo>
                    <a:pt x="149" y="392"/>
                    <a:pt x="145" y="524"/>
                    <a:pt x="146" y="575"/>
                  </a:cubicBezTo>
                  <a:cubicBezTo>
                    <a:pt x="146" y="604"/>
                    <a:pt x="146" y="398"/>
                    <a:pt x="175" y="332"/>
                  </a:cubicBezTo>
                  <a:cubicBezTo>
                    <a:pt x="179" y="323"/>
                    <a:pt x="181" y="307"/>
                    <a:pt x="212" y="279"/>
                  </a:cubicBezTo>
                  <a:cubicBezTo>
                    <a:pt x="253" y="264"/>
                    <a:pt x="299" y="253"/>
                    <a:pt x="339" y="239"/>
                  </a:cubicBezTo>
                  <a:cubicBezTo>
                    <a:pt x="350" y="235"/>
                    <a:pt x="358" y="230"/>
                    <a:pt x="363" y="226"/>
                  </a:cubicBezTo>
                  <a:cubicBezTo>
                    <a:pt x="356" y="234"/>
                    <a:pt x="350" y="244"/>
                    <a:pt x="347" y="255"/>
                  </a:cubicBezTo>
                  <a:cubicBezTo>
                    <a:pt x="332" y="310"/>
                    <a:pt x="307" y="305"/>
                    <a:pt x="273" y="377"/>
                  </a:cubicBezTo>
                  <a:cubicBezTo>
                    <a:pt x="250" y="426"/>
                    <a:pt x="281" y="521"/>
                    <a:pt x="296" y="550"/>
                  </a:cubicBezTo>
                  <a:cubicBezTo>
                    <a:pt x="303" y="563"/>
                    <a:pt x="249" y="432"/>
                    <a:pt x="283" y="378"/>
                  </a:cubicBezTo>
                  <a:cubicBezTo>
                    <a:pt x="322" y="315"/>
                    <a:pt x="347" y="304"/>
                    <a:pt x="360" y="258"/>
                  </a:cubicBezTo>
                  <a:cubicBezTo>
                    <a:pt x="363" y="247"/>
                    <a:pt x="380" y="232"/>
                    <a:pt x="403" y="215"/>
                  </a:cubicBezTo>
                  <a:cubicBezTo>
                    <a:pt x="403" y="216"/>
                    <a:pt x="403" y="216"/>
                    <a:pt x="403" y="216"/>
                  </a:cubicBezTo>
                  <a:cubicBezTo>
                    <a:pt x="389" y="269"/>
                    <a:pt x="423" y="290"/>
                    <a:pt x="397" y="335"/>
                  </a:cubicBezTo>
                  <a:cubicBezTo>
                    <a:pt x="371" y="380"/>
                    <a:pt x="398" y="542"/>
                    <a:pt x="403" y="566"/>
                  </a:cubicBezTo>
                  <a:cubicBezTo>
                    <a:pt x="408" y="590"/>
                    <a:pt x="372" y="386"/>
                    <a:pt x="404" y="339"/>
                  </a:cubicBezTo>
                  <a:cubicBezTo>
                    <a:pt x="433" y="294"/>
                    <a:pt x="399" y="264"/>
                    <a:pt x="415" y="216"/>
                  </a:cubicBezTo>
                  <a:cubicBezTo>
                    <a:pt x="417" y="213"/>
                    <a:pt x="418" y="209"/>
                    <a:pt x="418" y="205"/>
                  </a:cubicBezTo>
                  <a:cubicBezTo>
                    <a:pt x="432" y="196"/>
                    <a:pt x="447" y="187"/>
                    <a:pt x="462" y="178"/>
                  </a:cubicBezTo>
                  <a:cubicBezTo>
                    <a:pt x="480" y="202"/>
                    <a:pt x="496" y="222"/>
                    <a:pt x="508" y="243"/>
                  </a:cubicBezTo>
                  <a:cubicBezTo>
                    <a:pt x="490" y="261"/>
                    <a:pt x="473" y="283"/>
                    <a:pt x="472" y="306"/>
                  </a:cubicBezTo>
                  <a:cubicBezTo>
                    <a:pt x="472" y="321"/>
                    <a:pt x="491" y="500"/>
                    <a:pt x="490" y="461"/>
                  </a:cubicBezTo>
                  <a:cubicBezTo>
                    <a:pt x="489" y="422"/>
                    <a:pt x="479" y="348"/>
                    <a:pt x="482" y="306"/>
                  </a:cubicBezTo>
                  <a:cubicBezTo>
                    <a:pt x="483" y="288"/>
                    <a:pt x="497" y="270"/>
                    <a:pt x="514" y="253"/>
                  </a:cubicBezTo>
                  <a:cubicBezTo>
                    <a:pt x="523" y="272"/>
                    <a:pt x="530" y="292"/>
                    <a:pt x="533" y="317"/>
                  </a:cubicBezTo>
                  <a:cubicBezTo>
                    <a:pt x="535" y="333"/>
                    <a:pt x="541" y="347"/>
                    <a:pt x="549" y="359"/>
                  </a:cubicBezTo>
                  <a:cubicBezTo>
                    <a:pt x="544" y="368"/>
                    <a:pt x="541" y="377"/>
                    <a:pt x="541" y="384"/>
                  </a:cubicBezTo>
                  <a:cubicBezTo>
                    <a:pt x="542" y="416"/>
                    <a:pt x="548" y="444"/>
                    <a:pt x="568" y="514"/>
                  </a:cubicBezTo>
                  <a:cubicBezTo>
                    <a:pt x="572" y="528"/>
                    <a:pt x="546" y="396"/>
                    <a:pt x="549" y="383"/>
                  </a:cubicBezTo>
                  <a:cubicBezTo>
                    <a:pt x="550" y="378"/>
                    <a:pt x="552" y="373"/>
                    <a:pt x="555" y="367"/>
                  </a:cubicBezTo>
                  <a:cubicBezTo>
                    <a:pt x="581" y="400"/>
                    <a:pt x="622" y="419"/>
                    <a:pt x="635" y="427"/>
                  </a:cubicBezTo>
                  <a:cubicBezTo>
                    <a:pt x="650" y="436"/>
                    <a:pt x="591" y="400"/>
                    <a:pt x="560" y="359"/>
                  </a:cubicBezTo>
                  <a:cubicBezTo>
                    <a:pt x="578" y="328"/>
                    <a:pt x="611" y="299"/>
                    <a:pt x="610" y="276"/>
                  </a:cubicBezTo>
                  <a:cubicBezTo>
                    <a:pt x="609" y="244"/>
                    <a:pt x="639" y="212"/>
                    <a:pt x="651" y="194"/>
                  </a:cubicBezTo>
                  <a:cubicBezTo>
                    <a:pt x="652" y="193"/>
                    <a:pt x="653" y="191"/>
                    <a:pt x="654" y="190"/>
                  </a:cubicBezTo>
                  <a:cubicBezTo>
                    <a:pt x="658" y="198"/>
                    <a:pt x="661" y="207"/>
                    <a:pt x="659" y="216"/>
                  </a:cubicBezTo>
                  <a:cubicBezTo>
                    <a:pt x="653" y="254"/>
                    <a:pt x="651" y="329"/>
                    <a:pt x="649" y="361"/>
                  </a:cubicBezTo>
                  <a:cubicBezTo>
                    <a:pt x="648" y="405"/>
                    <a:pt x="661" y="255"/>
                    <a:pt x="669" y="218"/>
                  </a:cubicBezTo>
                  <a:cubicBezTo>
                    <a:pt x="672" y="205"/>
                    <a:pt x="667" y="192"/>
                    <a:pt x="659" y="179"/>
                  </a:cubicBezTo>
                  <a:close/>
                  <a:moveTo>
                    <a:pt x="419" y="107"/>
                  </a:moveTo>
                  <a:cubicBezTo>
                    <a:pt x="415" y="103"/>
                    <a:pt x="412" y="100"/>
                    <a:pt x="410" y="97"/>
                  </a:cubicBezTo>
                  <a:cubicBezTo>
                    <a:pt x="421" y="88"/>
                    <a:pt x="434" y="79"/>
                    <a:pt x="447" y="70"/>
                  </a:cubicBezTo>
                  <a:cubicBezTo>
                    <a:pt x="436" y="82"/>
                    <a:pt x="425" y="95"/>
                    <a:pt x="419" y="107"/>
                  </a:cubicBezTo>
                  <a:close/>
                  <a:moveTo>
                    <a:pt x="369" y="219"/>
                  </a:moveTo>
                  <a:cubicBezTo>
                    <a:pt x="382" y="199"/>
                    <a:pt x="359" y="173"/>
                    <a:pt x="359" y="151"/>
                  </a:cubicBezTo>
                  <a:cubicBezTo>
                    <a:pt x="359" y="145"/>
                    <a:pt x="374" y="128"/>
                    <a:pt x="399" y="106"/>
                  </a:cubicBezTo>
                  <a:cubicBezTo>
                    <a:pt x="405" y="111"/>
                    <a:pt x="410" y="115"/>
                    <a:pt x="414" y="118"/>
                  </a:cubicBezTo>
                  <a:cubicBezTo>
                    <a:pt x="414" y="119"/>
                    <a:pt x="414" y="120"/>
                    <a:pt x="414" y="121"/>
                  </a:cubicBezTo>
                  <a:cubicBezTo>
                    <a:pt x="410" y="142"/>
                    <a:pt x="413" y="160"/>
                    <a:pt x="408" y="190"/>
                  </a:cubicBezTo>
                  <a:cubicBezTo>
                    <a:pt x="394" y="199"/>
                    <a:pt x="380" y="208"/>
                    <a:pt x="369" y="219"/>
                  </a:cubicBezTo>
                  <a:close/>
                  <a:moveTo>
                    <a:pt x="427" y="131"/>
                  </a:moveTo>
                  <a:cubicBezTo>
                    <a:pt x="433" y="138"/>
                    <a:pt x="440" y="148"/>
                    <a:pt x="452" y="164"/>
                  </a:cubicBezTo>
                  <a:cubicBezTo>
                    <a:pt x="443" y="171"/>
                    <a:pt x="432" y="177"/>
                    <a:pt x="422" y="183"/>
                  </a:cubicBezTo>
                  <a:cubicBezTo>
                    <a:pt x="424" y="164"/>
                    <a:pt x="424" y="144"/>
                    <a:pt x="427" y="131"/>
                  </a:cubicBezTo>
                  <a:close/>
                  <a:moveTo>
                    <a:pt x="641" y="190"/>
                  </a:moveTo>
                  <a:cubicBezTo>
                    <a:pt x="620" y="217"/>
                    <a:pt x="595" y="250"/>
                    <a:pt x="598" y="276"/>
                  </a:cubicBezTo>
                  <a:cubicBezTo>
                    <a:pt x="599" y="293"/>
                    <a:pt x="572" y="324"/>
                    <a:pt x="554" y="350"/>
                  </a:cubicBezTo>
                  <a:cubicBezTo>
                    <a:pt x="547" y="339"/>
                    <a:pt x="542" y="328"/>
                    <a:pt x="541" y="317"/>
                  </a:cubicBezTo>
                  <a:cubicBezTo>
                    <a:pt x="541" y="294"/>
                    <a:pt x="532" y="270"/>
                    <a:pt x="520" y="247"/>
                  </a:cubicBezTo>
                  <a:cubicBezTo>
                    <a:pt x="538" y="230"/>
                    <a:pt x="556" y="217"/>
                    <a:pt x="560" y="210"/>
                  </a:cubicBezTo>
                  <a:cubicBezTo>
                    <a:pt x="576" y="187"/>
                    <a:pt x="576" y="155"/>
                    <a:pt x="544" y="128"/>
                  </a:cubicBezTo>
                  <a:cubicBezTo>
                    <a:pt x="524" y="111"/>
                    <a:pt x="533" y="98"/>
                    <a:pt x="549" y="86"/>
                  </a:cubicBezTo>
                  <a:cubicBezTo>
                    <a:pt x="560" y="100"/>
                    <a:pt x="573" y="114"/>
                    <a:pt x="585" y="125"/>
                  </a:cubicBezTo>
                  <a:cubicBezTo>
                    <a:pt x="601" y="141"/>
                    <a:pt x="631" y="159"/>
                    <a:pt x="647" y="180"/>
                  </a:cubicBezTo>
                  <a:cubicBezTo>
                    <a:pt x="646" y="184"/>
                    <a:pt x="644" y="187"/>
                    <a:pt x="641" y="190"/>
                  </a:cubicBezTo>
                  <a:close/>
                  <a:moveTo>
                    <a:pt x="651" y="169"/>
                  </a:moveTo>
                  <a:cubicBezTo>
                    <a:pt x="631" y="145"/>
                    <a:pt x="603" y="126"/>
                    <a:pt x="596" y="118"/>
                  </a:cubicBezTo>
                  <a:cubicBezTo>
                    <a:pt x="589" y="111"/>
                    <a:pt x="575" y="95"/>
                    <a:pt x="562" y="78"/>
                  </a:cubicBezTo>
                  <a:cubicBezTo>
                    <a:pt x="562" y="78"/>
                    <a:pt x="562" y="77"/>
                    <a:pt x="563" y="77"/>
                  </a:cubicBezTo>
                  <a:cubicBezTo>
                    <a:pt x="573" y="71"/>
                    <a:pt x="584" y="61"/>
                    <a:pt x="592" y="51"/>
                  </a:cubicBezTo>
                  <a:cubicBezTo>
                    <a:pt x="598" y="67"/>
                    <a:pt x="607" y="84"/>
                    <a:pt x="621" y="99"/>
                  </a:cubicBezTo>
                  <a:cubicBezTo>
                    <a:pt x="641" y="118"/>
                    <a:pt x="654" y="145"/>
                    <a:pt x="651"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0" name="Freeform 34">
              <a:extLst>
                <a:ext uri="{FF2B5EF4-FFF2-40B4-BE49-F238E27FC236}">
                  <a16:creationId xmlns:a16="http://schemas.microsoft.com/office/drawing/2014/main" id="{D4E364D0-32A7-47CC-A985-41B0B6906F2A}"/>
                </a:ext>
              </a:extLst>
            </p:cNvPr>
            <p:cNvSpPr>
              <a:spLocks noEditPoints="1"/>
            </p:cNvSpPr>
            <p:nvPr/>
          </p:nvSpPr>
          <p:spPr bwMode="gray">
            <a:xfrm>
              <a:off x="3645" y="756"/>
              <a:ext cx="1758" cy="1365"/>
            </a:xfrm>
            <a:custGeom>
              <a:avLst/>
              <a:gdLst>
                <a:gd name="T0" fmla="*/ 609 w 879"/>
                <a:gd name="T1" fmla="*/ 120 h 681"/>
                <a:gd name="T2" fmla="*/ 416 w 879"/>
                <a:gd name="T3" fmla="*/ 17 h 681"/>
                <a:gd name="T4" fmla="*/ 491 w 879"/>
                <a:gd name="T5" fmla="*/ 137 h 681"/>
                <a:gd name="T6" fmla="*/ 404 w 879"/>
                <a:gd name="T7" fmla="*/ 91 h 681"/>
                <a:gd name="T8" fmla="*/ 336 w 879"/>
                <a:gd name="T9" fmla="*/ 72 h 681"/>
                <a:gd name="T10" fmla="*/ 291 w 879"/>
                <a:gd name="T11" fmla="*/ 22 h 681"/>
                <a:gd name="T12" fmla="*/ 215 w 879"/>
                <a:gd name="T13" fmla="*/ 34 h 681"/>
                <a:gd name="T14" fmla="*/ 259 w 879"/>
                <a:gd name="T15" fmla="*/ 117 h 681"/>
                <a:gd name="T16" fmla="*/ 243 w 879"/>
                <a:gd name="T17" fmla="*/ 166 h 681"/>
                <a:gd name="T18" fmla="*/ 191 w 879"/>
                <a:gd name="T19" fmla="*/ 151 h 681"/>
                <a:gd name="T20" fmla="*/ 121 w 879"/>
                <a:gd name="T21" fmla="*/ 144 h 681"/>
                <a:gd name="T22" fmla="*/ 92 w 879"/>
                <a:gd name="T23" fmla="*/ 98 h 681"/>
                <a:gd name="T24" fmla="*/ 56 w 879"/>
                <a:gd name="T25" fmla="*/ 53 h 681"/>
                <a:gd name="T26" fmla="*/ 79 w 879"/>
                <a:gd name="T27" fmla="*/ 248 h 681"/>
                <a:gd name="T28" fmla="*/ 92 w 879"/>
                <a:gd name="T29" fmla="*/ 398 h 681"/>
                <a:gd name="T30" fmla="*/ 102 w 879"/>
                <a:gd name="T31" fmla="*/ 404 h 681"/>
                <a:gd name="T32" fmla="*/ 136 w 879"/>
                <a:gd name="T33" fmla="*/ 365 h 681"/>
                <a:gd name="T34" fmla="*/ 134 w 879"/>
                <a:gd name="T35" fmla="*/ 229 h 681"/>
                <a:gd name="T36" fmla="*/ 151 w 879"/>
                <a:gd name="T37" fmla="*/ 353 h 681"/>
                <a:gd name="T38" fmla="*/ 237 w 879"/>
                <a:gd name="T39" fmla="*/ 200 h 681"/>
                <a:gd name="T40" fmla="*/ 206 w 879"/>
                <a:gd name="T41" fmla="*/ 390 h 681"/>
                <a:gd name="T42" fmla="*/ 216 w 879"/>
                <a:gd name="T43" fmla="*/ 389 h 681"/>
                <a:gd name="T44" fmla="*/ 326 w 879"/>
                <a:gd name="T45" fmla="*/ 349 h 681"/>
                <a:gd name="T46" fmla="*/ 432 w 879"/>
                <a:gd name="T47" fmla="*/ 321 h 681"/>
                <a:gd name="T48" fmla="*/ 476 w 879"/>
                <a:gd name="T49" fmla="*/ 533 h 681"/>
                <a:gd name="T50" fmla="*/ 462 w 879"/>
                <a:gd name="T51" fmla="*/ 392 h 681"/>
                <a:gd name="T52" fmla="*/ 574 w 879"/>
                <a:gd name="T53" fmla="*/ 518 h 681"/>
                <a:gd name="T54" fmla="*/ 502 w 879"/>
                <a:gd name="T55" fmla="*/ 386 h 681"/>
                <a:gd name="T56" fmla="*/ 587 w 879"/>
                <a:gd name="T57" fmla="*/ 386 h 681"/>
                <a:gd name="T58" fmla="*/ 701 w 879"/>
                <a:gd name="T59" fmla="*/ 470 h 681"/>
                <a:gd name="T60" fmla="*/ 609 w 879"/>
                <a:gd name="T61" fmla="*/ 212 h 681"/>
                <a:gd name="T62" fmla="*/ 792 w 879"/>
                <a:gd name="T63" fmla="*/ 648 h 681"/>
                <a:gd name="T64" fmla="*/ 695 w 879"/>
                <a:gd name="T65" fmla="*/ 299 h 681"/>
                <a:gd name="T66" fmla="*/ 856 w 879"/>
                <a:gd name="T67" fmla="*/ 514 h 681"/>
                <a:gd name="T68" fmla="*/ 597 w 879"/>
                <a:gd name="T69" fmla="*/ 187 h 681"/>
                <a:gd name="T70" fmla="*/ 431 w 879"/>
                <a:gd name="T71" fmla="*/ 99 h 681"/>
                <a:gd name="T72" fmla="*/ 472 w 879"/>
                <a:gd name="T73" fmla="*/ 217 h 681"/>
                <a:gd name="T74" fmla="*/ 309 w 879"/>
                <a:gd name="T75" fmla="*/ 92 h 681"/>
                <a:gd name="T76" fmla="*/ 336 w 879"/>
                <a:gd name="T77" fmla="*/ 164 h 681"/>
                <a:gd name="T78" fmla="*/ 121 w 879"/>
                <a:gd name="T79" fmla="*/ 334 h 681"/>
                <a:gd name="T80" fmla="*/ 50 w 879"/>
                <a:gd name="T81" fmla="*/ 162 h 681"/>
                <a:gd name="T82" fmla="*/ 133 w 879"/>
                <a:gd name="T83" fmla="*/ 207 h 681"/>
                <a:gd name="T84" fmla="*/ 145 w 879"/>
                <a:gd name="T85" fmla="*/ 200 h 681"/>
                <a:gd name="T86" fmla="*/ 238 w 879"/>
                <a:gd name="T87" fmla="*/ 183 h 681"/>
                <a:gd name="T88" fmla="*/ 269 w 879"/>
                <a:gd name="T89" fmla="*/ 236 h 681"/>
                <a:gd name="T90" fmla="*/ 274 w 879"/>
                <a:gd name="T91" fmla="*/ 191 h 681"/>
                <a:gd name="T92" fmla="*/ 347 w 879"/>
                <a:gd name="T93" fmla="*/ 197 h 681"/>
                <a:gd name="T94" fmla="*/ 367 w 879"/>
                <a:gd name="T95" fmla="*/ 196 h 681"/>
                <a:gd name="T96" fmla="*/ 475 w 879"/>
                <a:gd name="T97" fmla="*/ 291 h 681"/>
                <a:gd name="T98" fmla="*/ 357 w 879"/>
                <a:gd name="T99" fmla="*/ 170 h 681"/>
                <a:gd name="T100" fmla="*/ 458 w 879"/>
                <a:gd name="T101" fmla="*/ 222 h 681"/>
                <a:gd name="T102" fmla="*/ 596 w 879"/>
                <a:gd name="T103" fmla="*/ 270 h 681"/>
                <a:gd name="T104" fmla="*/ 499 w 879"/>
                <a:gd name="T105" fmla="*/ 297 h 681"/>
                <a:gd name="T106" fmla="*/ 475 w 879"/>
                <a:gd name="T107" fmla="*/ 228 h 681"/>
                <a:gd name="T108" fmla="*/ 593 w 879"/>
                <a:gd name="T109" fmla="*/ 198 h 681"/>
                <a:gd name="T110" fmla="*/ 619 w 879"/>
                <a:gd name="T111" fmla="*/ 183 h 681"/>
                <a:gd name="T112" fmla="*/ 664 w 879"/>
                <a:gd name="T113" fmla="*/ 26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681">
                  <a:moveTo>
                    <a:pt x="773" y="363"/>
                  </a:moveTo>
                  <a:cubicBezTo>
                    <a:pt x="767" y="356"/>
                    <a:pt x="705" y="309"/>
                    <a:pt x="699" y="265"/>
                  </a:cubicBezTo>
                  <a:cubicBezTo>
                    <a:pt x="699" y="265"/>
                    <a:pt x="699" y="265"/>
                    <a:pt x="699" y="265"/>
                  </a:cubicBezTo>
                  <a:cubicBezTo>
                    <a:pt x="767" y="198"/>
                    <a:pt x="601" y="120"/>
                    <a:pt x="609" y="120"/>
                  </a:cubicBezTo>
                  <a:cubicBezTo>
                    <a:pt x="651" y="120"/>
                    <a:pt x="766" y="242"/>
                    <a:pt x="812" y="288"/>
                  </a:cubicBezTo>
                  <a:cubicBezTo>
                    <a:pt x="762" y="230"/>
                    <a:pt x="710" y="146"/>
                    <a:pt x="611" y="105"/>
                  </a:cubicBezTo>
                  <a:cubicBezTo>
                    <a:pt x="573" y="89"/>
                    <a:pt x="477" y="39"/>
                    <a:pt x="415" y="0"/>
                  </a:cubicBezTo>
                  <a:cubicBezTo>
                    <a:pt x="415" y="0"/>
                    <a:pt x="408" y="9"/>
                    <a:pt x="416" y="17"/>
                  </a:cubicBezTo>
                  <a:cubicBezTo>
                    <a:pt x="419" y="20"/>
                    <a:pt x="448" y="39"/>
                    <a:pt x="479" y="59"/>
                  </a:cubicBezTo>
                  <a:cubicBezTo>
                    <a:pt x="480" y="69"/>
                    <a:pt x="490" y="82"/>
                    <a:pt x="505" y="96"/>
                  </a:cubicBezTo>
                  <a:cubicBezTo>
                    <a:pt x="498" y="101"/>
                    <a:pt x="512" y="124"/>
                    <a:pt x="521" y="149"/>
                  </a:cubicBezTo>
                  <a:cubicBezTo>
                    <a:pt x="512" y="145"/>
                    <a:pt x="502" y="141"/>
                    <a:pt x="491" y="137"/>
                  </a:cubicBezTo>
                  <a:cubicBezTo>
                    <a:pt x="462" y="126"/>
                    <a:pt x="445" y="91"/>
                    <a:pt x="441" y="67"/>
                  </a:cubicBezTo>
                  <a:cubicBezTo>
                    <a:pt x="430" y="75"/>
                    <a:pt x="430" y="75"/>
                    <a:pt x="430" y="75"/>
                  </a:cubicBezTo>
                  <a:cubicBezTo>
                    <a:pt x="429" y="74"/>
                    <a:pt x="428" y="74"/>
                    <a:pt x="427" y="73"/>
                  </a:cubicBezTo>
                  <a:cubicBezTo>
                    <a:pt x="421" y="71"/>
                    <a:pt x="404" y="91"/>
                    <a:pt x="404" y="91"/>
                  </a:cubicBezTo>
                  <a:cubicBezTo>
                    <a:pt x="401" y="107"/>
                    <a:pt x="391" y="114"/>
                    <a:pt x="379" y="122"/>
                  </a:cubicBezTo>
                  <a:cubicBezTo>
                    <a:pt x="361" y="112"/>
                    <a:pt x="347" y="104"/>
                    <a:pt x="343" y="99"/>
                  </a:cubicBezTo>
                  <a:cubicBezTo>
                    <a:pt x="338" y="93"/>
                    <a:pt x="331" y="87"/>
                    <a:pt x="324" y="81"/>
                  </a:cubicBezTo>
                  <a:cubicBezTo>
                    <a:pt x="329" y="76"/>
                    <a:pt x="334" y="73"/>
                    <a:pt x="336" y="72"/>
                  </a:cubicBezTo>
                  <a:cubicBezTo>
                    <a:pt x="318" y="60"/>
                    <a:pt x="318" y="60"/>
                    <a:pt x="318" y="60"/>
                  </a:cubicBezTo>
                  <a:cubicBezTo>
                    <a:pt x="314" y="61"/>
                    <a:pt x="311" y="62"/>
                    <a:pt x="307" y="64"/>
                  </a:cubicBezTo>
                  <a:cubicBezTo>
                    <a:pt x="303" y="59"/>
                    <a:pt x="301" y="54"/>
                    <a:pt x="301" y="48"/>
                  </a:cubicBezTo>
                  <a:cubicBezTo>
                    <a:pt x="301" y="31"/>
                    <a:pt x="291" y="22"/>
                    <a:pt x="291" y="22"/>
                  </a:cubicBezTo>
                  <a:cubicBezTo>
                    <a:pt x="275" y="33"/>
                    <a:pt x="275" y="33"/>
                    <a:pt x="275" y="33"/>
                  </a:cubicBezTo>
                  <a:cubicBezTo>
                    <a:pt x="272" y="40"/>
                    <a:pt x="281" y="57"/>
                    <a:pt x="293" y="73"/>
                  </a:cubicBezTo>
                  <a:cubicBezTo>
                    <a:pt x="285" y="79"/>
                    <a:pt x="278" y="85"/>
                    <a:pt x="272" y="92"/>
                  </a:cubicBezTo>
                  <a:cubicBezTo>
                    <a:pt x="249" y="64"/>
                    <a:pt x="227" y="37"/>
                    <a:pt x="215" y="34"/>
                  </a:cubicBezTo>
                  <a:cubicBezTo>
                    <a:pt x="189" y="27"/>
                    <a:pt x="194" y="37"/>
                    <a:pt x="194" y="37"/>
                  </a:cubicBezTo>
                  <a:cubicBezTo>
                    <a:pt x="186" y="46"/>
                    <a:pt x="186" y="46"/>
                    <a:pt x="186" y="46"/>
                  </a:cubicBezTo>
                  <a:cubicBezTo>
                    <a:pt x="185" y="45"/>
                    <a:pt x="201" y="50"/>
                    <a:pt x="202" y="50"/>
                  </a:cubicBezTo>
                  <a:cubicBezTo>
                    <a:pt x="205" y="55"/>
                    <a:pt x="230" y="86"/>
                    <a:pt x="259" y="117"/>
                  </a:cubicBezTo>
                  <a:cubicBezTo>
                    <a:pt x="259" y="119"/>
                    <a:pt x="258" y="121"/>
                    <a:pt x="258" y="124"/>
                  </a:cubicBezTo>
                  <a:cubicBezTo>
                    <a:pt x="259" y="140"/>
                    <a:pt x="268" y="167"/>
                    <a:pt x="259" y="179"/>
                  </a:cubicBezTo>
                  <a:cubicBezTo>
                    <a:pt x="255" y="176"/>
                    <a:pt x="250" y="173"/>
                    <a:pt x="246" y="171"/>
                  </a:cubicBezTo>
                  <a:cubicBezTo>
                    <a:pt x="245" y="170"/>
                    <a:pt x="244" y="168"/>
                    <a:pt x="243" y="166"/>
                  </a:cubicBezTo>
                  <a:cubicBezTo>
                    <a:pt x="228" y="145"/>
                    <a:pt x="183" y="98"/>
                    <a:pt x="172" y="88"/>
                  </a:cubicBezTo>
                  <a:cubicBezTo>
                    <a:pt x="164" y="104"/>
                    <a:pt x="164" y="104"/>
                    <a:pt x="164" y="104"/>
                  </a:cubicBezTo>
                  <a:cubicBezTo>
                    <a:pt x="186" y="120"/>
                    <a:pt x="206" y="139"/>
                    <a:pt x="222" y="162"/>
                  </a:cubicBezTo>
                  <a:cubicBezTo>
                    <a:pt x="209" y="157"/>
                    <a:pt x="197" y="154"/>
                    <a:pt x="191" y="151"/>
                  </a:cubicBezTo>
                  <a:cubicBezTo>
                    <a:pt x="179" y="145"/>
                    <a:pt x="157" y="144"/>
                    <a:pt x="136" y="144"/>
                  </a:cubicBezTo>
                  <a:cubicBezTo>
                    <a:pt x="137" y="128"/>
                    <a:pt x="139" y="117"/>
                    <a:pt x="139" y="117"/>
                  </a:cubicBezTo>
                  <a:cubicBezTo>
                    <a:pt x="121" y="118"/>
                    <a:pt x="121" y="118"/>
                    <a:pt x="121" y="118"/>
                  </a:cubicBezTo>
                  <a:cubicBezTo>
                    <a:pt x="121" y="125"/>
                    <a:pt x="121" y="135"/>
                    <a:pt x="121" y="144"/>
                  </a:cubicBezTo>
                  <a:cubicBezTo>
                    <a:pt x="105" y="145"/>
                    <a:pt x="91" y="146"/>
                    <a:pt x="86" y="146"/>
                  </a:cubicBezTo>
                  <a:cubicBezTo>
                    <a:pt x="78" y="147"/>
                    <a:pt x="71" y="145"/>
                    <a:pt x="64" y="141"/>
                  </a:cubicBezTo>
                  <a:cubicBezTo>
                    <a:pt x="81" y="126"/>
                    <a:pt x="108" y="111"/>
                    <a:pt x="108" y="111"/>
                  </a:cubicBezTo>
                  <a:cubicBezTo>
                    <a:pt x="92" y="98"/>
                    <a:pt x="92" y="98"/>
                    <a:pt x="92" y="98"/>
                  </a:cubicBezTo>
                  <a:cubicBezTo>
                    <a:pt x="81" y="106"/>
                    <a:pt x="61" y="117"/>
                    <a:pt x="45" y="129"/>
                  </a:cubicBezTo>
                  <a:cubicBezTo>
                    <a:pt x="36" y="121"/>
                    <a:pt x="28" y="111"/>
                    <a:pt x="26" y="106"/>
                  </a:cubicBezTo>
                  <a:cubicBezTo>
                    <a:pt x="16" y="82"/>
                    <a:pt x="60" y="71"/>
                    <a:pt x="69" y="64"/>
                  </a:cubicBezTo>
                  <a:cubicBezTo>
                    <a:pt x="56" y="53"/>
                    <a:pt x="56" y="53"/>
                    <a:pt x="56" y="53"/>
                  </a:cubicBezTo>
                  <a:cubicBezTo>
                    <a:pt x="30" y="62"/>
                    <a:pt x="0" y="85"/>
                    <a:pt x="7" y="107"/>
                  </a:cubicBezTo>
                  <a:cubicBezTo>
                    <a:pt x="11" y="116"/>
                    <a:pt x="20" y="131"/>
                    <a:pt x="32" y="142"/>
                  </a:cubicBezTo>
                  <a:cubicBezTo>
                    <a:pt x="26" y="150"/>
                    <a:pt x="23" y="157"/>
                    <a:pt x="25" y="165"/>
                  </a:cubicBezTo>
                  <a:cubicBezTo>
                    <a:pt x="31" y="191"/>
                    <a:pt x="79" y="215"/>
                    <a:pt x="79" y="248"/>
                  </a:cubicBezTo>
                  <a:cubicBezTo>
                    <a:pt x="79" y="255"/>
                    <a:pt x="80" y="261"/>
                    <a:pt x="83" y="267"/>
                  </a:cubicBezTo>
                  <a:cubicBezTo>
                    <a:pt x="81" y="274"/>
                    <a:pt x="81" y="280"/>
                    <a:pt x="84" y="287"/>
                  </a:cubicBezTo>
                  <a:cubicBezTo>
                    <a:pt x="99" y="324"/>
                    <a:pt x="101" y="323"/>
                    <a:pt x="117" y="349"/>
                  </a:cubicBezTo>
                  <a:cubicBezTo>
                    <a:pt x="112" y="365"/>
                    <a:pt x="104" y="382"/>
                    <a:pt x="92" y="398"/>
                  </a:cubicBezTo>
                  <a:cubicBezTo>
                    <a:pt x="68" y="429"/>
                    <a:pt x="83" y="498"/>
                    <a:pt x="93" y="526"/>
                  </a:cubicBezTo>
                  <a:cubicBezTo>
                    <a:pt x="104" y="553"/>
                    <a:pt x="104" y="594"/>
                    <a:pt x="103" y="633"/>
                  </a:cubicBezTo>
                  <a:cubicBezTo>
                    <a:pt x="101" y="679"/>
                    <a:pt x="116" y="551"/>
                    <a:pt x="104" y="521"/>
                  </a:cubicBezTo>
                  <a:cubicBezTo>
                    <a:pt x="95" y="499"/>
                    <a:pt x="84" y="438"/>
                    <a:pt x="102" y="404"/>
                  </a:cubicBezTo>
                  <a:cubicBezTo>
                    <a:pt x="106" y="395"/>
                    <a:pt x="116" y="379"/>
                    <a:pt x="124" y="361"/>
                  </a:cubicBezTo>
                  <a:cubicBezTo>
                    <a:pt x="126" y="364"/>
                    <a:pt x="127" y="367"/>
                    <a:pt x="129" y="370"/>
                  </a:cubicBezTo>
                  <a:cubicBezTo>
                    <a:pt x="157" y="419"/>
                    <a:pt x="222" y="516"/>
                    <a:pt x="243" y="546"/>
                  </a:cubicBezTo>
                  <a:cubicBezTo>
                    <a:pt x="265" y="578"/>
                    <a:pt x="145" y="379"/>
                    <a:pt x="136" y="365"/>
                  </a:cubicBezTo>
                  <a:cubicBezTo>
                    <a:pt x="134" y="362"/>
                    <a:pt x="131" y="357"/>
                    <a:pt x="129" y="351"/>
                  </a:cubicBezTo>
                  <a:cubicBezTo>
                    <a:pt x="135" y="336"/>
                    <a:pt x="138" y="319"/>
                    <a:pt x="134" y="306"/>
                  </a:cubicBezTo>
                  <a:cubicBezTo>
                    <a:pt x="125" y="276"/>
                    <a:pt x="111" y="282"/>
                    <a:pt x="103" y="261"/>
                  </a:cubicBezTo>
                  <a:cubicBezTo>
                    <a:pt x="109" y="250"/>
                    <a:pt x="121" y="239"/>
                    <a:pt x="134" y="229"/>
                  </a:cubicBezTo>
                  <a:cubicBezTo>
                    <a:pt x="138" y="226"/>
                    <a:pt x="141" y="224"/>
                    <a:pt x="145" y="222"/>
                  </a:cubicBezTo>
                  <a:cubicBezTo>
                    <a:pt x="146" y="223"/>
                    <a:pt x="147" y="224"/>
                    <a:pt x="148" y="224"/>
                  </a:cubicBezTo>
                  <a:cubicBezTo>
                    <a:pt x="180" y="246"/>
                    <a:pt x="215" y="243"/>
                    <a:pt x="214" y="264"/>
                  </a:cubicBezTo>
                  <a:cubicBezTo>
                    <a:pt x="211" y="296"/>
                    <a:pt x="171" y="333"/>
                    <a:pt x="151" y="353"/>
                  </a:cubicBezTo>
                  <a:cubicBezTo>
                    <a:pt x="135" y="370"/>
                    <a:pt x="222" y="294"/>
                    <a:pt x="224" y="264"/>
                  </a:cubicBezTo>
                  <a:cubicBezTo>
                    <a:pt x="226" y="229"/>
                    <a:pt x="181" y="228"/>
                    <a:pt x="161" y="218"/>
                  </a:cubicBezTo>
                  <a:cubicBezTo>
                    <a:pt x="159" y="217"/>
                    <a:pt x="158" y="216"/>
                    <a:pt x="157" y="215"/>
                  </a:cubicBezTo>
                  <a:cubicBezTo>
                    <a:pt x="185" y="201"/>
                    <a:pt x="213" y="198"/>
                    <a:pt x="237" y="200"/>
                  </a:cubicBezTo>
                  <a:cubicBezTo>
                    <a:pt x="241" y="201"/>
                    <a:pt x="245" y="201"/>
                    <a:pt x="248" y="201"/>
                  </a:cubicBezTo>
                  <a:cubicBezTo>
                    <a:pt x="253" y="210"/>
                    <a:pt x="257" y="220"/>
                    <a:pt x="258" y="235"/>
                  </a:cubicBezTo>
                  <a:cubicBezTo>
                    <a:pt x="260" y="264"/>
                    <a:pt x="282" y="305"/>
                    <a:pt x="307" y="336"/>
                  </a:cubicBezTo>
                  <a:cubicBezTo>
                    <a:pt x="261" y="342"/>
                    <a:pt x="219" y="348"/>
                    <a:pt x="206" y="390"/>
                  </a:cubicBezTo>
                  <a:cubicBezTo>
                    <a:pt x="192" y="434"/>
                    <a:pt x="267" y="423"/>
                    <a:pt x="302" y="482"/>
                  </a:cubicBezTo>
                  <a:cubicBezTo>
                    <a:pt x="323" y="519"/>
                    <a:pt x="367" y="564"/>
                    <a:pt x="389" y="590"/>
                  </a:cubicBezTo>
                  <a:cubicBezTo>
                    <a:pt x="436" y="645"/>
                    <a:pt x="313" y="493"/>
                    <a:pt x="308" y="480"/>
                  </a:cubicBezTo>
                  <a:cubicBezTo>
                    <a:pt x="288" y="424"/>
                    <a:pt x="203" y="422"/>
                    <a:pt x="216" y="389"/>
                  </a:cubicBezTo>
                  <a:cubicBezTo>
                    <a:pt x="229" y="358"/>
                    <a:pt x="273" y="347"/>
                    <a:pt x="312" y="342"/>
                  </a:cubicBezTo>
                  <a:cubicBezTo>
                    <a:pt x="315" y="345"/>
                    <a:pt x="318" y="349"/>
                    <a:pt x="320" y="352"/>
                  </a:cubicBezTo>
                  <a:cubicBezTo>
                    <a:pt x="349" y="381"/>
                    <a:pt x="387" y="434"/>
                    <a:pt x="404" y="456"/>
                  </a:cubicBezTo>
                  <a:cubicBezTo>
                    <a:pt x="423" y="480"/>
                    <a:pt x="336" y="361"/>
                    <a:pt x="326" y="349"/>
                  </a:cubicBezTo>
                  <a:cubicBezTo>
                    <a:pt x="324" y="346"/>
                    <a:pt x="322" y="344"/>
                    <a:pt x="320" y="341"/>
                  </a:cubicBezTo>
                  <a:cubicBezTo>
                    <a:pt x="347" y="338"/>
                    <a:pt x="371" y="337"/>
                    <a:pt x="381" y="333"/>
                  </a:cubicBezTo>
                  <a:cubicBezTo>
                    <a:pt x="400" y="325"/>
                    <a:pt x="412" y="314"/>
                    <a:pt x="419" y="302"/>
                  </a:cubicBezTo>
                  <a:cubicBezTo>
                    <a:pt x="423" y="308"/>
                    <a:pt x="428" y="315"/>
                    <a:pt x="432" y="321"/>
                  </a:cubicBezTo>
                  <a:cubicBezTo>
                    <a:pt x="432" y="325"/>
                    <a:pt x="434" y="329"/>
                    <a:pt x="436" y="334"/>
                  </a:cubicBezTo>
                  <a:cubicBezTo>
                    <a:pt x="448" y="354"/>
                    <a:pt x="465" y="359"/>
                    <a:pt x="447" y="390"/>
                  </a:cubicBezTo>
                  <a:cubicBezTo>
                    <a:pt x="428" y="420"/>
                    <a:pt x="505" y="444"/>
                    <a:pt x="484" y="466"/>
                  </a:cubicBezTo>
                  <a:cubicBezTo>
                    <a:pt x="464" y="489"/>
                    <a:pt x="467" y="510"/>
                    <a:pt x="476" y="533"/>
                  </a:cubicBezTo>
                  <a:cubicBezTo>
                    <a:pt x="482" y="549"/>
                    <a:pt x="502" y="602"/>
                    <a:pt x="509" y="642"/>
                  </a:cubicBezTo>
                  <a:cubicBezTo>
                    <a:pt x="515" y="681"/>
                    <a:pt x="494" y="545"/>
                    <a:pt x="484" y="529"/>
                  </a:cubicBezTo>
                  <a:cubicBezTo>
                    <a:pt x="476" y="514"/>
                    <a:pt x="483" y="486"/>
                    <a:pt x="495" y="473"/>
                  </a:cubicBezTo>
                  <a:cubicBezTo>
                    <a:pt x="529" y="437"/>
                    <a:pt x="455" y="408"/>
                    <a:pt x="462" y="392"/>
                  </a:cubicBezTo>
                  <a:cubicBezTo>
                    <a:pt x="466" y="381"/>
                    <a:pt x="468" y="374"/>
                    <a:pt x="469" y="367"/>
                  </a:cubicBezTo>
                  <a:cubicBezTo>
                    <a:pt x="478" y="378"/>
                    <a:pt x="486" y="387"/>
                    <a:pt x="493" y="394"/>
                  </a:cubicBezTo>
                  <a:cubicBezTo>
                    <a:pt x="519" y="422"/>
                    <a:pt x="509" y="444"/>
                    <a:pt x="550" y="475"/>
                  </a:cubicBezTo>
                  <a:cubicBezTo>
                    <a:pt x="572" y="492"/>
                    <a:pt x="574" y="509"/>
                    <a:pt x="574" y="518"/>
                  </a:cubicBezTo>
                  <a:cubicBezTo>
                    <a:pt x="574" y="546"/>
                    <a:pt x="624" y="571"/>
                    <a:pt x="635" y="581"/>
                  </a:cubicBezTo>
                  <a:cubicBezTo>
                    <a:pt x="646" y="592"/>
                    <a:pt x="582" y="533"/>
                    <a:pt x="583" y="518"/>
                  </a:cubicBezTo>
                  <a:cubicBezTo>
                    <a:pt x="583" y="498"/>
                    <a:pt x="574" y="481"/>
                    <a:pt x="557" y="470"/>
                  </a:cubicBezTo>
                  <a:cubicBezTo>
                    <a:pt x="529" y="452"/>
                    <a:pt x="516" y="403"/>
                    <a:pt x="502" y="386"/>
                  </a:cubicBezTo>
                  <a:cubicBezTo>
                    <a:pt x="495" y="376"/>
                    <a:pt x="472" y="346"/>
                    <a:pt x="451" y="317"/>
                  </a:cubicBezTo>
                  <a:cubicBezTo>
                    <a:pt x="456" y="310"/>
                    <a:pt x="472" y="307"/>
                    <a:pt x="486" y="298"/>
                  </a:cubicBezTo>
                  <a:cubicBezTo>
                    <a:pt x="487" y="300"/>
                    <a:pt x="489" y="302"/>
                    <a:pt x="490" y="304"/>
                  </a:cubicBezTo>
                  <a:cubicBezTo>
                    <a:pt x="519" y="335"/>
                    <a:pt x="567" y="370"/>
                    <a:pt x="587" y="386"/>
                  </a:cubicBezTo>
                  <a:cubicBezTo>
                    <a:pt x="590" y="388"/>
                    <a:pt x="595" y="392"/>
                    <a:pt x="601" y="397"/>
                  </a:cubicBezTo>
                  <a:cubicBezTo>
                    <a:pt x="613" y="447"/>
                    <a:pt x="644" y="528"/>
                    <a:pt x="651" y="541"/>
                  </a:cubicBezTo>
                  <a:cubicBezTo>
                    <a:pt x="661" y="561"/>
                    <a:pt x="623" y="467"/>
                    <a:pt x="612" y="405"/>
                  </a:cubicBezTo>
                  <a:cubicBezTo>
                    <a:pt x="641" y="427"/>
                    <a:pt x="683" y="458"/>
                    <a:pt x="701" y="470"/>
                  </a:cubicBezTo>
                  <a:cubicBezTo>
                    <a:pt x="720" y="483"/>
                    <a:pt x="648" y="429"/>
                    <a:pt x="611" y="398"/>
                  </a:cubicBezTo>
                  <a:cubicBezTo>
                    <a:pt x="609" y="385"/>
                    <a:pt x="609" y="374"/>
                    <a:pt x="611" y="366"/>
                  </a:cubicBezTo>
                  <a:cubicBezTo>
                    <a:pt x="616" y="348"/>
                    <a:pt x="615" y="288"/>
                    <a:pt x="611" y="269"/>
                  </a:cubicBezTo>
                  <a:cubicBezTo>
                    <a:pt x="605" y="240"/>
                    <a:pt x="606" y="223"/>
                    <a:pt x="609" y="212"/>
                  </a:cubicBezTo>
                  <a:cubicBezTo>
                    <a:pt x="624" y="227"/>
                    <a:pt x="642" y="245"/>
                    <a:pt x="657" y="261"/>
                  </a:cubicBezTo>
                  <a:cubicBezTo>
                    <a:pt x="638" y="263"/>
                    <a:pt x="619" y="264"/>
                    <a:pt x="619" y="273"/>
                  </a:cubicBezTo>
                  <a:cubicBezTo>
                    <a:pt x="613" y="358"/>
                    <a:pt x="705" y="459"/>
                    <a:pt x="720" y="471"/>
                  </a:cubicBezTo>
                  <a:cubicBezTo>
                    <a:pt x="769" y="511"/>
                    <a:pt x="792" y="648"/>
                    <a:pt x="792" y="648"/>
                  </a:cubicBezTo>
                  <a:cubicBezTo>
                    <a:pt x="792" y="648"/>
                    <a:pt x="803" y="517"/>
                    <a:pt x="735" y="457"/>
                  </a:cubicBezTo>
                  <a:cubicBezTo>
                    <a:pt x="650" y="382"/>
                    <a:pt x="638" y="295"/>
                    <a:pt x="637" y="284"/>
                  </a:cubicBezTo>
                  <a:cubicBezTo>
                    <a:pt x="637" y="277"/>
                    <a:pt x="654" y="281"/>
                    <a:pt x="673" y="277"/>
                  </a:cubicBezTo>
                  <a:cubicBezTo>
                    <a:pt x="692" y="298"/>
                    <a:pt x="704" y="310"/>
                    <a:pt x="695" y="299"/>
                  </a:cubicBezTo>
                  <a:cubicBezTo>
                    <a:pt x="691" y="293"/>
                    <a:pt x="685" y="285"/>
                    <a:pt x="678" y="276"/>
                  </a:cubicBezTo>
                  <a:cubicBezTo>
                    <a:pt x="681" y="275"/>
                    <a:pt x="684" y="274"/>
                    <a:pt x="688" y="273"/>
                  </a:cubicBezTo>
                  <a:cubicBezTo>
                    <a:pt x="696" y="311"/>
                    <a:pt x="728" y="329"/>
                    <a:pt x="763" y="367"/>
                  </a:cubicBezTo>
                  <a:cubicBezTo>
                    <a:pt x="799" y="406"/>
                    <a:pt x="829" y="464"/>
                    <a:pt x="856" y="514"/>
                  </a:cubicBezTo>
                  <a:cubicBezTo>
                    <a:pt x="879" y="555"/>
                    <a:pt x="819" y="418"/>
                    <a:pt x="773" y="363"/>
                  </a:cubicBezTo>
                  <a:close/>
                  <a:moveTo>
                    <a:pt x="519" y="108"/>
                  </a:moveTo>
                  <a:cubicBezTo>
                    <a:pt x="555" y="138"/>
                    <a:pt x="603" y="170"/>
                    <a:pt x="597" y="185"/>
                  </a:cubicBezTo>
                  <a:cubicBezTo>
                    <a:pt x="597" y="185"/>
                    <a:pt x="597" y="186"/>
                    <a:pt x="597" y="187"/>
                  </a:cubicBezTo>
                  <a:cubicBezTo>
                    <a:pt x="591" y="181"/>
                    <a:pt x="586" y="177"/>
                    <a:pt x="583" y="176"/>
                  </a:cubicBezTo>
                  <a:cubicBezTo>
                    <a:pt x="569" y="169"/>
                    <a:pt x="553" y="162"/>
                    <a:pt x="535" y="155"/>
                  </a:cubicBezTo>
                  <a:cubicBezTo>
                    <a:pt x="530" y="136"/>
                    <a:pt x="523" y="118"/>
                    <a:pt x="519" y="108"/>
                  </a:cubicBezTo>
                  <a:close/>
                  <a:moveTo>
                    <a:pt x="431" y="99"/>
                  </a:moveTo>
                  <a:cubicBezTo>
                    <a:pt x="440" y="117"/>
                    <a:pt x="458" y="142"/>
                    <a:pt x="486" y="150"/>
                  </a:cubicBezTo>
                  <a:cubicBezTo>
                    <a:pt x="496" y="153"/>
                    <a:pt x="511" y="159"/>
                    <a:pt x="526" y="166"/>
                  </a:cubicBezTo>
                  <a:cubicBezTo>
                    <a:pt x="531" y="190"/>
                    <a:pt x="526" y="211"/>
                    <a:pt x="487" y="215"/>
                  </a:cubicBezTo>
                  <a:cubicBezTo>
                    <a:pt x="481" y="216"/>
                    <a:pt x="476" y="216"/>
                    <a:pt x="472" y="217"/>
                  </a:cubicBezTo>
                  <a:cubicBezTo>
                    <a:pt x="469" y="206"/>
                    <a:pt x="467" y="196"/>
                    <a:pt x="466" y="190"/>
                  </a:cubicBezTo>
                  <a:cubicBezTo>
                    <a:pt x="461" y="171"/>
                    <a:pt x="429" y="150"/>
                    <a:pt x="398" y="133"/>
                  </a:cubicBezTo>
                  <a:cubicBezTo>
                    <a:pt x="412" y="124"/>
                    <a:pt x="425" y="116"/>
                    <a:pt x="431" y="99"/>
                  </a:cubicBezTo>
                  <a:close/>
                  <a:moveTo>
                    <a:pt x="309" y="92"/>
                  </a:moveTo>
                  <a:cubicBezTo>
                    <a:pt x="317" y="101"/>
                    <a:pt x="325" y="108"/>
                    <a:pt x="331" y="111"/>
                  </a:cubicBezTo>
                  <a:cubicBezTo>
                    <a:pt x="337" y="114"/>
                    <a:pt x="351" y="122"/>
                    <a:pt x="367" y="131"/>
                  </a:cubicBezTo>
                  <a:cubicBezTo>
                    <a:pt x="364" y="132"/>
                    <a:pt x="362" y="134"/>
                    <a:pt x="360" y="136"/>
                  </a:cubicBezTo>
                  <a:cubicBezTo>
                    <a:pt x="348" y="147"/>
                    <a:pt x="338" y="154"/>
                    <a:pt x="336" y="164"/>
                  </a:cubicBezTo>
                  <a:cubicBezTo>
                    <a:pt x="324" y="158"/>
                    <a:pt x="307" y="136"/>
                    <a:pt x="288" y="112"/>
                  </a:cubicBezTo>
                  <a:cubicBezTo>
                    <a:pt x="293" y="106"/>
                    <a:pt x="301" y="99"/>
                    <a:pt x="309" y="92"/>
                  </a:cubicBezTo>
                  <a:close/>
                  <a:moveTo>
                    <a:pt x="121" y="311"/>
                  </a:moveTo>
                  <a:cubicBezTo>
                    <a:pt x="122" y="317"/>
                    <a:pt x="122" y="325"/>
                    <a:pt x="121" y="334"/>
                  </a:cubicBezTo>
                  <a:cubicBezTo>
                    <a:pt x="113" y="318"/>
                    <a:pt x="105" y="299"/>
                    <a:pt x="100" y="287"/>
                  </a:cubicBezTo>
                  <a:cubicBezTo>
                    <a:pt x="109" y="295"/>
                    <a:pt x="118" y="302"/>
                    <a:pt x="121" y="311"/>
                  </a:cubicBezTo>
                  <a:close/>
                  <a:moveTo>
                    <a:pt x="97" y="239"/>
                  </a:moveTo>
                  <a:cubicBezTo>
                    <a:pt x="88" y="205"/>
                    <a:pt x="53" y="175"/>
                    <a:pt x="50" y="162"/>
                  </a:cubicBezTo>
                  <a:cubicBezTo>
                    <a:pt x="49" y="160"/>
                    <a:pt x="50" y="158"/>
                    <a:pt x="51" y="156"/>
                  </a:cubicBezTo>
                  <a:cubicBezTo>
                    <a:pt x="61" y="162"/>
                    <a:pt x="72" y="165"/>
                    <a:pt x="85" y="164"/>
                  </a:cubicBezTo>
                  <a:cubicBezTo>
                    <a:pt x="95" y="164"/>
                    <a:pt x="108" y="162"/>
                    <a:pt x="122" y="161"/>
                  </a:cubicBezTo>
                  <a:cubicBezTo>
                    <a:pt x="123" y="177"/>
                    <a:pt x="125" y="194"/>
                    <a:pt x="133" y="207"/>
                  </a:cubicBezTo>
                  <a:cubicBezTo>
                    <a:pt x="129" y="209"/>
                    <a:pt x="126" y="211"/>
                    <a:pt x="123" y="213"/>
                  </a:cubicBezTo>
                  <a:cubicBezTo>
                    <a:pt x="114" y="220"/>
                    <a:pt x="105" y="229"/>
                    <a:pt x="97" y="239"/>
                  </a:cubicBezTo>
                  <a:close/>
                  <a:moveTo>
                    <a:pt x="237" y="183"/>
                  </a:moveTo>
                  <a:cubicBezTo>
                    <a:pt x="206" y="177"/>
                    <a:pt x="172" y="186"/>
                    <a:pt x="145" y="200"/>
                  </a:cubicBezTo>
                  <a:cubicBezTo>
                    <a:pt x="139" y="189"/>
                    <a:pt x="137" y="174"/>
                    <a:pt x="136" y="160"/>
                  </a:cubicBezTo>
                  <a:cubicBezTo>
                    <a:pt x="155" y="159"/>
                    <a:pt x="174" y="159"/>
                    <a:pt x="185" y="163"/>
                  </a:cubicBezTo>
                  <a:cubicBezTo>
                    <a:pt x="199" y="168"/>
                    <a:pt x="217" y="172"/>
                    <a:pt x="234" y="178"/>
                  </a:cubicBezTo>
                  <a:cubicBezTo>
                    <a:pt x="235" y="180"/>
                    <a:pt x="236" y="182"/>
                    <a:pt x="238" y="183"/>
                  </a:cubicBezTo>
                  <a:cubicBezTo>
                    <a:pt x="237" y="183"/>
                    <a:pt x="237" y="183"/>
                    <a:pt x="237" y="183"/>
                  </a:cubicBezTo>
                  <a:close/>
                  <a:moveTo>
                    <a:pt x="379" y="319"/>
                  </a:moveTo>
                  <a:cubicBezTo>
                    <a:pt x="360" y="328"/>
                    <a:pt x="337" y="332"/>
                    <a:pt x="315" y="335"/>
                  </a:cubicBezTo>
                  <a:cubicBezTo>
                    <a:pt x="275" y="283"/>
                    <a:pt x="267" y="254"/>
                    <a:pt x="269" y="236"/>
                  </a:cubicBezTo>
                  <a:cubicBezTo>
                    <a:pt x="271" y="226"/>
                    <a:pt x="267" y="212"/>
                    <a:pt x="261" y="199"/>
                  </a:cubicBezTo>
                  <a:cubicBezTo>
                    <a:pt x="262" y="198"/>
                    <a:pt x="264" y="197"/>
                    <a:pt x="265" y="197"/>
                  </a:cubicBezTo>
                  <a:cubicBezTo>
                    <a:pt x="287" y="215"/>
                    <a:pt x="321" y="248"/>
                    <a:pt x="336" y="265"/>
                  </a:cubicBezTo>
                  <a:cubicBezTo>
                    <a:pt x="349" y="278"/>
                    <a:pt x="293" y="210"/>
                    <a:pt x="274" y="191"/>
                  </a:cubicBezTo>
                  <a:cubicBezTo>
                    <a:pt x="286" y="178"/>
                    <a:pt x="285" y="158"/>
                    <a:pt x="283" y="142"/>
                  </a:cubicBezTo>
                  <a:cubicBezTo>
                    <a:pt x="305" y="165"/>
                    <a:pt x="326" y="184"/>
                    <a:pt x="338" y="186"/>
                  </a:cubicBezTo>
                  <a:cubicBezTo>
                    <a:pt x="339" y="186"/>
                    <a:pt x="340" y="186"/>
                    <a:pt x="341" y="187"/>
                  </a:cubicBezTo>
                  <a:cubicBezTo>
                    <a:pt x="342" y="190"/>
                    <a:pt x="344" y="193"/>
                    <a:pt x="347" y="197"/>
                  </a:cubicBezTo>
                  <a:cubicBezTo>
                    <a:pt x="372" y="233"/>
                    <a:pt x="385" y="234"/>
                    <a:pt x="402" y="270"/>
                  </a:cubicBezTo>
                  <a:cubicBezTo>
                    <a:pt x="404" y="276"/>
                    <a:pt x="407" y="281"/>
                    <a:pt x="410" y="287"/>
                  </a:cubicBezTo>
                  <a:cubicBezTo>
                    <a:pt x="405" y="300"/>
                    <a:pt x="396" y="312"/>
                    <a:pt x="379" y="319"/>
                  </a:cubicBezTo>
                  <a:close/>
                  <a:moveTo>
                    <a:pt x="367" y="196"/>
                  </a:moveTo>
                  <a:cubicBezTo>
                    <a:pt x="386" y="205"/>
                    <a:pt x="401" y="216"/>
                    <a:pt x="406" y="224"/>
                  </a:cubicBezTo>
                  <a:cubicBezTo>
                    <a:pt x="410" y="229"/>
                    <a:pt x="414" y="240"/>
                    <a:pt x="415" y="253"/>
                  </a:cubicBezTo>
                  <a:cubicBezTo>
                    <a:pt x="406" y="235"/>
                    <a:pt x="382" y="212"/>
                    <a:pt x="367" y="196"/>
                  </a:cubicBezTo>
                  <a:close/>
                  <a:moveTo>
                    <a:pt x="475" y="291"/>
                  </a:moveTo>
                  <a:cubicBezTo>
                    <a:pt x="461" y="296"/>
                    <a:pt x="450" y="300"/>
                    <a:pt x="443" y="305"/>
                  </a:cubicBezTo>
                  <a:cubicBezTo>
                    <a:pt x="437" y="297"/>
                    <a:pt x="432" y="288"/>
                    <a:pt x="428" y="281"/>
                  </a:cubicBezTo>
                  <a:cubicBezTo>
                    <a:pt x="434" y="255"/>
                    <a:pt x="426" y="227"/>
                    <a:pt x="419" y="216"/>
                  </a:cubicBezTo>
                  <a:cubicBezTo>
                    <a:pt x="411" y="199"/>
                    <a:pt x="380" y="179"/>
                    <a:pt x="357" y="170"/>
                  </a:cubicBezTo>
                  <a:cubicBezTo>
                    <a:pt x="359" y="165"/>
                    <a:pt x="364" y="158"/>
                    <a:pt x="373" y="150"/>
                  </a:cubicBezTo>
                  <a:cubicBezTo>
                    <a:pt x="377" y="147"/>
                    <a:pt x="381" y="144"/>
                    <a:pt x="385" y="141"/>
                  </a:cubicBezTo>
                  <a:cubicBezTo>
                    <a:pt x="412" y="158"/>
                    <a:pt x="441" y="179"/>
                    <a:pt x="450" y="196"/>
                  </a:cubicBezTo>
                  <a:cubicBezTo>
                    <a:pt x="454" y="203"/>
                    <a:pt x="456" y="212"/>
                    <a:pt x="458" y="222"/>
                  </a:cubicBezTo>
                  <a:cubicBezTo>
                    <a:pt x="443" y="231"/>
                    <a:pt x="455" y="246"/>
                    <a:pt x="468" y="260"/>
                  </a:cubicBezTo>
                  <a:cubicBezTo>
                    <a:pt x="471" y="270"/>
                    <a:pt x="474" y="280"/>
                    <a:pt x="480" y="289"/>
                  </a:cubicBezTo>
                  <a:cubicBezTo>
                    <a:pt x="478" y="290"/>
                    <a:pt x="477" y="290"/>
                    <a:pt x="475" y="291"/>
                  </a:cubicBezTo>
                  <a:close/>
                  <a:moveTo>
                    <a:pt x="596" y="270"/>
                  </a:moveTo>
                  <a:cubicBezTo>
                    <a:pt x="603" y="301"/>
                    <a:pt x="599" y="335"/>
                    <a:pt x="597" y="365"/>
                  </a:cubicBezTo>
                  <a:cubicBezTo>
                    <a:pt x="596" y="370"/>
                    <a:pt x="597" y="379"/>
                    <a:pt x="599" y="389"/>
                  </a:cubicBezTo>
                  <a:cubicBezTo>
                    <a:pt x="596" y="385"/>
                    <a:pt x="593" y="383"/>
                    <a:pt x="592" y="381"/>
                  </a:cubicBezTo>
                  <a:cubicBezTo>
                    <a:pt x="579" y="367"/>
                    <a:pt x="511" y="313"/>
                    <a:pt x="499" y="297"/>
                  </a:cubicBezTo>
                  <a:cubicBezTo>
                    <a:pt x="498" y="295"/>
                    <a:pt x="497" y="293"/>
                    <a:pt x="495" y="290"/>
                  </a:cubicBezTo>
                  <a:cubicBezTo>
                    <a:pt x="496" y="290"/>
                    <a:pt x="496" y="289"/>
                    <a:pt x="497" y="288"/>
                  </a:cubicBezTo>
                  <a:cubicBezTo>
                    <a:pt x="501" y="284"/>
                    <a:pt x="494" y="276"/>
                    <a:pt x="486" y="266"/>
                  </a:cubicBezTo>
                  <a:cubicBezTo>
                    <a:pt x="482" y="254"/>
                    <a:pt x="478" y="241"/>
                    <a:pt x="475" y="228"/>
                  </a:cubicBezTo>
                  <a:cubicBezTo>
                    <a:pt x="479" y="227"/>
                    <a:pt x="484" y="227"/>
                    <a:pt x="492" y="227"/>
                  </a:cubicBezTo>
                  <a:cubicBezTo>
                    <a:pt x="533" y="227"/>
                    <a:pt x="541" y="200"/>
                    <a:pt x="538" y="171"/>
                  </a:cubicBezTo>
                  <a:cubicBezTo>
                    <a:pt x="555" y="179"/>
                    <a:pt x="572" y="187"/>
                    <a:pt x="577" y="188"/>
                  </a:cubicBezTo>
                  <a:cubicBezTo>
                    <a:pt x="581" y="188"/>
                    <a:pt x="586" y="192"/>
                    <a:pt x="593" y="198"/>
                  </a:cubicBezTo>
                  <a:cubicBezTo>
                    <a:pt x="588" y="217"/>
                    <a:pt x="589" y="236"/>
                    <a:pt x="596" y="270"/>
                  </a:cubicBezTo>
                  <a:close/>
                  <a:moveTo>
                    <a:pt x="664" y="260"/>
                  </a:moveTo>
                  <a:cubicBezTo>
                    <a:pt x="648" y="240"/>
                    <a:pt x="629" y="219"/>
                    <a:pt x="613" y="202"/>
                  </a:cubicBezTo>
                  <a:cubicBezTo>
                    <a:pt x="616" y="195"/>
                    <a:pt x="618" y="190"/>
                    <a:pt x="619" y="183"/>
                  </a:cubicBezTo>
                  <a:cubicBezTo>
                    <a:pt x="619" y="164"/>
                    <a:pt x="529" y="102"/>
                    <a:pt x="506" y="76"/>
                  </a:cubicBezTo>
                  <a:cubicBezTo>
                    <a:pt x="533" y="93"/>
                    <a:pt x="557" y="109"/>
                    <a:pt x="562" y="115"/>
                  </a:cubicBezTo>
                  <a:cubicBezTo>
                    <a:pt x="576" y="129"/>
                    <a:pt x="745" y="202"/>
                    <a:pt x="690" y="252"/>
                  </a:cubicBezTo>
                  <a:cubicBezTo>
                    <a:pt x="684" y="256"/>
                    <a:pt x="675" y="258"/>
                    <a:pt x="664"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1" name="Freeform 35">
              <a:extLst>
                <a:ext uri="{FF2B5EF4-FFF2-40B4-BE49-F238E27FC236}">
                  <a16:creationId xmlns:a16="http://schemas.microsoft.com/office/drawing/2014/main" id="{055CB42B-3B3A-418D-958A-17DB19E3C31A}"/>
                </a:ext>
              </a:extLst>
            </p:cNvPr>
            <p:cNvSpPr>
              <a:spLocks/>
            </p:cNvSpPr>
            <p:nvPr/>
          </p:nvSpPr>
          <p:spPr bwMode="gray">
            <a:xfrm>
              <a:off x="3213" y="289"/>
              <a:ext cx="1386" cy="732"/>
            </a:xfrm>
            <a:custGeom>
              <a:avLst/>
              <a:gdLst>
                <a:gd name="T0" fmla="*/ 681 w 693"/>
                <a:gd name="T1" fmla="*/ 263 h 365"/>
                <a:gd name="T2" fmla="*/ 554 w 693"/>
                <a:gd name="T3" fmla="*/ 164 h 365"/>
                <a:gd name="T4" fmla="*/ 540 w 693"/>
                <a:gd name="T5" fmla="*/ 154 h 365"/>
                <a:gd name="T6" fmla="*/ 481 w 693"/>
                <a:gd name="T7" fmla="*/ 99 h 365"/>
                <a:gd name="T8" fmla="*/ 447 w 693"/>
                <a:gd name="T9" fmla="*/ 0 h 365"/>
                <a:gd name="T10" fmla="*/ 305 w 693"/>
                <a:gd name="T11" fmla="*/ 5 h 365"/>
                <a:gd name="T12" fmla="*/ 298 w 693"/>
                <a:gd name="T13" fmla="*/ 45 h 365"/>
                <a:gd name="T14" fmla="*/ 296 w 693"/>
                <a:gd name="T15" fmla="*/ 50 h 365"/>
                <a:gd name="T16" fmla="*/ 283 w 693"/>
                <a:gd name="T17" fmla="*/ 90 h 365"/>
                <a:gd name="T18" fmla="*/ 250 w 693"/>
                <a:gd name="T19" fmla="*/ 133 h 365"/>
                <a:gd name="T20" fmla="*/ 208 w 693"/>
                <a:gd name="T21" fmla="*/ 157 h 365"/>
                <a:gd name="T22" fmla="*/ 195 w 693"/>
                <a:gd name="T23" fmla="*/ 167 h 365"/>
                <a:gd name="T24" fmla="*/ 184 w 693"/>
                <a:gd name="T25" fmla="*/ 176 h 365"/>
                <a:gd name="T26" fmla="*/ 78 w 693"/>
                <a:gd name="T27" fmla="*/ 236 h 365"/>
                <a:gd name="T28" fmla="*/ 8 w 693"/>
                <a:gd name="T29" fmla="*/ 292 h 365"/>
                <a:gd name="T30" fmla="*/ 18 w 693"/>
                <a:gd name="T31" fmla="*/ 305 h 365"/>
                <a:gd name="T32" fmla="*/ 44 w 693"/>
                <a:gd name="T33" fmla="*/ 291 h 365"/>
                <a:gd name="T34" fmla="*/ 14 w 693"/>
                <a:gd name="T35" fmla="*/ 319 h 365"/>
                <a:gd name="T36" fmla="*/ 30 w 693"/>
                <a:gd name="T37" fmla="*/ 324 h 365"/>
                <a:gd name="T38" fmla="*/ 57 w 693"/>
                <a:gd name="T39" fmla="*/ 300 h 365"/>
                <a:gd name="T40" fmla="*/ 46 w 693"/>
                <a:gd name="T41" fmla="*/ 342 h 365"/>
                <a:gd name="T42" fmla="*/ 64 w 693"/>
                <a:gd name="T43" fmla="*/ 344 h 365"/>
                <a:gd name="T44" fmla="*/ 73 w 693"/>
                <a:gd name="T45" fmla="*/ 305 h 365"/>
                <a:gd name="T46" fmla="*/ 72 w 693"/>
                <a:gd name="T47" fmla="*/ 353 h 365"/>
                <a:gd name="T48" fmla="*/ 91 w 693"/>
                <a:gd name="T49" fmla="*/ 347 h 365"/>
                <a:gd name="T50" fmla="*/ 119 w 693"/>
                <a:gd name="T51" fmla="*/ 257 h 365"/>
                <a:gd name="T52" fmla="*/ 111 w 693"/>
                <a:gd name="T53" fmla="*/ 344 h 365"/>
                <a:gd name="T54" fmla="*/ 122 w 693"/>
                <a:gd name="T55" fmla="*/ 336 h 365"/>
                <a:gd name="T56" fmla="*/ 175 w 693"/>
                <a:gd name="T57" fmla="*/ 245 h 365"/>
                <a:gd name="T58" fmla="*/ 170 w 693"/>
                <a:gd name="T59" fmla="*/ 311 h 365"/>
                <a:gd name="T60" fmla="*/ 199 w 693"/>
                <a:gd name="T61" fmla="*/ 301 h 365"/>
                <a:gd name="T62" fmla="*/ 232 w 693"/>
                <a:gd name="T63" fmla="*/ 228 h 365"/>
                <a:gd name="T64" fmla="*/ 272 w 693"/>
                <a:gd name="T65" fmla="*/ 286 h 365"/>
                <a:gd name="T66" fmla="*/ 280 w 693"/>
                <a:gd name="T67" fmla="*/ 299 h 365"/>
                <a:gd name="T68" fmla="*/ 308 w 693"/>
                <a:gd name="T69" fmla="*/ 331 h 365"/>
                <a:gd name="T70" fmla="*/ 323 w 693"/>
                <a:gd name="T71" fmla="*/ 345 h 365"/>
                <a:gd name="T72" fmla="*/ 342 w 693"/>
                <a:gd name="T73" fmla="*/ 329 h 365"/>
                <a:gd name="T74" fmla="*/ 337 w 693"/>
                <a:gd name="T75" fmla="*/ 351 h 365"/>
                <a:gd name="T76" fmla="*/ 355 w 693"/>
                <a:gd name="T77" fmla="*/ 350 h 365"/>
                <a:gd name="T78" fmla="*/ 361 w 693"/>
                <a:gd name="T79" fmla="*/ 330 h 365"/>
                <a:gd name="T80" fmla="*/ 380 w 693"/>
                <a:gd name="T81" fmla="*/ 337 h 365"/>
                <a:gd name="T82" fmla="*/ 388 w 693"/>
                <a:gd name="T83" fmla="*/ 321 h 365"/>
                <a:gd name="T84" fmla="*/ 418 w 693"/>
                <a:gd name="T85" fmla="*/ 283 h 365"/>
                <a:gd name="T86" fmla="*/ 451 w 693"/>
                <a:gd name="T87" fmla="*/ 281 h 365"/>
                <a:gd name="T88" fmla="*/ 492 w 693"/>
                <a:gd name="T89" fmla="*/ 275 h 365"/>
                <a:gd name="T90" fmla="*/ 522 w 693"/>
                <a:gd name="T91" fmla="*/ 297 h 365"/>
                <a:gd name="T92" fmla="*/ 552 w 693"/>
                <a:gd name="T93" fmla="*/ 305 h 365"/>
                <a:gd name="T94" fmla="*/ 620 w 693"/>
                <a:gd name="T95" fmla="*/ 324 h 365"/>
                <a:gd name="T96" fmla="*/ 657 w 693"/>
                <a:gd name="T97" fmla="*/ 300 h 365"/>
                <a:gd name="T98" fmla="*/ 644 w 693"/>
                <a:gd name="T99" fmla="*/ 269 h 365"/>
                <a:gd name="T100" fmla="*/ 673 w 693"/>
                <a:gd name="T101" fmla="*/ 277 h 365"/>
                <a:gd name="T102" fmla="*/ 681 w 693"/>
                <a:gd name="T103" fmla="*/ 26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 h="365">
                  <a:moveTo>
                    <a:pt x="681" y="263"/>
                  </a:moveTo>
                  <a:cubicBezTo>
                    <a:pt x="656" y="249"/>
                    <a:pt x="599" y="195"/>
                    <a:pt x="554" y="164"/>
                  </a:cubicBezTo>
                  <a:cubicBezTo>
                    <a:pt x="549" y="160"/>
                    <a:pt x="544" y="157"/>
                    <a:pt x="540" y="154"/>
                  </a:cubicBezTo>
                  <a:cubicBezTo>
                    <a:pt x="508" y="134"/>
                    <a:pt x="492" y="118"/>
                    <a:pt x="481" y="99"/>
                  </a:cubicBezTo>
                  <a:cubicBezTo>
                    <a:pt x="468" y="74"/>
                    <a:pt x="447" y="0"/>
                    <a:pt x="447" y="0"/>
                  </a:cubicBezTo>
                  <a:cubicBezTo>
                    <a:pt x="305" y="5"/>
                    <a:pt x="305" y="5"/>
                    <a:pt x="305" y="5"/>
                  </a:cubicBezTo>
                  <a:cubicBezTo>
                    <a:pt x="305" y="5"/>
                    <a:pt x="303" y="22"/>
                    <a:pt x="298" y="45"/>
                  </a:cubicBezTo>
                  <a:cubicBezTo>
                    <a:pt x="297" y="47"/>
                    <a:pt x="297" y="48"/>
                    <a:pt x="296" y="50"/>
                  </a:cubicBezTo>
                  <a:cubicBezTo>
                    <a:pt x="293" y="63"/>
                    <a:pt x="289" y="77"/>
                    <a:pt x="283" y="90"/>
                  </a:cubicBezTo>
                  <a:cubicBezTo>
                    <a:pt x="275" y="107"/>
                    <a:pt x="264" y="122"/>
                    <a:pt x="250" y="133"/>
                  </a:cubicBezTo>
                  <a:cubicBezTo>
                    <a:pt x="238" y="142"/>
                    <a:pt x="223" y="144"/>
                    <a:pt x="208" y="157"/>
                  </a:cubicBezTo>
                  <a:cubicBezTo>
                    <a:pt x="204" y="161"/>
                    <a:pt x="200" y="164"/>
                    <a:pt x="195" y="167"/>
                  </a:cubicBezTo>
                  <a:cubicBezTo>
                    <a:pt x="192" y="171"/>
                    <a:pt x="188" y="174"/>
                    <a:pt x="184" y="176"/>
                  </a:cubicBezTo>
                  <a:cubicBezTo>
                    <a:pt x="149" y="204"/>
                    <a:pt x="118" y="218"/>
                    <a:pt x="78" y="236"/>
                  </a:cubicBezTo>
                  <a:cubicBezTo>
                    <a:pt x="52" y="247"/>
                    <a:pt x="32" y="282"/>
                    <a:pt x="8" y="292"/>
                  </a:cubicBezTo>
                  <a:cubicBezTo>
                    <a:pt x="0" y="296"/>
                    <a:pt x="7" y="308"/>
                    <a:pt x="18" y="305"/>
                  </a:cubicBezTo>
                  <a:cubicBezTo>
                    <a:pt x="26" y="304"/>
                    <a:pt x="42" y="289"/>
                    <a:pt x="44" y="291"/>
                  </a:cubicBezTo>
                  <a:cubicBezTo>
                    <a:pt x="45" y="293"/>
                    <a:pt x="24" y="314"/>
                    <a:pt x="14" y="319"/>
                  </a:cubicBezTo>
                  <a:cubicBezTo>
                    <a:pt x="9" y="321"/>
                    <a:pt x="20" y="327"/>
                    <a:pt x="30" y="324"/>
                  </a:cubicBezTo>
                  <a:cubicBezTo>
                    <a:pt x="43" y="319"/>
                    <a:pt x="53" y="297"/>
                    <a:pt x="57" y="300"/>
                  </a:cubicBezTo>
                  <a:cubicBezTo>
                    <a:pt x="60" y="301"/>
                    <a:pt x="55" y="336"/>
                    <a:pt x="46" y="342"/>
                  </a:cubicBezTo>
                  <a:cubicBezTo>
                    <a:pt x="39" y="345"/>
                    <a:pt x="60" y="349"/>
                    <a:pt x="64" y="344"/>
                  </a:cubicBezTo>
                  <a:cubicBezTo>
                    <a:pt x="70" y="338"/>
                    <a:pt x="71" y="332"/>
                    <a:pt x="73" y="305"/>
                  </a:cubicBezTo>
                  <a:cubicBezTo>
                    <a:pt x="74" y="303"/>
                    <a:pt x="71" y="344"/>
                    <a:pt x="72" y="353"/>
                  </a:cubicBezTo>
                  <a:cubicBezTo>
                    <a:pt x="73" y="365"/>
                    <a:pt x="92" y="356"/>
                    <a:pt x="91" y="347"/>
                  </a:cubicBezTo>
                  <a:cubicBezTo>
                    <a:pt x="84" y="263"/>
                    <a:pt x="120" y="254"/>
                    <a:pt x="119" y="257"/>
                  </a:cubicBezTo>
                  <a:cubicBezTo>
                    <a:pt x="95" y="290"/>
                    <a:pt x="108" y="345"/>
                    <a:pt x="111" y="344"/>
                  </a:cubicBezTo>
                  <a:cubicBezTo>
                    <a:pt x="117" y="342"/>
                    <a:pt x="125" y="343"/>
                    <a:pt x="122" y="336"/>
                  </a:cubicBezTo>
                  <a:cubicBezTo>
                    <a:pt x="99" y="278"/>
                    <a:pt x="155" y="244"/>
                    <a:pt x="175" y="245"/>
                  </a:cubicBezTo>
                  <a:cubicBezTo>
                    <a:pt x="182" y="245"/>
                    <a:pt x="167" y="301"/>
                    <a:pt x="170" y="311"/>
                  </a:cubicBezTo>
                  <a:cubicBezTo>
                    <a:pt x="172" y="317"/>
                    <a:pt x="198" y="314"/>
                    <a:pt x="199" y="301"/>
                  </a:cubicBezTo>
                  <a:cubicBezTo>
                    <a:pt x="209" y="235"/>
                    <a:pt x="224" y="232"/>
                    <a:pt x="232" y="228"/>
                  </a:cubicBezTo>
                  <a:cubicBezTo>
                    <a:pt x="283" y="207"/>
                    <a:pt x="356" y="250"/>
                    <a:pt x="272" y="286"/>
                  </a:cubicBezTo>
                  <a:cubicBezTo>
                    <a:pt x="266" y="288"/>
                    <a:pt x="274" y="302"/>
                    <a:pt x="280" y="299"/>
                  </a:cubicBezTo>
                  <a:cubicBezTo>
                    <a:pt x="404" y="241"/>
                    <a:pt x="358" y="296"/>
                    <a:pt x="308" y="331"/>
                  </a:cubicBezTo>
                  <a:cubicBezTo>
                    <a:pt x="301" y="336"/>
                    <a:pt x="313" y="351"/>
                    <a:pt x="323" y="345"/>
                  </a:cubicBezTo>
                  <a:cubicBezTo>
                    <a:pt x="331" y="339"/>
                    <a:pt x="340" y="328"/>
                    <a:pt x="342" y="329"/>
                  </a:cubicBezTo>
                  <a:cubicBezTo>
                    <a:pt x="346" y="330"/>
                    <a:pt x="339" y="328"/>
                    <a:pt x="337" y="351"/>
                  </a:cubicBezTo>
                  <a:cubicBezTo>
                    <a:pt x="337" y="357"/>
                    <a:pt x="354" y="354"/>
                    <a:pt x="355" y="350"/>
                  </a:cubicBezTo>
                  <a:cubicBezTo>
                    <a:pt x="356" y="342"/>
                    <a:pt x="358" y="335"/>
                    <a:pt x="361" y="330"/>
                  </a:cubicBezTo>
                  <a:cubicBezTo>
                    <a:pt x="363" y="327"/>
                    <a:pt x="377" y="335"/>
                    <a:pt x="380" y="337"/>
                  </a:cubicBezTo>
                  <a:cubicBezTo>
                    <a:pt x="385" y="341"/>
                    <a:pt x="394" y="326"/>
                    <a:pt x="388" y="321"/>
                  </a:cubicBezTo>
                  <a:cubicBezTo>
                    <a:pt x="380" y="314"/>
                    <a:pt x="390" y="273"/>
                    <a:pt x="418" y="283"/>
                  </a:cubicBezTo>
                  <a:cubicBezTo>
                    <a:pt x="422" y="285"/>
                    <a:pt x="459" y="292"/>
                    <a:pt x="451" y="281"/>
                  </a:cubicBezTo>
                  <a:cubicBezTo>
                    <a:pt x="430" y="255"/>
                    <a:pt x="472" y="219"/>
                    <a:pt x="492" y="275"/>
                  </a:cubicBezTo>
                  <a:cubicBezTo>
                    <a:pt x="497" y="289"/>
                    <a:pt x="514" y="290"/>
                    <a:pt x="522" y="297"/>
                  </a:cubicBezTo>
                  <a:cubicBezTo>
                    <a:pt x="527" y="303"/>
                    <a:pt x="543" y="313"/>
                    <a:pt x="552" y="305"/>
                  </a:cubicBezTo>
                  <a:cubicBezTo>
                    <a:pt x="593" y="261"/>
                    <a:pt x="622" y="264"/>
                    <a:pt x="620" y="324"/>
                  </a:cubicBezTo>
                  <a:cubicBezTo>
                    <a:pt x="620" y="335"/>
                    <a:pt x="659" y="322"/>
                    <a:pt x="657" y="300"/>
                  </a:cubicBezTo>
                  <a:cubicBezTo>
                    <a:pt x="656" y="290"/>
                    <a:pt x="650" y="279"/>
                    <a:pt x="644" y="269"/>
                  </a:cubicBezTo>
                  <a:cubicBezTo>
                    <a:pt x="636" y="257"/>
                    <a:pt x="667" y="273"/>
                    <a:pt x="673" y="277"/>
                  </a:cubicBezTo>
                  <a:cubicBezTo>
                    <a:pt x="684" y="284"/>
                    <a:pt x="693" y="269"/>
                    <a:pt x="681"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2" name="Freeform 36">
              <a:extLst>
                <a:ext uri="{FF2B5EF4-FFF2-40B4-BE49-F238E27FC236}">
                  <a16:creationId xmlns:a16="http://schemas.microsoft.com/office/drawing/2014/main" id="{5347EB51-14B4-458F-A82C-9D992BE07496}"/>
                </a:ext>
              </a:extLst>
            </p:cNvPr>
            <p:cNvSpPr>
              <a:spLocks/>
            </p:cNvSpPr>
            <p:nvPr/>
          </p:nvSpPr>
          <p:spPr bwMode="gray">
            <a:xfrm>
              <a:off x="1227" y="776"/>
              <a:ext cx="2144" cy="964"/>
            </a:xfrm>
            <a:custGeom>
              <a:avLst/>
              <a:gdLst>
                <a:gd name="T0" fmla="*/ 1068 w 1072"/>
                <a:gd name="T1" fmla="*/ 1 h 481"/>
                <a:gd name="T2" fmla="*/ 871 w 1072"/>
                <a:gd name="T3" fmla="*/ 38 h 481"/>
                <a:gd name="T4" fmla="*/ 728 w 1072"/>
                <a:gd name="T5" fmla="*/ 116 h 481"/>
                <a:gd name="T6" fmla="*/ 599 w 1072"/>
                <a:gd name="T7" fmla="*/ 242 h 481"/>
                <a:gd name="T8" fmla="*/ 443 w 1072"/>
                <a:gd name="T9" fmla="*/ 334 h 481"/>
                <a:gd name="T10" fmla="*/ 361 w 1072"/>
                <a:gd name="T11" fmla="*/ 328 h 481"/>
                <a:gd name="T12" fmla="*/ 277 w 1072"/>
                <a:gd name="T13" fmla="*/ 295 h 481"/>
                <a:gd name="T14" fmla="*/ 125 w 1072"/>
                <a:gd name="T15" fmla="*/ 339 h 481"/>
                <a:gd name="T16" fmla="*/ 37 w 1072"/>
                <a:gd name="T17" fmla="*/ 427 h 481"/>
                <a:gd name="T18" fmla="*/ 83 w 1072"/>
                <a:gd name="T19" fmla="*/ 382 h 481"/>
                <a:gd name="T20" fmla="*/ 235 w 1072"/>
                <a:gd name="T21" fmla="*/ 308 h 481"/>
                <a:gd name="T22" fmla="*/ 336 w 1072"/>
                <a:gd name="T23" fmla="*/ 326 h 481"/>
                <a:gd name="T24" fmla="*/ 389 w 1072"/>
                <a:gd name="T25" fmla="*/ 353 h 481"/>
                <a:gd name="T26" fmla="*/ 449 w 1072"/>
                <a:gd name="T27" fmla="*/ 348 h 481"/>
                <a:gd name="T28" fmla="*/ 825 w 1072"/>
                <a:gd name="T29" fmla="*/ 77 h 481"/>
                <a:gd name="T30" fmla="*/ 1072 w 1072"/>
                <a:gd name="T31" fmla="*/ 1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2" h="481">
                  <a:moveTo>
                    <a:pt x="1068" y="1"/>
                  </a:moveTo>
                  <a:cubicBezTo>
                    <a:pt x="1037" y="0"/>
                    <a:pt x="964" y="7"/>
                    <a:pt x="871" y="38"/>
                  </a:cubicBezTo>
                  <a:cubicBezTo>
                    <a:pt x="825" y="54"/>
                    <a:pt x="774" y="78"/>
                    <a:pt x="728" y="116"/>
                  </a:cubicBezTo>
                  <a:cubicBezTo>
                    <a:pt x="683" y="155"/>
                    <a:pt x="644" y="201"/>
                    <a:pt x="599" y="242"/>
                  </a:cubicBezTo>
                  <a:cubicBezTo>
                    <a:pt x="554" y="284"/>
                    <a:pt x="501" y="317"/>
                    <a:pt x="443" y="334"/>
                  </a:cubicBezTo>
                  <a:cubicBezTo>
                    <a:pt x="414" y="342"/>
                    <a:pt x="385" y="345"/>
                    <a:pt x="361" y="328"/>
                  </a:cubicBezTo>
                  <a:cubicBezTo>
                    <a:pt x="339" y="311"/>
                    <a:pt x="308" y="293"/>
                    <a:pt x="277" y="295"/>
                  </a:cubicBezTo>
                  <a:cubicBezTo>
                    <a:pt x="219" y="294"/>
                    <a:pt x="163" y="309"/>
                    <a:pt x="125" y="339"/>
                  </a:cubicBezTo>
                  <a:cubicBezTo>
                    <a:pt x="85" y="367"/>
                    <a:pt x="57" y="400"/>
                    <a:pt x="37" y="427"/>
                  </a:cubicBezTo>
                  <a:cubicBezTo>
                    <a:pt x="0" y="481"/>
                    <a:pt x="19" y="448"/>
                    <a:pt x="83" y="382"/>
                  </a:cubicBezTo>
                  <a:cubicBezTo>
                    <a:pt x="116" y="352"/>
                    <a:pt x="166" y="312"/>
                    <a:pt x="235" y="308"/>
                  </a:cubicBezTo>
                  <a:cubicBezTo>
                    <a:pt x="268" y="306"/>
                    <a:pt x="306" y="302"/>
                    <a:pt x="336" y="326"/>
                  </a:cubicBezTo>
                  <a:cubicBezTo>
                    <a:pt x="351" y="336"/>
                    <a:pt x="367" y="350"/>
                    <a:pt x="389" y="353"/>
                  </a:cubicBezTo>
                  <a:cubicBezTo>
                    <a:pt x="409" y="356"/>
                    <a:pt x="430" y="353"/>
                    <a:pt x="449" y="348"/>
                  </a:cubicBezTo>
                  <a:cubicBezTo>
                    <a:pt x="616" y="307"/>
                    <a:pt x="697" y="125"/>
                    <a:pt x="825" y="77"/>
                  </a:cubicBezTo>
                  <a:cubicBezTo>
                    <a:pt x="949" y="22"/>
                    <a:pt x="1052" y="17"/>
                    <a:pt x="107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3" name="Freeform 37">
              <a:extLst>
                <a:ext uri="{FF2B5EF4-FFF2-40B4-BE49-F238E27FC236}">
                  <a16:creationId xmlns:a16="http://schemas.microsoft.com/office/drawing/2014/main" id="{297D02FB-A237-45A9-9A98-4F886D2F7DE2}"/>
                </a:ext>
              </a:extLst>
            </p:cNvPr>
            <p:cNvSpPr>
              <a:spLocks/>
            </p:cNvSpPr>
            <p:nvPr/>
          </p:nvSpPr>
          <p:spPr bwMode="gray">
            <a:xfrm>
              <a:off x="4385" y="692"/>
              <a:ext cx="2068" cy="1018"/>
            </a:xfrm>
            <a:custGeom>
              <a:avLst/>
              <a:gdLst>
                <a:gd name="T0" fmla="*/ 0 w 1034"/>
                <a:gd name="T1" fmla="*/ 16 h 508"/>
                <a:gd name="T2" fmla="*/ 173 w 1034"/>
                <a:gd name="T3" fmla="*/ 85 h 508"/>
                <a:gd name="T4" fmla="*/ 322 w 1034"/>
                <a:gd name="T5" fmla="*/ 105 h 508"/>
                <a:gd name="T6" fmla="*/ 470 w 1034"/>
                <a:gd name="T7" fmla="*/ 168 h 508"/>
                <a:gd name="T8" fmla="*/ 602 w 1034"/>
                <a:gd name="T9" fmla="*/ 279 h 508"/>
                <a:gd name="T10" fmla="*/ 665 w 1034"/>
                <a:gd name="T11" fmla="*/ 341 h 508"/>
                <a:gd name="T12" fmla="*/ 747 w 1034"/>
                <a:gd name="T13" fmla="*/ 364 h 508"/>
                <a:gd name="T14" fmla="*/ 989 w 1034"/>
                <a:gd name="T15" fmla="*/ 467 h 508"/>
                <a:gd name="T16" fmla="*/ 941 w 1034"/>
                <a:gd name="T17" fmla="*/ 427 h 508"/>
                <a:gd name="T18" fmla="*/ 789 w 1034"/>
                <a:gd name="T19" fmla="*/ 360 h 508"/>
                <a:gd name="T20" fmla="*/ 690 w 1034"/>
                <a:gd name="T21" fmla="*/ 339 h 508"/>
                <a:gd name="T22" fmla="*/ 611 w 1034"/>
                <a:gd name="T23" fmla="*/ 268 h 508"/>
                <a:gd name="T24" fmla="*/ 433 w 1034"/>
                <a:gd name="T25" fmla="*/ 126 h 508"/>
                <a:gd name="T26" fmla="*/ 229 w 1034"/>
                <a:gd name="T27" fmla="*/ 77 h 508"/>
                <a:gd name="T28" fmla="*/ 78 w 1034"/>
                <a:gd name="T29" fmla="*/ 29 h 508"/>
                <a:gd name="T30" fmla="*/ 1 w 1034"/>
                <a:gd name="T3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4" h="508">
                  <a:moveTo>
                    <a:pt x="0" y="16"/>
                  </a:moveTo>
                  <a:cubicBezTo>
                    <a:pt x="27" y="26"/>
                    <a:pt x="86" y="54"/>
                    <a:pt x="173" y="85"/>
                  </a:cubicBezTo>
                  <a:cubicBezTo>
                    <a:pt x="219" y="100"/>
                    <a:pt x="271" y="97"/>
                    <a:pt x="322" y="105"/>
                  </a:cubicBezTo>
                  <a:cubicBezTo>
                    <a:pt x="372" y="113"/>
                    <a:pt x="423" y="138"/>
                    <a:pt x="470" y="168"/>
                  </a:cubicBezTo>
                  <a:cubicBezTo>
                    <a:pt x="518" y="199"/>
                    <a:pt x="563" y="237"/>
                    <a:pt x="602" y="279"/>
                  </a:cubicBezTo>
                  <a:cubicBezTo>
                    <a:pt x="621" y="299"/>
                    <a:pt x="638" y="326"/>
                    <a:pt x="665" y="341"/>
                  </a:cubicBezTo>
                  <a:cubicBezTo>
                    <a:pt x="691" y="357"/>
                    <a:pt x="721" y="361"/>
                    <a:pt x="747" y="364"/>
                  </a:cubicBezTo>
                  <a:cubicBezTo>
                    <a:pt x="854" y="375"/>
                    <a:pt x="938" y="428"/>
                    <a:pt x="989" y="467"/>
                  </a:cubicBezTo>
                  <a:cubicBezTo>
                    <a:pt x="1034" y="508"/>
                    <a:pt x="1014" y="479"/>
                    <a:pt x="941" y="427"/>
                  </a:cubicBezTo>
                  <a:cubicBezTo>
                    <a:pt x="904" y="403"/>
                    <a:pt x="853" y="375"/>
                    <a:pt x="789" y="360"/>
                  </a:cubicBezTo>
                  <a:cubicBezTo>
                    <a:pt x="757" y="353"/>
                    <a:pt x="722" y="352"/>
                    <a:pt x="690" y="339"/>
                  </a:cubicBezTo>
                  <a:cubicBezTo>
                    <a:pt x="657" y="328"/>
                    <a:pt x="636" y="296"/>
                    <a:pt x="611" y="268"/>
                  </a:cubicBezTo>
                  <a:cubicBezTo>
                    <a:pt x="561" y="212"/>
                    <a:pt x="499" y="162"/>
                    <a:pt x="433" y="126"/>
                  </a:cubicBezTo>
                  <a:cubicBezTo>
                    <a:pt x="368" y="87"/>
                    <a:pt x="292" y="81"/>
                    <a:pt x="229" y="77"/>
                  </a:cubicBezTo>
                  <a:cubicBezTo>
                    <a:pt x="167" y="71"/>
                    <a:pt x="117" y="42"/>
                    <a:pt x="78" y="29"/>
                  </a:cubicBezTo>
                  <a:cubicBezTo>
                    <a:pt x="39" y="13"/>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4" name="Freeform 38">
              <a:extLst>
                <a:ext uri="{FF2B5EF4-FFF2-40B4-BE49-F238E27FC236}">
                  <a16:creationId xmlns:a16="http://schemas.microsoft.com/office/drawing/2014/main" id="{70A6FACE-AE54-4500-ADBB-2D61AEE2E758}"/>
                </a:ext>
              </a:extLst>
            </p:cNvPr>
            <p:cNvSpPr>
              <a:spLocks/>
            </p:cNvSpPr>
            <p:nvPr/>
          </p:nvSpPr>
          <p:spPr bwMode="gray">
            <a:xfrm>
              <a:off x="2135" y="915"/>
              <a:ext cx="726" cy="881"/>
            </a:xfrm>
            <a:custGeom>
              <a:avLst/>
              <a:gdLst>
                <a:gd name="T0" fmla="*/ 354 w 363"/>
                <a:gd name="T1" fmla="*/ 0 h 440"/>
                <a:gd name="T2" fmla="*/ 276 w 363"/>
                <a:gd name="T3" fmla="*/ 64 h 440"/>
                <a:gd name="T4" fmla="*/ 253 w 363"/>
                <a:gd name="T5" fmla="*/ 144 h 440"/>
                <a:gd name="T6" fmla="*/ 252 w 363"/>
                <a:gd name="T7" fmla="*/ 229 h 440"/>
                <a:gd name="T8" fmla="*/ 133 w 363"/>
                <a:gd name="T9" fmla="*/ 340 h 440"/>
                <a:gd name="T10" fmla="*/ 17 w 363"/>
                <a:gd name="T11" fmla="*/ 413 h 440"/>
                <a:gd name="T12" fmla="*/ 42 w 363"/>
                <a:gd name="T13" fmla="*/ 396 h 440"/>
                <a:gd name="T14" fmla="*/ 117 w 363"/>
                <a:gd name="T15" fmla="*/ 358 h 440"/>
                <a:gd name="T16" fmla="*/ 218 w 363"/>
                <a:gd name="T17" fmla="*/ 309 h 440"/>
                <a:gd name="T18" fmla="*/ 273 w 363"/>
                <a:gd name="T19" fmla="*/ 204 h 440"/>
                <a:gd name="T20" fmla="*/ 281 w 363"/>
                <a:gd name="T21" fmla="*/ 97 h 440"/>
                <a:gd name="T22" fmla="*/ 363 w 363"/>
                <a:gd name="T23" fmla="*/ 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440">
                  <a:moveTo>
                    <a:pt x="354" y="0"/>
                  </a:moveTo>
                  <a:cubicBezTo>
                    <a:pt x="339" y="3"/>
                    <a:pt x="303" y="20"/>
                    <a:pt x="276" y="64"/>
                  </a:cubicBezTo>
                  <a:cubicBezTo>
                    <a:pt x="263" y="85"/>
                    <a:pt x="254" y="113"/>
                    <a:pt x="253" y="144"/>
                  </a:cubicBezTo>
                  <a:cubicBezTo>
                    <a:pt x="252" y="173"/>
                    <a:pt x="258" y="203"/>
                    <a:pt x="252" y="229"/>
                  </a:cubicBezTo>
                  <a:cubicBezTo>
                    <a:pt x="240" y="284"/>
                    <a:pt x="184" y="320"/>
                    <a:pt x="133" y="340"/>
                  </a:cubicBezTo>
                  <a:cubicBezTo>
                    <a:pt x="81" y="361"/>
                    <a:pt x="36" y="386"/>
                    <a:pt x="17" y="413"/>
                  </a:cubicBezTo>
                  <a:cubicBezTo>
                    <a:pt x="0" y="440"/>
                    <a:pt x="7" y="422"/>
                    <a:pt x="42" y="396"/>
                  </a:cubicBezTo>
                  <a:cubicBezTo>
                    <a:pt x="60" y="383"/>
                    <a:pt x="86" y="370"/>
                    <a:pt x="117" y="358"/>
                  </a:cubicBezTo>
                  <a:cubicBezTo>
                    <a:pt x="148" y="346"/>
                    <a:pt x="186" y="334"/>
                    <a:pt x="218" y="309"/>
                  </a:cubicBezTo>
                  <a:cubicBezTo>
                    <a:pt x="249" y="284"/>
                    <a:pt x="273" y="245"/>
                    <a:pt x="273" y="204"/>
                  </a:cubicBezTo>
                  <a:cubicBezTo>
                    <a:pt x="272" y="164"/>
                    <a:pt x="268" y="127"/>
                    <a:pt x="281" y="97"/>
                  </a:cubicBezTo>
                  <a:cubicBezTo>
                    <a:pt x="305" y="35"/>
                    <a:pt x="355" y="14"/>
                    <a:pt x="36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5" name="Freeform 39">
              <a:extLst>
                <a:ext uri="{FF2B5EF4-FFF2-40B4-BE49-F238E27FC236}">
                  <a16:creationId xmlns:a16="http://schemas.microsoft.com/office/drawing/2014/main" id="{21A00BE1-7EF7-40E7-9B50-67C2EEC7AF6D}"/>
                </a:ext>
              </a:extLst>
            </p:cNvPr>
            <p:cNvSpPr>
              <a:spLocks/>
            </p:cNvSpPr>
            <p:nvPr/>
          </p:nvSpPr>
          <p:spPr bwMode="gray">
            <a:xfrm>
              <a:off x="2123" y="1420"/>
              <a:ext cx="164" cy="454"/>
            </a:xfrm>
            <a:custGeom>
              <a:avLst/>
              <a:gdLst>
                <a:gd name="T0" fmla="*/ 44 w 82"/>
                <a:gd name="T1" fmla="*/ 2 h 227"/>
                <a:gd name="T2" fmla="*/ 9 w 82"/>
                <a:gd name="T3" fmla="*/ 28 h 227"/>
                <a:gd name="T4" fmla="*/ 20 w 82"/>
                <a:gd name="T5" fmla="*/ 100 h 227"/>
                <a:gd name="T6" fmla="*/ 65 w 82"/>
                <a:gd name="T7" fmla="*/ 159 h 227"/>
                <a:gd name="T8" fmla="*/ 79 w 82"/>
                <a:gd name="T9" fmla="*/ 215 h 227"/>
                <a:gd name="T10" fmla="*/ 80 w 82"/>
                <a:gd name="T11" fmla="*/ 201 h 227"/>
                <a:gd name="T12" fmla="*/ 51 w 82"/>
                <a:gd name="T13" fmla="*/ 125 h 227"/>
                <a:gd name="T14" fmla="*/ 18 w 82"/>
                <a:gd name="T15" fmla="*/ 42 h 227"/>
                <a:gd name="T16" fmla="*/ 48 w 82"/>
                <a:gd name="T17" fmla="*/ 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27">
                  <a:moveTo>
                    <a:pt x="44" y="2"/>
                  </a:moveTo>
                  <a:cubicBezTo>
                    <a:pt x="38" y="0"/>
                    <a:pt x="18" y="5"/>
                    <a:pt x="9" y="28"/>
                  </a:cubicBezTo>
                  <a:cubicBezTo>
                    <a:pt x="0" y="50"/>
                    <a:pt x="7" y="78"/>
                    <a:pt x="20" y="100"/>
                  </a:cubicBezTo>
                  <a:cubicBezTo>
                    <a:pt x="32" y="125"/>
                    <a:pt x="57" y="139"/>
                    <a:pt x="65" y="159"/>
                  </a:cubicBezTo>
                  <a:cubicBezTo>
                    <a:pt x="73" y="180"/>
                    <a:pt x="76" y="201"/>
                    <a:pt x="79" y="215"/>
                  </a:cubicBezTo>
                  <a:cubicBezTo>
                    <a:pt x="82" y="227"/>
                    <a:pt x="82" y="220"/>
                    <a:pt x="80" y="201"/>
                  </a:cubicBezTo>
                  <a:cubicBezTo>
                    <a:pt x="78" y="184"/>
                    <a:pt x="76" y="148"/>
                    <a:pt x="51" y="125"/>
                  </a:cubicBezTo>
                  <a:cubicBezTo>
                    <a:pt x="29" y="102"/>
                    <a:pt x="14" y="68"/>
                    <a:pt x="18" y="42"/>
                  </a:cubicBezTo>
                  <a:cubicBezTo>
                    <a:pt x="22" y="15"/>
                    <a:pt x="45" y="10"/>
                    <a:pt x="48"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6" name="Freeform 40">
              <a:extLst>
                <a:ext uri="{FF2B5EF4-FFF2-40B4-BE49-F238E27FC236}">
                  <a16:creationId xmlns:a16="http://schemas.microsoft.com/office/drawing/2014/main" id="{5AE0CC73-1647-43D3-97ED-80425819C2C2}"/>
                </a:ext>
              </a:extLst>
            </p:cNvPr>
            <p:cNvSpPr>
              <a:spLocks/>
            </p:cNvSpPr>
            <p:nvPr/>
          </p:nvSpPr>
          <p:spPr bwMode="gray">
            <a:xfrm>
              <a:off x="2831" y="895"/>
              <a:ext cx="104" cy="689"/>
            </a:xfrm>
            <a:custGeom>
              <a:avLst/>
              <a:gdLst>
                <a:gd name="T0" fmla="*/ 44 w 52"/>
                <a:gd name="T1" fmla="*/ 0 h 344"/>
                <a:gd name="T2" fmla="*/ 9 w 52"/>
                <a:gd name="T3" fmla="*/ 48 h 344"/>
                <a:gd name="T4" fmla="*/ 14 w 52"/>
                <a:gd name="T5" fmla="*/ 149 h 344"/>
                <a:gd name="T6" fmla="*/ 37 w 52"/>
                <a:gd name="T7" fmla="*/ 252 h 344"/>
                <a:gd name="T8" fmla="*/ 18 w 52"/>
                <a:gd name="T9" fmla="*/ 329 h 344"/>
                <a:gd name="T10" fmla="*/ 31 w 52"/>
                <a:gd name="T11" fmla="*/ 315 h 344"/>
                <a:gd name="T12" fmla="*/ 37 w 52"/>
                <a:gd name="T13" fmla="*/ 198 h 344"/>
                <a:gd name="T14" fmla="*/ 18 w 52"/>
                <a:gd name="T15" fmla="*/ 67 h 344"/>
                <a:gd name="T16" fmla="*/ 52 w 52"/>
                <a:gd name="T17" fmla="*/ 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4">
                  <a:moveTo>
                    <a:pt x="44" y="0"/>
                  </a:moveTo>
                  <a:cubicBezTo>
                    <a:pt x="35" y="3"/>
                    <a:pt x="17" y="19"/>
                    <a:pt x="9" y="48"/>
                  </a:cubicBezTo>
                  <a:cubicBezTo>
                    <a:pt x="0" y="77"/>
                    <a:pt x="5" y="114"/>
                    <a:pt x="14" y="149"/>
                  </a:cubicBezTo>
                  <a:cubicBezTo>
                    <a:pt x="23" y="184"/>
                    <a:pt x="35" y="219"/>
                    <a:pt x="37" y="252"/>
                  </a:cubicBezTo>
                  <a:cubicBezTo>
                    <a:pt x="41" y="284"/>
                    <a:pt x="31" y="313"/>
                    <a:pt x="18" y="329"/>
                  </a:cubicBezTo>
                  <a:cubicBezTo>
                    <a:pt x="5" y="344"/>
                    <a:pt x="16" y="339"/>
                    <a:pt x="31" y="315"/>
                  </a:cubicBezTo>
                  <a:cubicBezTo>
                    <a:pt x="48" y="290"/>
                    <a:pt x="49" y="243"/>
                    <a:pt x="37" y="198"/>
                  </a:cubicBezTo>
                  <a:cubicBezTo>
                    <a:pt x="27" y="153"/>
                    <a:pt x="13" y="105"/>
                    <a:pt x="18" y="67"/>
                  </a:cubicBezTo>
                  <a:cubicBezTo>
                    <a:pt x="22" y="27"/>
                    <a:pt x="46" y="8"/>
                    <a:pt x="5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7" name="Freeform 41">
              <a:extLst>
                <a:ext uri="{FF2B5EF4-FFF2-40B4-BE49-F238E27FC236}">
                  <a16:creationId xmlns:a16="http://schemas.microsoft.com/office/drawing/2014/main" id="{F336DAB4-28CE-4FF0-9192-A58AC8B813AA}"/>
                </a:ext>
              </a:extLst>
            </p:cNvPr>
            <p:cNvSpPr>
              <a:spLocks/>
            </p:cNvSpPr>
            <p:nvPr/>
          </p:nvSpPr>
          <p:spPr bwMode="gray">
            <a:xfrm>
              <a:off x="1793" y="1253"/>
              <a:ext cx="872" cy="387"/>
            </a:xfrm>
            <a:custGeom>
              <a:avLst/>
              <a:gdLst>
                <a:gd name="T0" fmla="*/ 429 w 436"/>
                <a:gd name="T1" fmla="*/ 0 h 193"/>
                <a:gd name="T2" fmla="*/ 261 w 436"/>
                <a:gd name="T3" fmla="*/ 122 h 193"/>
                <a:gd name="T4" fmla="*/ 25 w 436"/>
                <a:gd name="T5" fmla="*/ 189 h 193"/>
                <a:gd name="T6" fmla="*/ 51 w 436"/>
                <a:gd name="T7" fmla="*/ 192 h 193"/>
                <a:gd name="T8" fmla="*/ 205 w 436"/>
                <a:gd name="T9" fmla="*/ 168 h 193"/>
                <a:gd name="T10" fmla="*/ 354 w 436"/>
                <a:gd name="T11" fmla="*/ 64 h 193"/>
                <a:gd name="T12" fmla="*/ 436 w 436"/>
                <a:gd name="T13" fmla="*/ 8 h 193"/>
              </a:gdLst>
              <a:ahLst/>
              <a:cxnLst>
                <a:cxn ang="0">
                  <a:pos x="T0" y="T1"/>
                </a:cxn>
                <a:cxn ang="0">
                  <a:pos x="T2" y="T3"/>
                </a:cxn>
                <a:cxn ang="0">
                  <a:pos x="T4" y="T5"/>
                </a:cxn>
                <a:cxn ang="0">
                  <a:pos x="T6" y="T7"/>
                </a:cxn>
                <a:cxn ang="0">
                  <a:pos x="T8" y="T9"/>
                </a:cxn>
                <a:cxn ang="0">
                  <a:pos x="T10" y="T11"/>
                </a:cxn>
                <a:cxn ang="0">
                  <a:pos x="T12" y="T13"/>
                </a:cxn>
              </a:cxnLst>
              <a:rect l="0" t="0" r="r" b="b"/>
              <a:pathLst>
                <a:path w="436" h="193">
                  <a:moveTo>
                    <a:pt x="429" y="0"/>
                  </a:moveTo>
                  <a:cubicBezTo>
                    <a:pt x="404" y="4"/>
                    <a:pt x="335" y="64"/>
                    <a:pt x="261" y="122"/>
                  </a:cubicBezTo>
                  <a:cubicBezTo>
                    <a:pt x="188" y="188"/>
                    <a:pt x="77" y="187"/>
                    <a:pt x="25" y="189"/>
                  </a:cubicBezTo>
                  <a:cubicBezTo>
                    <a:pt x="0" y="190"/>
                    <a:pt x="14" y="191"/>
                    <a:pt x="51" y="192"/>
                  </a:cubicBezTo>
                  <a:cubicBezTo>
                    <a:pt x="86" y="191"/>
                    <a:pt x="147" y="193"/>
                    <a:pt x="205" y="168"/>
                  </a:cubicBezTo>
                  <a:cubicBezTo>
                    <a:pt x="262" y="140"/>
                    <a:pt x="312" y="96"/>
                    <a:pt x="354" y="64"/>
                  </a:cubicBezTo>
                  <a:cubicBezTo>
                    <a:pt x="395" y="31"/>
                    <a:pt x="428" y="10"/>
                    <a:pt x="43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8" name="Freeform 42">
              <a:extLst>
                <a:ext uri="{FF2B5EF4-FFF2-40B4-BE49-F238E27FC236}">
                  <a16:creationId xmlns:a16="http://schemas.microsoft.com/office/drawing/2014/main" id="{22C1B3E8-B136-47B0-99A9-62159AC9EED9}"/>
                </a:ext>
              </a:extLst>
            </p:cNvPr>
            <p:cNvSpPr>
              <a:spLocks/>
            </p:cNvSpPr>
            <p:nvPr/>
          </p:nvSpPr>
          <p:spPr bwMode="gray">
            <a:xfrm>
              <a:off x="5363" y="1211"/>
              <a:ext cx="254" cy="800"/>
            </a:xfrm>
            <a:custGeom>
              <a:avLst/>
              <a:gdLst>
                <a:gd name="T0" fmla="*/ 99 w 127"/>
                <a:gd name="T1" fmla="*/ 0 h 399"/>
                <a:gd name="T2" fmla="*/ 106 w 127"/>
                <a:gd name="T3" fmla="*/ 66 h 399"/>
                <a:gd name="T4" fmla="*/ 111 w 127"/>
                <a:gd name="T5" fmla="*/ 175 h 399"/>
                <a:gd name="T6" fmla="*/ 35 w 127"/>
                <a:gd name="T7" fmla="*/ 368 h 399"/>
                <a:gd name="T8" fmla="*/ 114 w 127"/>
                <a:gd name="T9" fmla="*/ 236 h 399"/>
                <a:gd name="T10" fmla="*/ 122 w 127"/>
                <a:gd name="T11" fmla="*/ 82 h 399"/>
                <a:gd name="T12" fmla="*/ 109 w 12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27" h="399">
                  <a:moveTo>
                    <a:pt x="99" y="0"/>
                  </a:moveTo>
                  <a:cubicBezTo>
                    <a:pt x="93" y="10"/>
                    <a:pt x="98" y="37"/>
                    <a:pt x="106" y="66"/>
                  </a:cubicBezTo>
                  <a:cubicBezTo>
                    <a:pt x="113" y="94"/>
                    <a:pt x="110" y="135"/>
                    <a:pt x="111" y="175"/>
                  </a:cubicBezTo>
                  <a:cubicBezTo>
                    <a:pt x="111" y="256"/>
                    <a:pt x="71" y="339"/>
                    <a:pt x="35" y="368"/>
                  </a:cubicBezTo>
                  <a:cubicBezTo>
                    <a:pt x="0" y="399"/>
                    <a:pt x="91" y="345"/>
                    <a:pt x="114" y="236"/>
                  </a:cubicBezTo>
                  <a:cubicBezTo>
                    <a:pt x="127" y="184"/>
                    <a:pt x="122" y="127"/>
                    <a:pt x="122" y="82"/>
                  </a:cubicBezTo>
                  <a:cubicBezTo>
                    <a:pt x="112" y="37"/>
                    <a:pt x="103" y="6"/>
                    <a:pt x="10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9" name="Freeform 43">
              <a:extLst>
                <a:ext uri="{FF2B5EF4-FFF2-40B4-BE49-F238E27FC236}">
                  <a16:creationId xmlns:a16="http://schemas.microsoft.com/office/drawing/2014/main" id="{949F330C-92C3-412F-9516-E741D7E499FE}"/>
                </a:ext>
              </a:extLst>
            </p:cNvPr>
            <p:cNvSpPr>
              <a:spLocks/>
            </p:cNvSpPr>
            <p:nvPr/>
          </p:nvSpPr>
          <p:spPr bwMode="gray">
            <a:xfrm>
              <a:off x="4999" y="854"/>
              <a:ext cx="906" cy="902"/>
            </a:xfrm>
            <a:custGeom>
              <a:avLst/>
              <a:gdLst>
                <a:gd name="T0" fmla="*/ 0 w 453"/>
                <a:gd name="T1" fmla="*/ 16 h 450"/>
                <a:gd name="T2" fmla="*/ 79 w 453"/>
                <a:gd name="T3" fmla="*/ 86 h 450"/>
                <a:gd name="T4" fmla="*/ 127 w 453"/>
                <a:gd name="T5" fmla="*/ 258 h 450"/>
                <a:gd name="T6" fmla="*/ 172 w 453"/>
                <a:gd name="T7" fmla="*/ 359 h 450"/>
                <a:gd name="T8" fmla="*/ 265 w 453"/>
                <a:gd name="T9" fmla="*/ 402 h 450"/>
                <a:gd name="T10" fmla="*/ 417 w 453"/>
                <a:gd name="T11" fmla="*/ 447 h 450"/>
                <a:gd name="T12" fmla="*/ 383 w 453"/>
                <a:gd name="T13" fmla="*/ 436 h 450"/>
                <a:gd name="T14" fmla="*/ 292 w 453"/>
                <a:gd name="T15" fmla="*/ 401 h 450"/>
                <a:gd name="T16" fmla="*/ 180 w 453"/>
                <a:gd name="T17" fmla="*/ 347 h 450"/>
                <a:gd name="T18" fmla="*/ 147 w 453"/>
                <a:gd name="T19" fmla="*/ 292 h 450"/>
                <a:gd name="T20" fmla="*/ 142 w 453"/>
                <a:gd name="T21" fmla="*/ 225 h 450"/>
                <a:gd name="T22" fmla="*/ 110 w 453"/>
                <a:gd name="T23" fmla="*/ 103 h 450"/>
                <a:gd name="T24" fmla="*/ 4 w 453"/>
                <a:gd name="T2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50">
                  <a:moveTo>
                    <a:pt x="0" y="16"/>
                  </a:moveTo>
                  <a:cubicBezTo>
                    <a:pt x="14" y="27"/>
                    <a:pt x="50" y="44"/>
                    <a:pt x="79" y="86"/>
                  </a:cubicBezTo>
                  <a:cubicBezTo>
                    <a:pt x="108" y="126"/>
                    <a:pt x="124" y="190"/>
                    <a:pt x="127" y="258"/>
                  </a:cubicBezTo>
                  <a:cubicBezTo>
                    <a:pt x="126" y="293"/>
                    <a:pt x="140" y="336"/>
                    <a:pt x="172" y="359"/>
                  </a:cubicBezTo>
                  <a:cubicBezTo>
                    <a:pt x="201" y="382"/>
                    <a:pt x="236" y="391"/>
                    <a:pt x="265" y="402"/>
                  </a:cubicBezTo>
                  <a:cubicBezTo>
                    <a:pt x="325" y="425"/>
                    <a:pt x="379" y="445"/>
                    <a:pt x="417" y="447"/>
                  </a:cubicBezTo>
                  <a:cubicBezTo>
                    <a:pt x="453" y="448"/>
                    <a:pt x="432" y="450"/>
                    <a:pt x="383" y="436"/>
                  </a:cubicBezTo>
                  <a:cubicBezTo>
                    <a:pt x="359" y="429"/>
                    <a:pt x="328" y="416"/>
                    <a:pt x="292" y="401"/>
                  </a:cubicBezTo>
                  <a:cubicBezTo>
                    <a:pt x="257" y="384"/>
                    <a:pt x="213" y="375"/>
                    <a:pt x="180" y="347"/>
                  </a:cubicBezTo>
                  <a:cubicBezTo>
                    <a:pt x="164" y="333"/>
                    <a:pt x="151" y="314"/>
                    <a:pt x="147" y="292"/>
                  </a:cubicBezTo>
                  <a:cubicBezTo>
                    <a:pt x="142" y="271"/>
                    <a:pt x="145" y="247"/>
                    <a:pt x="142" y="225"/>
                  </a:cubicBezTo>
                  <a:cubicBezTo>
                    <a:pt x="138" y="181"/>
                    <a:pt x="128" y="137"/>
                    <a:pt x="110" y="103"/>
                  </a:cubicBezTo>
                  <a:cubicBezTo>
                    <a:pt x="75" y="30"/>
                    <a:pt x="12" y="9"/>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0" name="Freeform 44">
              <a:extLst>
                <a:ext uri="{FF2B5EF4-FFF2-40B4-BE49-F238E27FC236}">
                  <a16:creationId xmlns:a16="http://schemas.microsoft.com/office/drawing/2014/main" id="{9898ADDE-77CB-4770-ADFB-625FDB49DB22}"/>
                </a:ext>
              </a:extLst>
            </p:cNvPr>
            <p:cNvSpPr>
              <a:spLocks/>
            </p:cNvSpPr>
            <p:nvPr/>
          </p:nvSpPr>
          <p:spPr bwMode="gray">
            <a:xfrm>
              <a:off x="5245" y="1153"/>
              <a:ext cx="926" cy="593"/>
            </a:xfrm>
            <a:custGeom>
              <a:avLst/>
              <a:gdLst>
                <a:gd name="T0" fmla="*/ 0 w 463"/>
                <a:gd name="T1" fmla="*/ 10 h 296"/>
                <a:gd name="T2" fmla="*/ 71 w 463"/>
                <a:gd name="T3" fmla="*/ 56 h 296"/>
                <a:gd name="T4" fmla="*/ 178 w 463"/>
                <a:gd name="T5" fmla="*/ 159 h 296"/>
                <a:gd name="T6" fmla="*/ 325 w 463"/>
                <a:gd name="T7" fmla="*/ 230 h 296"/>
                <a:gd name="T8" fmla="*/ 440 w 463"/>
                <a:gd name="T9" fmla="*/ 278 h 296"/>
                <a:gd name="T10" fmla="*/ 417 w 463"/>
                <a:gd name="T11" fmla="*/ 260 h 296"/>
                <a:gd name="T12" fmla="*/ 252 w 463"/>
                <a:gd name="T13" fmla="*/ 196 h 296"/>
                <a:gd name="T14" fmla="*/ 98 w 463"/>
                <a:gd name="T15" fmla="*/ 63 h 296"/>
                <a:gd name="T16" fmla="*/ 1 w 463"/>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296">
                  <a:moveTo>
                    <a:pt x="0" y="10"/>
                  </a:moveTo>
                  <a:cubicBezTo>
                    <a:pt x="12" y="17"/>
                    <a:pt x="40" y="29"/>
                    <a:pt x="71" y="56"/>
                  </a:cubicBezTo>
                  <a:cubicBezTo>
                    <a:pt x="103" y="82"/>
                    <a:pt x="137" y="122"/>
                    <a:pt x="178" y="159"/>
                  </a:cubicBezTo>
                  <a:cubicBezTo>
                    <a:pt x="219" y="199"/>
                    <a:pt x="277" y="217"/>
                    <a:pt x="325" y="230"/>
                  </a:cubicBezTo>
                  <a:cubicBezTo>
                    <a:pt x="374" y="244"/>
                    <a:pt x="415" y="260"/>
                    <a:pt x="440" y="278"/>
                  </a:cubicBezTo>
                  <a:cubicBezTo>
                    <a:pt x="463" y="296"/>
                    <a:pt x="453" y="282"/>
                    <a:pt x="417" y="260"/>
                  </a:cubicBezTo>
                  <a:cubicBezTo>
                    <a:pt x="382" y="237"/>
                    <a:pt x="316" y="223"/>
                    <a:pt x="252" y="196"/>
                  </a:cubicBezTo>
                  <a:cubicBezTo>
                    <a:pt x="187" y="168"/>
                    <a:pt x="143" y="102"/>
                    <a:pt x="98" y="63"/>
                  </a:cubicBezTo>
                  <a:cubicBezTo>
                    <a:pt x="55" y="20"/>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1" name="Freeform 45">
              <a:extLst>
                <a:ext uri="{FF2B5EF4-FFF2-40B4-BE49-F238E27FC236}">
                  <a16:creationId xmlns:a16="http://schemas.microsoft.com/office/drawing/2014/main" id="{80B1882F-BFD4-4CA1-A0DE-6E09AF871882}"/>
                </a:ext>
              </a:extLst>
            </p:cNvPr>
            <p:cNvSpPr>
              <a:spLocks/>
            </p:cNvSpPr>
            <p:nvPr/>
          </p:nvSpPr>
          <p:spPr bwMode="gray">
            <a:xfrm>
              <a:off x="2241" y="1534"/>
              <a:ext cx="320" cy="725"/>
            </a:xfrm>
            <a:custGeom>
              <a:avLst/>
              <a:gdLst>
                <a:gd name="T0" fmla="*/ 153 w 160"/>
                <a:gd name="T1" fmla="*/ 0 h 362"/>
                <a:gd name="T2" fmla="*/ 81 w 160"/>
                <a:gd name="T3" fmla="*/ 144 h 362"/>
                <a:gd name="T4" fmla="*/ 21 w 160"/>
                <a:gd name="T5" fmla="*/ 328 h 362"/>
                <a:gd name="T6" fmla="*/ 75 w 160"/>
                <a:gd name="T7" fmla="*/ 199 h 362"/>
                <a:gd name="T8" fmla="*/ 118 w 160"/>
                <a:gd name="T9" fmla="*/ 68 h 362"/>
                <a:gd name="T10" fmla="*/ 160 w 160"/>
                <a:gd name="T11" fmla="*/ 5 h 362"/>
              </a:gdLst>
              <a:ahLst/>
              <a:cxnLst>
                <a:cxn ang="0">
                  <a:pos x="T0" y="T1"/>
                </a:cxn>
                <a:cxn ang="0">
                  <a:pos x="T2" y="T3"/>
                </a:cxn>
                <a:cxn ang="0">
                  <a:pos x="T4" y="T5"/>
                </a:cxn>
                <a:cxn ang="0">
                  <a:pos x="T6" y="T7"/>
                </a:cxn>
                <a:cxn ang="0">
                  <a:pos x="T8" y="T9"/>
                </a:cxn>
                <a:cxn ang="0">
                  <a:pos x="T10" y="T11"/>
                </a:cxn>
              </a:cxnLst>
              <a:rect l="0" t="0" r="r" b="b"/>
              <a:pathLst>
                <a:path w="160" h="362">
                  <a:moveTo>
                    <a:pt x="153" y="0"/>
                  </a:moveTo>
                  <a:cubicBezTo>
                    <a:pt x="137" y="10"/>
                    <a:pt x="98" y="71"/>
                    <a:pt x="81" y="144"/>
                  </a:cubicBezTo>
                  <a:cubicBezTo>
                    <a:pt x="64" y="216"/>
                    <a:pt x="44" y="293"/>
                    <a:pt x="21" y="328"/>
                  </a:cubicBezTo>
                  <a:cubicBezTo>
                    <a:pt x="0" y="362"/>
                    <a:pt x="54" y="294"/>
                    <a:pt x="75" y="199"/>
                  </a:cubicBezTo>
                  <a:cubicBezTo>
                    <a:pt x="87" y="153"/>
                    <a:pt x="100" y="104"/>
                    <a:pt x="118" y="68"/>
                  </a:cubicBezTo>
                  <a:cubicBezTo>
                    <a:pt x="135" y="31"/>
                    <a:pt x="155" y="8"/>
                    <a:pt x="16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2" name="Freeform 46">
              <a:extLst>
                <a:ext uri="{FF2B5EF4-FFF2-40B4-BE49-F238E27FC236}">
                  <a16:creationId xmlns:a16="http://schemas.microsoft.com/office/drawing/2014/main" id="{3A1223AF-C496-45C3-BB67-CAFEFD78E65B}"/>
                </a:ext>
              </a:extLst>
            </p:cNvPr>
            <p:cNvSpPr>
              <a:spLocks/>
            </p:cNvSpPr>
            <p:nvPr/>
          </p:nvSpPr>
          <p:spPr bwMode="gray">
            <a:xfrm>
              <a:off x="1759" y="1470"/>
              <a:ext cx="248" cy="553"/>
            </a:xfrm>
            <a:custGeom>
              <a:avLst/>
              <a:gdLst>
                <a:gd name="T0" fmla="*/ 116 w 124"/>
                <a:gd name="T1" fmla="*/ 0 h 276"/>
                <a:gd name="T2" fmla="*/ 83 w 124"/>
                <a:gd name="T3" fmla="*/ 40 h 276"/>
                <a:gd name="T4" fmla="*/ 69 w 124"/>
                <a:gd name="T5" fmla="*/ 82 h 276"/>
                <a:gd name="T6" fmla="*/ 79 w 124"/>
                <a:gd name="T7" fmla="*/ 129 h 276"/>
                <a:gd name="T8" fmla="*/ 17 w 124"/>
                <a:gd name="T9" fmla="*/ 270 h 276"/>
                <a:gd name="T10" fmla="*/ 33 w 124"/>
                <a:gd name="T11" fmla="*/ 263 h 276"/>
                <a:gd name="T12" fmla="*/ 89 w 124"/>
                <a:gd name="T13" fmla="*/ 175 h 276"/>
                <a:gd name="T14" fmla="*/ 84 w 124"/>
                <a:gd name="T15" fmla="*/ 57 h 276"/>
                <a:gd name="T16" fmla="*/ 124 w 124"/>
                <a:gd name="T17" fmla="*/ 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276">
                  <a:moveTo>
                    <a:pt x="116" y="0"/>
                  </a:moveTo>
                  <a:cubicBezTo>
                    <a:pt x="110" y="6"/>
                    <a:pt x="98" y="19"/>
                    <a:pt x="83" y="40"/>
                  </a:cubicBezTo>
                  <a:cubicBezTo>
                    <a:pt x="76" y="50"/>
                    <a:pt x="68" y="64"/>
                    <a:pt x="69" y="82"/>
                  </a:cubicBezTo>
                  <a:cubicBezTo>
                    <a:pt x="69" y="98"/>
                    <a:pt x="75" y="114"/>
                    <a:pt x="79" y="129"/>
                  </a:cubicBezTo>
                  <a:cubicBezTo>
                    <a:pt x="98" y="189"/>
                    <a:pt x="50" y="257"/>
                    <a:pt x="17" y="270"/>
                  </a:cubicBezTo>
                  <a:cubicBezTo>
                    <a:pt x="0" y="275"/>
                    <a:pt x="11" y="276"/>
                    <a:pt x="33" y="263"/>
                  </a:cubicBezTo>
                  <a:cubicBezTo>
                    <a:pt x="54" y="250"/>
                    <a:pt x="81" y="217"/>
                    <a:pt x="89" y="175"/>
                  </a:cubicBezTo>
                  <a:cubicBezTo>
                    <a:pt x="101" y="132"/>
                    <a:pt x="63" y="89"/>
                    <a:pt x="84" y="57"/>
                  </a:cubicBezTo>
                  <a:cubicBezTo>
                    <a:pt x="101" y="28"/>
                    <a:pt x="120" y="8"/>
                    <a:pt x="12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3" name="Freeform 47">
              <a:extLst>
                <a:ext uri="{FF2B5EF4-FFF2-40B4-BE49-F238E27FC236}">
                  <a16:creationId xmlns:a16="http://schemas.microsoft.com/office/drawing/2014/main" id="{F9ED1955-57FF-4A6E-9A3C-504CAF7190A1}"/>
                </a:ext>
              </a:extLst>
            </p:cNvPr>
            <p:cNvSpPr>
              <a:spLocks/>
            </p:cNvSpPr>
            <p:nvPr/>
          </p:nvSpPr>
          <p:spPr bwMode="gray">
            <a:xfrm>
              <a:off x="2071" y="1496"/>
              <a:ext cx="262" cy="605"/>
            </a:xfrm>
            <a:custGeom>
              <a:avLst/>
              <a:gdLst>
                <a:gd name="T0" fmla="*/ 120 w 131"/>
                <a:gd name="T1" fmla="*/ 3 h 302"/>
                <a:gd name="T2" fmla="*/ 109 w 131"/>
                <a:gd name="T3" fmla="*/ 144 h 302"/>
                <a:gd name="T4" fmla="*/ 51 w 131"/>
                <a:gd name="T5" fmla="*/ 223 h 302"/>
                <a:gd name="T6" fmla="*/ 6 w 131"/>
                <a:gd name="T7" fmla="*/ 286 h 302"/>
                <a:gd name="T8" fmla="*/ 16 w 131"/>
                <a:gd name="T9" fmla="*/ 271 h 302"/>
                <a:gd name="T10" fmla="*/ 90 w 131"/>
                <a:gd name="T11" fmla="*/ 191 h 302"/>
                <a:gd name="T12" fmla="*/ 130 w 131"/>
                <a:gd name="T13" fmla="*/ 72 h 302"/>
                <a:gd name="T14" fmla="*/ 128 w 131"/>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302">
                  <a:moveTo>
                    <a:pt x="120" y="3"/>
                  </a:moveTo>
                  <a:cubicBezTo>
                    <a:pt x="117" y="19"/>
                    <a:pt x="129" y="82"/>
                    <a:pt x="109" y="144"/>
                  </a:cubicBezTo>
                  <a:cubicBezTo>
                    <a:pt x="98" y="175"/>
                    <a:pt x="72" y="200"/>
                    <a:pt x="51" y="223"/>
                  </a:cubicBezTo>
                  <a:cubicBezTo>
                    <a:pt x="30" y="246"/>
                    <a:pt x="13" y="268"/>
                    <a:pt x="6" y="286"/>
                  </a:cubicBezTo>
                  <a:cubicBezTo>
                    <a:pt x="0" y="302"/>
                    <a:pt x="3" y="292"/>
                    <a:pt x="16" y="271"/>
                  </a:cubicBezTo>
                  <a:cubicBezTo>
                    <a:pt x="29" y="250"/>
                    <a:pt x="61" y="224"/>
                    <a:pt x="90" y="191"/>
                  </a:cubicBezTo>
                  <a:cubicBezTo>
                    <a:pt x="122" y="158"/>
                    <a:pt x="130" y="108"/>
                    <a:pt x="130" y="72"/>
                  </a:cubicBezTo>
                  <a:cubicBezTo>
                    <a:pt x="131" y="34"/>
                    <a:pt x="126" y="7"/>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4" name="Freeform 48">
              <a:extLst>
                <a:ext uri="{FF2B5EF4-FFF2-40B4-BE49-F238E27FC236}">
                  <a16:creationId xmlns:a16="http://schemas.microsoft.com/office/drawing/2014/main" id="{CD965908-3BB6-4369-A0DC-C024994A408E}"/>
                </a:ext>
              </a:extLst>
            </p:cNvPr>
            <p:cNvSpPr>
              <a:spLocks/>
            </p:cNvSpPr>
            <p:nvPr/>
          </p:nvSpPr>
          <p:spPr bwMode="gray">
            <a:xfrm>
              <a:off x="1531" y="1448"/>
              <a:ext cx="410" cy="364"/>
            </a:xfrm>
            <a:custGeom>
              <a:avLst/>
              <a:gdLst>
                <a:gd name="T0" fmla="*/ 202 w 205"/>
                <a:gd name="T1" fmla="*/ 1 h 182"/>
                <a:gd name="T2" fmla="*/ 158 w 205"/>
                <a:gd name="T3" fmla="*/ 14 h 182"/>
                <a:gd name="T4" fmla="*/ 110 w 205"/>
                <a:gd name="T5" fmla="*/ 77 h 182"/>
                <a:gd name="T6" fmla="*/ 69 w 205"/>
                <a:gd name="T7" fmla="*/ 146 h 182"/>
                <a:gd name="T8" fmla="*/ 14 w 205"/>
                <a:gd name="T9" fmla="*/ 176 h 182"/>
                <a:gd name="T10" fmla="*/ 28 w 205"/>
                <a:gd name="T11" fmla="*/ 173 h 182"/>
                <a:gd name="T12" fmla="*/ 100 w 205"/>
                <a:gd name="T13" fmla="*/ 118 h 182"/>
                <a:gd name="T14" fmla="*/ 153 w 205"/>
                <a:gd name="T15" fmla="*/ 30 h 182"/>
                <a:gd name="T16" fmla="*/ 205 w 205"/>
                <a:gd name="T17"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82">
                  <a:moveTo>
                    <a:pt x="202" y="1"/>
                  </a:moveTo>
                  <a:cubicBezTo>
                    <a:pt x="195" y="0"/>
                    <a:pt x="178" y="2"/>
                    <a:pt x="158" y="14"/>
                  </a:cubicBezTo>
                  <a:cubicBezTo>
                    <a:pt x="138" y="26"/>
                    <a:pt x="121" y="51"/>
                    <a:pt x="110" y="77"/>
                  </a:cubicBezTo>
                  <a:cubicBezTo>
                    <a:pt x="100" y="103"/>
                    <a:pt x="89" y="130"/>
                    <a:pt x="69" y="146"/>
                  </a:cubicBezTo>
                  <a:cubicBezTo>
                    <a:pt x="50" y="163"/>
                    <a:pt x="28" y="170"/>
                    <a:pt x="14" y="176"/>
                  </a:cubicBezTo>
                  <a:cubicBezTo>
                    <a:pt x="0" y="182"/>
                    <a:pt x="8" y="180"/>
                    <a:pt x="28" y="173"/>
                  </a:cubicBezTo>
                  <a:cubicBezTo>
                    <a:pt x="48" y="167"/>
                    <a:pt x="82" y="152"/>
                    <a:pt x="100" y="118"/>
                  </a:cubicBezTo>
                  <a:cubicBezTo>
                    <a:pt x="117" y="86"/>
                    <a:pt x="129" y="49"/>
                    <a:pt x="153" y="30"/>
                  </a:cubicBezTo>
                  <a:cubicBezTo>
                    <a:pt x="177" y="10"/>
                    <a:pt x="200" y="8"/>
                    <a:pt x="20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5" name="Freeform 49">
              <a:extLst>
                <a:ext uri="{FF2B5EF4-FFF2-40B4-BE49-F238E27FC236}">
                  <a16:creationId xmlns:a16="http://schemas.microsoft.com/office/drawing/2014/main" id="{E3241BAF-DEEC-47E1-9627-1BA798AF0817}"/>
                </a:ext>
              </a:extLst>
            </p:cNvPr>
            <p:cNvSpPr>
              <a:spLocks/>
            </p:cNvSpPr>
            <p:nvPr/>
          </p:nvSpPr>
          <p:spPr bwMode="gray">
            <a:xfrm>
              <a:off x="2541" y="1470"/>
              <a:ext cx="168" cy="735"/>
            </a:xfrm>
            <a:custGeom>
              <a:avLst/>
              <a:gdLst>
                <a:gd name="T0" fmla="*/ 77 w 84"/>
                <a:gd name="T1" fmla="*/ 0 h 367"/>
                <a:gd name="T2" fmla="*/ 51 w 84"/>
                <a:gd name="T3" fmla="*/ 56 h 367"/>
                <a:gd name="T4" fmla="*/ 18 w 84"/>
                <a:gd name="T5" fmla="*/ 153 h 367"/>
                <a:gd name="T6" fmla="*/ 17 w 84"/>
                <a:gd name="T7" fmla="*/ 267 h 367"/>
                <a:gd name="T8" fmla="*/ 14 w 84"/>
                <a:gd name="T9" fmla="*/ 352 h 367"/>
                <a:gd name="T10" fmla="*/ 24 w 84"/>
                <a:gd name="T11" fmla="*/ 334 h 367"/>
                <a:gd name="T12" fmla="*/ 15 w 84"/>
                <a:gd name="T13" fmla="*/ 210 h 367"/>
                <a:gd name="T14" fmla="*/ 57 w 84"/>
                <a:gd name="T15" fmla="*/ 75 h 367"/>
                <a:gd name="T16" fmla="*/ 84 w 84"/>
                <a:gd name="T17" fmla="*/ 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7">
                  <a:moveTo>
                    <a:pt x="77" y="0"/>
                  </a:moveTo>
                  <a:cubicBezTo>
                    <a:pt x="69" y="5"/>
                    <a:pt x="57" y="27"/>
                    <a:pt x="51" y="56"/>
                  </a:cubicBezTo>
                  <a:cubicBezTo>
                    <a:pt x="47" y="85"/>
                    <a:pt x="32" y="116"/>
                    <a:pt x="18" y="153"/>
                  </a:cubicBezTo>
                  <a:cubicBezTo>
                    <a:pt x="3" y="190"/>
                    <a:pt x="7" y="233"/>
                    <a:pt x="17" y="267"/>
                  </a:cubicBezTo>
                  <a:cubicBezTo>
                    <a:pt x="26" y="300"/>
                    <a:pt x="27" y="333"/>
                    <a:pt x="14" y="352"/>
                  </a:cubicBezTo>
                  <a:cubicBezTo>
                    <a:pt x="0" y="367"/>
                    <a:pt x="14" y="362"/>
                    <a:pt x="24" y="334"/>
                  </a:cubicBezTo>
                  <a:cubicBezTo>
                    <a:pt x="36" y="304"/>
                    <a:pt x="17" y="258"/>
                    <a:pt x="15" y="210"/>
                  </a:cubicBezTo>
                  <a:cubicBezTo>
                    <a:pt x="15" y="161"/>
                    <a:pt x="47" y="116"/>
                    <a:pt x="57" y="75"/>
                  </a:cubicBezTo>
                  <a:cubicBezTo>
                    <a:pt x="64" y="33"/>
                    <a:pt x="78" y="6"/>
                    <a:pt x="8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6" name="Freeform 50">
              <a:extLst>
                <a:ext uri="{FF2B5EF4-FFF2-40B4-BE49-F238E27FC236}">
                  <a16:creationId xmlns:a16="http://schemas.microsoft.com/office/drawing/2014/main" id="{CC10703F-61C5-447E-95DB-CA5D6780F592}"/>
                </a:ext>
              </a:extLst>
            </p:cNvPr>
            <p:cNvSpPr>
              <a:spLocks/>
            </p:cNvSpPr>
            <p:nvPr/>
          </p:nvSpPr>
          <p:spPr bwMode="gray">
            <a:xfrm>
              <a:off x="2099" y="1145"/>
              <a:ext cx="448" cy="224"/>
            </a:xfrm>
            <a:custGeom>
              <a:avLst/>
              <a:gdLst>
                <a:gd name="T0" fmla="*/ 222 w 224"/>
                <a:gd name="T1" fmla="*/ 3 h 112"/>
                <a:gd name="T2" fmla="*/ 114 w 224"/>
                <a:gd name="T3" fmla="*/ 24 h 112"/>
                <a:gd name="T4" fmla="*/ 60 w 224"/>
                <a:gd name="T5" fmla="*/ 77 h 112"/>
                <a:gd name="T6" fmla="*/ 13 w 224"/>
                <a:gd name="T7" fmla="*/ 108 h 112"/>
                <a:gd name="T8" fmla="*/ 27 w 224"/>
                <a:gd name="T9" fmla="*/ 106 h 112"/>
                <a:gd name="T10" fmla="*/ 90 w 224"/>
                <a:gd name="T11" fmla="*/ 54 h 112"/>
                <a:gd name="T12" fmla="*/ 172 w 224"/>
                <a:gd name="T13" fmla="*/ 15 h 112"/>
                <a:gd name="T14" fmla="*/ 224 w 224"/>
                <a:gd name="T15" fmla="*/ 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12">
                  <a:moveTo>
                    <a:pt x="222" y="3"/>
                  </a:moveTo>
                  <a:cubicBezTo>
                    <a:pt x="210" y="2"/>
                    <a:pt x="163" y="0"/>
                    <a:pt x="114" y="24"/>
                  </a:cubicBezTo>
                  <a:cubicBezTo>
                    <a:pt x="91" y="38"/>
                    <a:pt x="76" y="60"/>
                    <a:pt x="60" y="77"/>
                  </a:cubicBezTo>
                  <a:cubicBezTo>
                    <a:pt x="45" y="94"/>
                    <a:pt x="27" y="105"/>
                    <a:pt x="13" y="108"/>
                  </a:cubicBezTo>
                  <a:cubicBezTo>
                    <a:pt x="0" y="110"/>
                    <a:pt x="8" y="112"/>
                    <a:pt x="27" y="106"/>
                  </a:cubicBezTo>
                  <a:cubicBezTo>
                    <a:pt x="46" y="100"/>
                    <a:pt x="68" y="78"/>
                    <a:pt x="90" y="54"/>
                  </a:cubicBezTo>
                  <a:cubicBezTo>
                    <a:pt x="111" y="28"/>
                    <a:pt x="145" y="19"/>
                    <a:pt x="172" y="15"/>
                  </a:cubicBezTo>
                  <a:cubicBezTo>
                    <a:pt x="199" y="11"/>
                    <a:pt x="220" y="9"/>
                    <a:pt x="22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7" name="Freeform 51">
              <a:extLst>
                <a:ext uri="{FF2B5EF4-FFF2-40B4-BE49-F238E27FC236}">
                  <a16:creationId xmlns:a16="http://schemas.microsoft.com/office/drawing/2014/main" id="{69A65242-CCF6-4389-B62A-2F27EB14E1D8}"/>
                </a:ext>
              </a:extLst>
            </p:cNvPr>
            <p:cNvSpPr>
              <a:spLocks/>
            </p:cNvSpPr>
            <p:nvPr/>
          </p:nvSpPr>
          <p:spPr bwMode="gray">
            <a:xfrm>
              <a:off x="2705" y="1448"/>
              <a:ext cx="118" cy="769"/>
            </a:xfrm>
            <a:custGeom>
              <a:avLst/>
              <a:gdLst>
                <a:gd name="T0" fmla="*/ 33 w 59"/>
                <a:gd name="T1" fmla="*/ 0 h 384"/>
                <a:gd name="T2" fmla="*/ 6 w 59"/>
                <a:gd name="T3" fmla="*/ 59 h 384"/>
                <a:gd name="T4" fmla="*/ 18 w 59"/>
                <a:gd name="T5" fmla="*/ 170 h 384"/>
                <a:gd name="T6" fmla="*/ 47 w 59"/>
                <a:gd name="T7" fmla="*/ 279 h 384"/>
                <a:gd name="T8" fmla="*/ 15 w 59"/>
                <a:gd name="T9" fmla="*/ 363 h 384"/>
                <a:gd name="T10" fmla="*/ 21 w 59"/>
                <a:gd name="T11" fmla="*/ 344 h 384"/>
                <a:gd name="T12" fmla="*/ 46 w 59"/>
                <a:gd name="T13" fmla="*/ 294 h 384"/>
                <a:gd name="T14" fmla="*/ 49 w 59"/>
                <a:gd name="T15" fmla="*/ 222 h 384"/>
                <a:gd name="T16" fmla="*/ 20 w 59"/>
                <a:gd name="T17" fmla="*/ 149 h 384"/>
                <a:gd name="T18" fmla="*/ 13 w 59"/>
                <a:gd name="T19" fmla="*/ 79 h 384"/>
                <a:gd name="T20" fmla="*/ 40 w 59"/>
                <a:gd name="T21" fmla="*/ 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84">
                  <a:moveTo>
                    <a:pt x="33" y="0"/>
                  </a:moveTo>
                  <a:cubicBezTo>
                    <a:pt x="26" y="7"/>
                    <a:pt x="12" y="28"/>
                    <a:pt x="6" y="59"/>
                  </a:cubicBezTo>
                  <a:cubicBezTo>
                    <a:pt x="0" y="90"/>
                    <a:pt x="3" y="131"/>
                    <a:pt x="18" y="170"/>
                  </a:cubicBezTo>
                  <a:cubicBezTo>
                    <a:pt x="33" y="207"/>
                    <a:pt x="58" y="243"/>
                    <a:pt x="47" y="279"/>
                  </a:cubicBezTo>
                  <a:cubicBezTo>
                    <a:pt x="34" y="312"/>
                    <a:pt x="12" y="340"/>
                    <a:pt x="15" y="363"/>
                  </a:cubicBezTo>
                  <a:cubicBezTo>
                    <a:pt x="19" y="384"/>
                    <a:pt x="14" y="371"/>
                    <a:pt x="21" y="344"/>
                  </a:cubicBezTo>
                  <a:cubicBezTo>
                    <a:pt x="24" y="330"/>
                    <a:pt x="36" y="314"/>
                    <a:pt x="46" y="294"/>
                  </a:cubicBezTo>
                  <a:cubicBezTo>
                    <a:pt x="59" y="274"/>
                    <a:pt x="58" y="246"/>
                    <a:pt x="49" y="222"/>
                  </a:cubicBezTo>
                  <a:cubicBezTo>
                    <a:pt x="40" y="197"/>
                    <a:pt x="27" y="174"/>
                    <a:pt x="20" y="149"/>
                  </a:cubicBezTo>
                  <a:cubicBezTo>
                    <a:pt x="14" y="125"/>
                    <a:pt x="12" y="100"/>
                    <a:pt x="13" y="79"/>
                  </a:cubicBezTo>
                  <a:cubicBezTo>
                    <a:pt x="17" y="35"/>
                    <a:pt x="36" y="7"/>
                    <a:pt x="4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9" name="Freeform 53">
              <a:extLst>
                <a:ext uri="{FF2B5EF4-FFF2-40B4-BE49-F238E27FC236}">
                  <a16:creationId xmlns:a16="http://schemas.microsoft.com/office/drawing/2014/main" id="{2557B1A2-F755-450C-A408-A14EC3FCD0F1}"/>
                </a:ext>
              </a:extLst>
            </p:cNvPr>
            <p:cNvSpPr>
              <a:spLocks/>
            </p:cNvSpPr>
            <p:nvPr/>
          </p:nvSpPr>
          <p:spPr bwMode="gray">
            <a:xfrm>
              <a:off x="2865" y="1365"/>
              <a:ext cx="630" cy="962"/>
            </a:xfrm>
            <a:custGeom>
              <a:avLst/>
              <a:gdLst>
                <a:gd name="T0" fmla="*/ 60 w 315"/>
                <a:gd name="T1" fmla="*/ 0 h 480"/>
                <a:gd name="T2" fmla="*/ 10 w 315"/>
                <a:gd name="T3" fmla="*/ 85 h 480"/>
                <a:gd name="T4" fmla="*/ 14 w 315"/>
                <a:gd name="T5" fmla="*/ 166 h 480"/>
                <a:gd name="T6" fmla="*/ 82 w 315"/>
                <a:gd name="T7" fmla="*/ 227 h 480"/>
                <a:gd name="T8" fmla="*/ 164 w 315"/>
                <a:gd name="T9" fmla="*/ 269 h 480"/>
                <a:gd name="T10" fmla="*/ 226 w 315"/>
                <a:gd name="T11" fmla="*/ 331 h 480"/>
                <a:gd name="T12" fmla="*/ 304 w 315"/>
                <a:gd name="T13" fmla="*/ 446 h 480"/>
                <a:gd name="T14" fmla="*/ 292 w 315"/>
                <a:gd name="T15" fmla="*/ 416 h 480"/>
                <a:gd name="T16" fmla="*/ 243 w 315"/>
                <a:gd name="T17" fmla="*/ 344 h 480"/>
                <a:gd name="T18" fmla="*/ 167 w 315"/>
                <a:gd name="T19" fmla="*/ 262 h 480"/>
                <a:gd name="T20" fmla="*/ 62 w 315"/>
                <a:gd name="T21" fmla="*/ 205 h 480"/>
                <a:gd name="T22" fmla="*/ 13 w 315"/>
                <a:gd name="T23" fmla="*/ 114 h 480"/>
                <a:gd name="T24" fmla="*/ 46 w 315"/>
                <a:gd name="T25" fmla="*/ 39 h 480"/>
                <a:gd name="T26" fmla="*/ 68 w 315"/>
                <a:gd name="T27"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480">
                  <a:moveTo>
                    <a:pt x="60" y="0"/>
                  </a:moveTo>
                  <a:cubicBezTo>
                    <a:pt x="54" y="15"/>
                    <a:pt x="30" y="39"/>
                    <a:pt x="10" y="85"/>
                  </a:cubicBezTo>
                  <a:cubicBezTo>
                    <a:pt x="1" y="108"/>
                    <a:pt x="0" y="139"/>
                    <a:pt x="14" y="166"/>
                  </a:cubicBezTo>
                  <a:cubicBezTo>
                    <a:pt x="28" y="194"/>
                    <a:pt x="55" y="213"/>
                    <a:pt x="82" y="227"/>
                  </a:cubicBezTo>
                  <a:cubicBezTo>
                    <a:pt x="109" y="242"/>
                    <a:pt x="139" y="253"/>
                    <a:pt x="164" y="269"/>
                  </a:cubicBezTo>
                  <a:cubicBezTo>
                    <a:pt x="190" y="284"/>
                    <a:pt x="207" y="309"/>
                    <a:pt x="226" y="331"/>
                  </a:cubicBezTo>
                  <a:cubicBezTo>
                    <a:pt x="261" y="374"/>
                    <a:pt x="292" y="414"/>
                    <a:pt x="304" y="446"/>
                  </a:cubicBezTo>
                  <a:cubicBezTo>
                    <a:pt x="310" y="480"/>
                    <a:pt x="315" y="457"/>
                    <a:pt x="292" y="416"/>
                  </a:cubicBezTo>
                  <a:cubicBezTo>
                    <a:pt x="281" y="396"/>
                    <a:pt x="264" y="371"/>
                    <a:pt x="243" y="344"/>
                  </a:cubicBezTo>
                  <a:cubicBezTo>
                    <a:pt x="221" y="318"/>
                    <a:pt x="202" y="283"/>
                    <a:pt x="167" y="262"/>
                  </a:cubicBezTo>
                  <a:cubicBezTo>
                    <a:pt x="133" y="241"/>
                    <a:pt x="94" y="227"/>
                    <a:pt x="62" y="205"/>
                  </a:cubicBezTo>
                  <a:cubicBezTo>
                    <a:pt x="29" y="184"/>
                    <a:pt x="9" y="148"/>
                    <a:pt x="13" y="114"/>
                  </a:cubicBezTo>
                  <a:cubicBezTo>
                    <a:pt x="15" y="81"/>
                    <a:pt x="34" y="57"/>
                    <a:pt x="46" y="39"/>
                  </a:cubicBezTo>
                  <a:cubicBezTo>
                    <a:pt x="59" y="21"/>
                    <a:pt x="64" y="6"/>
                    <a:pt x="6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0" name="Freeform 54">
              <a:extLst>
                <a:ext uri="{FF2B5EF4-FFF2-40B4-BE49-F238E27FC236}">
                  <a16:creationId xmlns:a16="http://schemas.microsoft.com/office/drawing/2014/main" id="{1E5A9928-658C-4287-8D55-EED1F6E5CCD3}"/>
                </a:ext>
              </a:extLst>
            </p:cNvPr>
            <p:cNvSpPr>
              <a:spLocks/>
            </p:cNvSpPr>
            <p:nvPr/>
          </p:nvSpPr>
          <p:spPr bwMode="gray">
            <a:xfrm>
              <a:off x="3239" y="1229"/>
              <a:ext cx="416" cy="976"/>
            </a:xfrm>
            <a:custGeom>
              <a:avLst/>
              <a:gdLst>
                <a:gd name="T0" fmla="*/ 15 w 208"/>
                <a:gd name="T1" fmla="*/ 3 h 487"/>
                <a:gd name="T2" fmla="*/ 33 w 208"/>
                <a:gd name="T3" fmla="*/ 91 h 487"/>
                <a:gd name="T4" fmla="*/ 32 w 208"/>
                <a:gd name="T5" fmla="*/ 159 h 487"/>
                <a:gd name="T6" fmla="*/ 5 w 208"/>
                <a:gd name="T7" fmla="*/ 238 h 487"/>
                <a:gd name="T8" fmla="*/ 48 w 208"/>
                <a:gd name="T9" fmla="*/ 313 h 487"/>
                <a:gd name="T10" fmla="*/ 117 w 208"/>
                <a:gd name="T11" fmla="*/ 357 h 487"/>
                <a:gd name="T12" fmla="*/ 198 w 208"/>
                <a:gd name="T13" fmla="*/ 457 h 487"/>
                <a:gd name="T14" fmla="*/ 187 w 208"/>
                <a:gd name="T15" fmla="*/ 429 h 487"/>
                <a:gd name="T16" fmla="*/ 51 w 208"/>
                <a:gd name="T17" fmla="*/ 306 h 487"/>
                <a:gd name="T18" fmla="*/ 17 w 208"/>
                <a:gd name="T19" fmla="*/ 266 h 487"/>
                <a:gd name="T20" fmla="*/ 20 w 208"/>
                <a:gd name="T21" fmla="*/ 214 h 487"/>
                <a:gd name="T22" fmla="*/ 45 w 208"/>
                <a:gd name="T23" fmla="*/ 115 h 487"/>
                <a:gd name="T24" fmla="*/ 29 w 208"/>
                <a:gd name="T25" fmla="*/ 38 h 487"/>
                <a:gd name="T26" fmla="*/ 23 w 208"/>
                <a:gd name="T2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487">
                  <a:moveTo>
                    <a:pt x="15" y="3"/>
                  </a:moveTo>
                  <a:cubicBezTo>
                    <a:pt x="14" y="17"/>
                    <a:pt x="23" y="50"/>
                    <a:pt x="33" y="91"/>
                  </a:cubicBezTo>
                  <a:cubicBezTo>
                    <a:pt x="37" y="112"/>
                    <a:pt x="38" y="136"/>
                    <a:pt x="32" y="159"/>
                  </a:cubicBezTo>
                  <a:cubicBezTo>
                    <a:pt x="25" y="183"/>
                    <a:pt x="9" y="207"/>
                    <a:pt x="5" y="238"/>
                  </a:cubicBezTo>
                  <a:cubicBezTo>
                    <a:pt x="0" y="270"/>
                    <a:pt x="24" y="298"/>
                    <a:pt x="48" y="313"/>
                  </a:cubicBezTo>
                  <a:cubicBezTo>
                    <a:pt x="72" y="329"/>
                    <a:pt x="97" y="340"/>
                    <a:pt x="117" y="357"/>
                  </a:cubicBezTo>
                  <a:cubicBezTo>
                    <a:pt x="157" y="390"/>
                    <a:pt x="188" y="426"/>
                    <a:pt x="198" y="457"/>
                  </a:cubicBezTo>
                  <a:cubicBezTo>
                    <a:pt x="204" y="487"/>
                    <a:pt x="208" y="467"/>
                    <a:pt x="187" y="429"/>
                  </a:cubicBezTo>
                  <a:cubicBezTo>
                    <a:pt x="166" y="391"/>
                    <a:pt x="115" y="341"/>
                    <a:pt x="51" y="306"/>
                  </a:cubicBezTo>
                  <a:cubicBezTo>
                    <a:pt x="37" y="296"/>
                    <a:pt x="23" y="283"/>
                    <a:pt x="17" y="266"/>
                  </a:cubicBezTo>
                  <a:cubicBezTo>
                    <a:pt x="10" y="249"/>
                    <a:pt x="14" y="230"/>
                    <a:pt x="20" y="214"/>
                  </a:cubicBezTo>
                  <a:cubicBezTo>
                    <a:pt x="35" y="181"/>
                    <a:pt x="50" y="147"/>
                    <a:pt x="45" y="115"/>
                  </a:cubicBezTo>
                  <a:cubicBezTo>
                    <a:pt x="43" y="84"/>
                    <a:pt x="34" y="58"/>
                    <a:pt x="29" y="38"/>
                  </a:cubicBezTo>
                  <a:cubicBezTo>
                    <a:pt x="24" y="18"/>
                    <a:pt x="23" y="5"/>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1" name="Freeform 55">
              <a:extLst>
                <a:ext uri="{FF2B5EF4-FFF2-40B4-BE49-F238E27FC236}">
                  <a16:creationId xmlns:a16="http://schemas.microsoft.com/office/drawing/2014/main" id="{2B0B5242-DA29-41D0-AFB0-EC47B8E86082}"/>
                </a:ext>
              </a:extLst>
            </p:cNvPr>
            <p:cNvSpPr>
              <a:spLocks/>
            </p:cNvSpPr>
            <p:nvPr/>
          </p:nvSpPr>
          <p:spPr bwMode="gray">
            <a:xfrm>
              <a:off x="3299" y="1259"/>
              <a:ext cx="526" cy="1082"/>
            </a:xfrm>
            <a:custGeom>
              <a:avLst/>
              <a:gdLst>
                <a:gd name="T0" fmla="*/ 256 w 263"/>
                <a:gd name="T1" fmla="*/ 0 h 540"/>
                <a:gd name="T2" fmla="*/ 219 w 263"/>
                <a:gd name="T3" fmla="*/ 24 h 540"/>
                <a:gd name="T4" fmla="*/ 144 w 263"/>
                <a:gd name="T5" fmla="*/ 40 h 540"/>
                <a:gd name="T6" fmla="*/ 107 w 263"/>
                <a:gd name="T7" fmla="*/ 75 h 540"/>
                <a:gd name="T8" fmla="*/ 116 w 263"/>
                <a:gd name="T9" fmla="*/ 129 h 540"/>
                <a:gd name="T10" fmla="*/ 191 w 263"/>
                <a:gd name="T11" fmla="*/ 213 h 540"/>
                <a:gd name="T12" fmla="*/ 228 w 263"/>
                <a:gd name="T13" fmla="*/ 309 h 540"/>
                <a:gd name="T14" fmla="*/ 153 w 263"/>
                <a:gd name="T15" fmla="*/ 389 h 540"/>
                <a:gd name="T16" fmla="*/ 25 w 263"/>
                <a:gd name="T17" fmla="*/ 509 h 540"/>
                <a:gd name="T18" fmla="*/ 55 w 263"/>
                <a:gd name="T19" fmla="*/ 482 h 540"/>
                <a:gd name="T20" fmla="*/ 137 w 263"/>
                <a:gd name="T21" fmla="*/ 411 h 540"/>
                <a:gd name="T22" fmla="*/ 235 w 263"/>
                <a:gd name="T23" fmla="*/ 311 h 540"/>
                <a:gd name="T24" fmla="*/ 121 w 263"/>
                <a:gd name="T25" fmla="*/ 68 h 540"/>
                <a:gd name="T26" fmla="*/ 217 w 263"/>
                <a:gd name="T27" fmla="*/ 34 h 540"/>
                <a:gd name="T28" fmla="*/ 263 w 263"/>
                <a:gd name="T29" fmla="*/ 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540">
                  <a:moveTo>
                    <a:pt x="256" y="0"/>
                  </a:moveTo>
                  <a:cubicBezTo>
                    <a:pt x="249" y="6"/>
                    <a:pt x="238" y="18"/>
                    <a:pt x="219" y="24"/>
                  </a:cubicBezTo>
                  <a:cubicBezTo>
                    <a:pt x="201" y="30"/>
                    <a:pt x="173" y="26"/>
                    <a:pt x="144" y="40"/>
                  </a:cubicBezTo>
                  <a:cubicBezTo>
                    <a:pt x="130" y="46"/>
                    <a:pt x="114" y="56"/>
                    <a:pt x="107" y="75"/>
                  </a:cubicBezTo>
                  <a:cubicBezTo>
                    <a:pt x="100" y="93"/>
                    <a:pt x="107" y="113"/>
                    <a:pt x="116" y="129"/>
                  </a:cubicBezTo>
                  <a:cubicBezTo>
                    <a:pt x="134" y="163"/>
                    <a:pt x="167" y="184"/>
                    <a:pt x="191" y="213"/>
                  </a:cubicBezTo>
                  <a:cubicBezTo>
                    <a:pt x="214" y="240"/>
                    <a:pt x="242" y="276"/>
                    <a:pt x="228" y="309"/>
                  </a:cubicBezTo>
                  <a:cubicBezTo>
                    <a:pt x="209" y="340"/>
                    <a:pt x="178" y="365"/>
                    <a:pt x="153" y="389"/>
                  </a:cubicBezTo>
                  <a:cubicBezTo>
                    <a:pt x="100" y="437"/>
                    <a:pt x="53" y="477"/>
                    <a:pt x="25" y="509"/>
                  </a:cubicBezTo>
                  <a:cubicBezTo>
                    <a:pt x="0" y="540"/>
                    <a:pt x="12" y="520"/>
                    <a:pt x="55" y="482"/>
                  </a:cubicBezTo>
                  <a:cubicBezTo>
                    <a:pt x="76" y="463"/>
                    <a:pt x="104" y="439"/>
                    <a:pt x="137" y="411"/>
                  </a:cubicBezTo>
                  <a:cubicBezTo>
                    <a:pt x="168" y="382"/>
                    <a:pt x="207" y="354"/>
                    <a:pt x="235" y="311"/>
                  </a:cubicBezTo>
                  <a:cubicBezTo>
                    <a:pt x="257" y="200"/>
                    <a:pt x="84" y="157"/>
                    <a:pt x="121" y="68"/>
                  </a:cubicBezTo>
                  <a:cubicBezTo>
                    <a:pt x="149" y="36"/>
                    <a:pt x="190" y="40"/>
                    <a:pt x="217" y="34"/>
                  </a:cubicBezTo>
                  <a:cubicBezTo>
                    <a:pt x="246" y="26"/>
                    <a:pt x="257" y="7"/>
                    <a:pt x="26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2" name="Freeform 56">
              <a:extLst>
                <a:ext uri="{FF2B5EF4-FFF2-40B4-BE49-F238E27FC236}">
                  <a16:creationId xmlns:a16="http://schemas.microsoft.com/office/drawing/2014/main" id="{83E27B4D-9FD9-4D90-8B36-0341380FEE0B}"/>
                </a:ext>
              </a:extLst>
            </p:cNvPr>
            <p:cNvSpPr>
              <a:spLocks/>
            </p:cNvSpPr>
            <p:nvPr/>
          </p:nvSpPr>
          <p:spPr bwMode="gray">
            <a:xfrm>
              <a:off x="3139" y="1618"/>
              <a:ext cx="492" cy="681"/>
            </a:xfrm>
            <a:custGeom>
              <a:avLst/>
              <a:gdLst>
                <a:gd name="T0" fmla="*/ 242 w 246"/>
                <a:gd name="T1" fmla="*/ 0 h 340"/>
                <a:gd name="T2" fmla="*/ 195 w 246"/>
                <a:gd name="T3" fmla="*/ 51 h 340"/>
                <a:gd name="T4" fmla="*/ 189 w 246"/>
                <a:gd name="T5" fmla="*/ 107 h 340"/>
                <a:gd name="T6" fmla="*/ 165 w 246"/>
                <a:gd name="T7" fmla="*/ 161 h 340"/>
                <a:gd name="T8" fmla="*/ 69 w 246"/>
                <a:gd name="T9" fmla="*/ 244 h 340"/>
                <a:gd name="T10" fmla="*/ 5 w 246"/>
                <a:gd name="T11" fmla="*/ 318 h 340"/>
                <a:gd name="T12" fmla="*/ 17 w 246"/>
                <a:gd name="T13" fmla="*/ 299 h 340"/>
                <a:gd name="T14" fmla="*/ 123 w 246"/>
                <a:gd name="T15" fmla="*/ 210 h 340"/>
                <a:gd name="T16" fmla="*/ 181 w 246"/>
                <a:gd name="T17" fmla="*/ 148 h 340"/>
                <a:gd name="T18" fmla="*/ 198 w 246"/>
                <a:gd name="T19" fmla="*/ 72 h 340"/>
                <a:gd name="T20" fmla="*/ 246 w 246"/>
                <a:gd name="T21"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40">
                  <a:moveTo>
                    <a:pt x="242" y="0"/>
                  </a:moveTo>
                  <a:cubicBezTo>
                    <a:pt x="234" y="5"/>
                    <a:pt x="207" y="17"/>
                    <a:pt x="195" y="51"/>
                  </a:cubicBezTo>
                  <a:cubicBezTo>
                    <a:pt x="190" y="68"/>
                    <a:pt x="191" y="88"/>
                    <a:pt x="189" y="107"/>
                  </a:cubicBezTo>
                  <a:cubicBezTo>
                    <a:pt x="187" y="126"/>
                    <a:pt x="178" y="145"/>
                    <a:pt x="165" y="161"/>
                  </a:cubicBezTo>
                  <a:cubicBezTo>
                    <a:pt x="141" y="196"/>
                    <a:pt x="100" y="219"/>
                    <a:pt x="69" y="244"/>
                  </a:cubicBezTo>
                  <a:cubicBezTo>
                    <a:pt x="37" y="267"/>
                    <a:pt x="12" y="295"/>
                    <a:pt x="5" y="318"/>
                  </a:cubicBezTo>
                  <a:cubicBezTo>
                    <a:pt x="0" y="340"/>
                    <a:pt x="0" y="326"/>
                    <a:pt x="17" y="299"/>
                  </a:cubicBezTo>
                  <a:cubicBezTo>
                    <a:pt x="34" y="271"/>
                    <a:pt x="78" y="242"/>
                    <a:pt x="123" y="210"/>
                  </a:cubicBezTo>
                  <a:cubicBezTo>
                    <a:pt x="146" y="194"/>
                    <a:pt x="166" y="172"/>
                    <a:pt x="181" y="148"/>
                  </a:cubicBezTo>
                  <a:cubicBezTo>
                    <a:pt x="198" y="124"/>
                    <a:pt x="196" y="95"/>
                    <a:pt x="198" y="72"/>
                  </a:cubicBezTo>
                  <a:cubicBezTo>
                    <a:pt x="201" y="23"/>
                    <a:pt x="242" y="7"/>
                    <a:pt x="2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3" name="Freeform 57">
              <a:extLst>
                <a:ext uri="{FF2B5EF4-FFF2-40B4-BE49-F238E27FC236}">
                  <a16:creationId xmlns:a16="http://schemas.microsoft.com/office/drawing/2014/main" id="{49C46E4F-5277-49C7-AF10-E821E5F703CB}"/>
                </a:ext>
              </a:extLst>
            </p:cNvPr>
            <p:cNvSpPr>
              <a:spLocks/>
            </p:cNvSpPr>
            <p:nvPr/>
          </p:nvSpPr>
          <p:spPr bwMode="gray">
            <a:xfrm>
              <a:off x="3603" y="1363"/>
              <a:ext cx="292" cy="896"/>
            </a:xfrm>
            <a:custGeom>
              <a:avLst/>
              <a:gdLst>
                <a:gd name="T0" fmla="*/ 0 w 146"/>
                <a:gd name="T1" fmla="*/ 6 h 447"/>
                <a:gd name="T2" fmla="*/ 65 w 146"/>
                <a:gd name="T3" fmla="*/ 65 h 447"/>
                <a:gd name="T4" fmla="*/ 127 w 146"/>
                <a:gd name="T5" fmla="*/ 191 h 447"/>
                <a:gd name="T6" fmla="*/ 106 w 146"/>
                <a:gd name="T7" fmla="*/ 268 h 447"/>
                <a:gd name="T8" fmla="*/ 71 w 146"/>
                <a:gd name="T9" fmla="*/ 340 h 447"/>
                <a:gd name="T10" fmla="*/ 129 w 146"/>
                <a:gd name="T11" fmla="*/ 442 h 447"/>
                <a:gd name="T12" fmla="*/ 141 w 146"/>
                <a:gd name="T13" fmla="*/ 445 h 447"/>
                <a:gd name="T14" fmla="*/ 106 w 146"/>
                <a:gd name="T15" fmla="*/ 426 h 447"/>
                <a:gd name="T16" fmla="*/ 75 w 146"/>
                <a:gd name="T17" fmla="*/ 360 h 447"/>
                <a:gd name="T18" fmla="*/ 113 w 146"/>
                <a:gd name="T19" fmla="*/ 270 h 447"/>
                <a:gd name="T20" fmla="*/ 133 w 146"/>
                <a:gd name="T21" fmla="*/ 166 h 447"/>
                <a:gd name="T22" fmla="*/ 89 w 146"/>
                <a:gd name="T23" fmla="*/ 76 h 447"/>
                <a:gd name="T24" fmla="*/ 30 w 146"/>
                <a:gd name="T25" fmla="*/ 27 h 447"/>
                <a:gd name="T26" fmla="*/ 6 w 146"/>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447">
                  <a:moveTo>
                    <a:pt x="0" y="6"/>
                  </a:moveTo>
                  <a:cubicBezTo>
                    <a:pt x="4" y="20"/>
                    <a:pt x="33" y="40"/>
                    <a:pt x="65" y="65"/>
                  </a:cubicBezTo>
                  <a:cubicBezTo>
                    <a:pt x="92" y="92"/>
                    <a:pt x="127" y="139"/>
                    <a:pt x="127" y="191"/>
                  </a:cubicBezTo>
                  <a:cubicBezTo>
                    <a:pt x="127" y="218"/>
                    <a:pt x="120" y="245"/>
                    <a:pt x="106" y="268"/>
                  </a:cubicBezTo>
                  <a:cubicBezTo>
                    <a:pt x="92" y="291"/>
                    <a:pt x="74" y="313"/>
                    <a:pt x="71" y="340"/>
                  </a:cubicBezTo>
                  <a:cubicBezTo>
                    <a:pt x="63" y="395"/>
                    <a:pt x="101" y="435"/>
                    <a:pt x="129" y="442"/>
                  </a:cubicBezTo>
                  <a:cubicBezTo>
                    <a:pt x="143" y="446"/>
                    <a:pt x="146" y="447"/>
                    <a:pt x="141" y="445"/>
                  </a:cubicBezTo>
                  <a:cubicBezTo>
                    <a:pt x="136" y="443"/>
                    <a:pt x="121" y="440"/>
                    <a:pt x="106" y="426"/>
                  </a:cubicBezTo>
                  <a:cubicBezTo>
                    <a:pt x="91" y="414"/>
                    <a:pt x="77" y="390"/>
                    <a:pt x="75" y="360"/>
                  </a:cubicBezTo>
                  <a:cubicBezTo>
                    <a:pt x="72" y="329"/>
                    <a:pt x="93" y="300"/>
                    <a:pt x="113" y="270"/>
                  </a:cubicBezTo>
                  <a:cubicBezTo>
                    <a:pt x="132" y="240"/>
                    <a:pt x="139" y="201"/>
                    <a:pt x="133" y="166"/>
                  </a:cubicBezTo>
                  <a:cubicBezTo>
                    <a:pt x="128" y="129"/>
                    <a:pt x="106" y="101"/>
                    <a:pt x="89" y="76"/>
                  </a:cubicBezTo>
                  <a:cubicBezTo>
                    <a:pt x="69" y="52"/>
                    <a:pt x="45" y="39"/>
                    <a:pt x="30" y="27"/>
                  </a:cubicBezTo>
                  <a:cubicBezTo>
                    <a:pt x="15" y="15"/>
                    <a:pt x="8" y="4"/>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4" name="Freeform 58">
              <a:extLst>
                <a:ext uri="{FF2B5EF4-FFF2-40B4-BE49-F238E27FC236}">
                  <a16:creationId xmlns:a16="http://schemas.microsoft.com/office/drawing/2014/main" id="{5D474F96-EDF0-405A-AECA-4C0722605E80}"/>
                </a:ext>
              </a:extLst>
            </p:cNvPr>
            <p:cNvSpPr>
              <a:spLocks/>
            </p:cNvSpPr>
            <p:nvPr/>
          </p:nvSpPr>
          <p:spPr bwMode="gray">
            <a:xfrm>
              <a:off x="3885" y="1341"/>
              <a:ext cx="298" cy="982"/>
            </a:xfrm>
            <a:custGeom>
              <a:avLst/>
              <a:gdLst>
                <a:gd name="T0" fmla="*/ 2 w 149"/>
                <a:gd name="T1" fmla="*/ 10 h 490"/>
                <a:gd name="T2" fmla="*/ 76 w 149"/>
                <a:gd name="T3" fmla="*/ 56 h 490"/>
                <a:gd name="T4" fmla="*/ 123 w 149"/>
                <a:gd name="T5" fmla="*/ 109 h 490"/>
                <a:gd name="T6" fmla="*/ 127 w 149"/>
                <a:gd name="T7" fmla="*/ 180 h 490"/>
                <a:gd name="T8" fmla="*/ 75 w 149"/>
                <a:gd name="T9" fmla="*/ 248 h 490"/>
                <a:gd name="T10" fmla="*/ 66 w 149"/>
                <a:gd name="T11" fmla="*/ 331 h 490"/>
                <a:gd name="T12" fmla="*/ 77 w 149"/>
                <a:gd name="T13" fmla="*/ 461 h 490"/>
                <a:gd name="T14" fmla="*/ 82 w 149"/>
                <a:gd name="T15" fmla="*/ 431 h 490"/>
                <a:gd name="T16" fmla="*/ 73 w 149"/>
                <a:gd name="T17" fmla="*/ 350 h 490"/>
                <a:gd name="T18" fmla="*/ 83 w 149"/>
                <a:gd name="T19" fmla="*/ 250 h 490"/>
                <a:gd name="T20" fmla="*/ 143 w 149"/>
                <a:gd name="T21" fmla="*/ 159 h 490"/>
                <a:gd name="T22" fmla="*/ 101 w 149"/>
                <a:gd name="T23" fmla="*/ 67 h 490"/>
                <a:gd name="T24" fmla="*/ 0 w 14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490">
                  <a:moveTo>
                    <a:pt x="2" y="10"/>
                  </a:moveTo>
                  <a:cubicBezTo>
                    <a:pt x="16" y="11"/>
                    <a:pt x="44" y="27"/>
                    <a:pt x="76" y="56"/>
                  </a:cubicBezTo>
                  <a:cubicBezTo>
                    <a:pt x="92" y="71"/>
                    <a:pt x="109" y="88"/>
                    <a:pt x="123" y="109"/>
                  </a:cubicBezTo>
                  <a:cubicBezTo>
                    <a:pt x="136" y="130"/>
                    <a:pt x="141" y="156"/>
                    <a:pt x="127" y="180"/>
                  </a:cubicBezTo>
                  <a:cubicBezTo>
                    <a:pt x="114" y="203"/>
                    <a:pt x="89" y="221"/>
                    <a:pt x="75" y="248"/>
                  </a:cubicBezTo>
                  <a:cubicBezTo>
                    <a:pt x="62" y="275"/>
                    <a:pt x="63" y="305"/>
                    <a:pt x="66" y="331"/>
                  </a:cubicBezTo>
                  <a:cubicBezTo>
                    <a:pt x="73" y="383"/>
                    <a:pt x="84" y="429"/>
                    <a:pt x="77" y="461"/>
                  </a:cubicBezTo>
                  <a:cubicBezTo>
                    <a:pt x="68" y="490"/>
                    <a:pt x="80" y="475"/>
                    <a:pt x="82" y="431"/>
                  </a:cubicBezTo>
                  <a:cubicBezTo>
                    <a:pt x="82" y="409"/>
                    <a:pt x="78" y="381"/>
                    <a:pt x="73" y="350"/>
                  </a:cubicBezTo>
                  <a:cubicBezTo>
                    <a:pt x="69" y="320"/>
                    <a:pt x="65" y="283"/>
                    <a:pt x="83" y="250"/>
                  </a:cubicBezTo>
                  <a:cubicBezTo>
                    <a:pt x="99" y="219"/>
                    <a:pt x="137" y="198"/>
                    <a:pt x="143" y="159"/>
                  </a:cubicBezTo>
                  <a:cubicBezTo>
                    <a:pt x="149" y="119"/>
                    <a:pt x="122" y="89"/>
                    <a:pt x="101" y="67"/>
                  </a:cubicBezTo>
                  <a:cubicBezTo>
                    <a:pt x="58" y="21"/>
                    <a:pt x="15"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5" name="Freeform 59">
              <a:extLst>
                <a:ext uri="{FF2B5EF4-FFF2-40B4-BE49-F238E27FC236}">
                  <a16:creationId xmlns:a16="http://schemas.microsoft.com/office/drawing/2014/main" id="{8DCD2EDE-D062-461C-94F8-75BDB26A9687}"/>
                </a:ext>
              </a:extLst>
            </p:cNvPr>
            <p:cNvSpPr>
              <a:spLocks/>
            </p:cNvSpPr>
            <p:nvPr/>
          </p:nvSpPr>
          <p:spPr bwMode="gray">
            <a:xfrm>
              <a:off x="3913" y="1223"/>
              <a:ext cx="498" cy="1002"/>
            </a:xfrm>
            <a:custGeom>
              <a:avLst/>
              <a:gdLst>
                <a:gd name="T0" fmla="*/ 126 w 249"/>
                <a:gd name="T1" fmla="*/ 0 h 500"/>
                <a:gd name="T2" fmla="*/ 44 w 249"/>
                <a:gd name="T3" fmla="*/ 69 h 500"/>
                <a:gd name="T4" fmla="*/ 3 w 249"/>
                <a:gd name="T5" fmla="*/ 249 h 500"/>
                <a:gd name="T6" fmla="*/ 20 w 249"/>
                <a:gd name="T7" fmla="*/ 349 h 500"/>
                <a:gd name="T8" fmla="*/ 74 w 249"/>
                <a:gd name="T9" fmla="*/ 431 h 500"/>
                <a:gd name="T10" fmla="*/ 156 w 249"/>
                <a:gd name="T11" fmla="*/ 460 h 500"/>
                <a:gd name="T12" fmla="*/ 217 w 249"/>
                <a:gd name="T13" fmla="*/ 488 h 500"/>
                <a:gd name="T14" fmla="*/ 186 w 249"/>
                <a:gd name="T15" fmla="*/ 471 h 500"/>
                <a:gd name="T16" fmla="*/ 98 w 249"/>
                <a:gd name="T17" fmla="*/ 436 h 500"/>
                <a:gd name="T18" fmla="*/ 27 w 249"/>
                <a:gd name="T19" fmla="*/ 346 h 500"/>
                <a:gd name="T20" fmla="*/ 39 w 249"/>
                <a:gd name="T21" fmla="*/ 101 h 500"/>
                <a:gd name="T22" fmla="*/ 130 w 249"/>
                <a:gd name="T23"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500">
                  <a:moveTo>
                    <a:pt x="126" y="0"/>
                  </a:moveTo>
                  <a:cubicBezTo>
                    <a:pt x="110" y="2"/>
                    <a:pt x="71" y="22"/>
                    <a:pt x="44" y="69"/>
                  </a:cubicBezTo>
                  <a:cubicBezTo>
                    <a:pt x="17" y="115"/>
                    <a:pt x="2" y="181"/>
                    <a:pt x="3" y="249"/>
                  </a:cubicBezTo>
                  <a:cubicBezTo>
                    <a:pt x="4" y="282"/>
                    <a:pt x="9" y="317"/>
                    <a:pt x="20" y="349"/>
                  </a:cubicBezTo>
                  <a:cubicBezTo>
                    <a:pt x="31" y="381"/>
                    <a:pt x="46" y="414"/>
                    <a:pt x="74" y="431"/>
                  </a:cubicBezTo>
                  <a:cubicBezTo>
                    <a:pt x="103" y="446"/>
                    <a:pt x="132" y="450"/>
                    <a:pt x="156" y="460"/>
                  </a:cubicBezTo>
                  <a:cubicBezTo>
                    <a:pt x="180" y="470"/>
                    <a:pt x="200" y="481"/>
                    <a:pt x="217" y="488"/>
                  </a:cubicBezTo>
                  <a:cubicBezTo>
                    <a:pt x="249" y="500"/>
                    <a:pt x="231" y="494"/>
                    <a:pt x="186" y="471"/>
                  </a:cubicBezTo>
                  <a:cubicBezTo>
                    <a:pt x="164" y="459"/>
                    <a:pt x="133" y="447"/>
                    <a:pt x="98" y="436"/>
                  </a:cubicBezTo>
                  <a:cubicBezTo>
                    <a:pt x="61" y="426"/>
                    <a:pt x="39" y="386"/>
                    <a:pt x="27" y="346"/>
                  </a:cubicBezTo>
                  <a:cubicBezTo>
                    <a:pt x="0" y="264"/>
                    <a:pt x="12" y="168"/>
                    <a:pt x="39" y="101"/>
                  </a:cubicBezTo>
                  <a:cubicBezTo>
                    <a:pt x="66" y="31"/>
                    <a:pt x="120" y="7"/>
                    <a:pt x="13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6" name="Freeform 60">
              <a:extLst>
                <a:ext uri="{FF2B5EF4-FFF2-40B4-BE49-F238E27FC236}">
                  <a16:creationId xmlns:a16="http://schemas.microsoft.com/office/drawing/2014/main" id="{24F7C7FC-263D-4473-B44C-28B442ECB990}"/>
                </a:ext>
              </a:extLst>
            </p:cNvPr>
            <p:cNvSpPr>
              <a:spLocks/>
            </p:cNvSpPr>
            <p:nvPr/>
          </p:nvSpPr>
          <p:spPr bwMode="gray">
            <a:xfrm>
              <a:off x="4139" y="1097"/>
              <a:ext cx="352" cy="1260"/>
            </a:xfrm>
            <a:custGeom>
              <a:avLst/>
              <a:gdLst>
                <a:gd name="T0" fmla="*/ 72 w 176"/>
                <a:gd name="T1" fmla="*/ 1 h 629"/>
                <a:gd name="T2" fmla="*/ 84 w 176"/>
                <a:gd name="T3" fmla="*/ 103 h 629"/>
                <a:gd name="T4" fmla="*/ 142 w 176"/>
                <a:gd name="T5" fmla="*/ 267 h 629"/>
                <a:gd name="T6" fmla="*/ 136 w 176"/>
                <a:gd name="T7" fmla="*/ 359 h 629"/>
                <a:gd name="T8" fmla="*/ 83 w 176"/>
                <a:gd name="T9" fmla="*/ 433 h 629"/>
                <a:gd name="T10" fmla="*/ 18 w 176"/>
                <a:gd name="T11" fmla="*/ 564 h 629"/>
                <a:gd name="T12" fmla="*/ 143 w 176"/>
                <a:gd name="T13" fmla="*/ 360 h 629"/>
                <a:gd name="T14" fmla="*/ 103 w 176"/>
                <a:gd name="T15" fmla="*/ 128 h 629"/>
                <a:gd name="T16" fmla="*/ 80 w 176"/>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629">
                  <a:moveTo>
                    <a:pt x="72" y="1"/>
                  </a:moveTo>
                  <a:cubicBezTo>
                    <a:pt x="68" y="16"/>
                    <a:pt x="68" y="55"/>
                    <a:pt x="84" y="103"/>
                  </a:cubicBezTo>
                  <a:cubicBezTo>
                    <a:pt x="99" y="151"/>
                    <a:pt x="130" y="205"/>
                    <a:pt x="142" y="267"/>
                  </a:cubicBezTo>
                  <a:cubicBezTo>
                    <a:pt x="148" y="297"/>
                    <a:pt x="149" y="330"/>
                    <a:pt x="136" y="359"/>
                  </a:cubicBezTo>
                  <a:cubicBezTo>
                    <a:pt x="125" y="387"/>
                    <a:pt x="102" y="410"/>
                    <a:pt x="83" y="433"/>
                  </a:cubicBezTo>
                  <a:cubicBezTo>
                    <a:pt x="43" y="479"/>
                    <a:pt x="30" y="532"/>
                    <a:pt x="18" y="564"/>
                  </a:cubicBezTo>
                  <a:cubicBezTo>
                    <a:pt x="0" y="629"/>
                    <a:pt x="31" y="485"/>
                    <a:pt x="143" y="360"/>
                  </a:cubicBezTo>
                  <a:cubicBezTo>
                    <a:pt x="176" y="277"/>
                    <a:pt x="126" y="191"/>
                    <a:pt x="103" y="128"/>
                  </a:cubicBezTo>
                  <a:cubicBezTo>
                    <a:pt x="75" y="63"/>
                    <a:pt x="76" y="10"/>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7" name="Freeform 61">
              <a:extLst>
                <a:ext uri="{FF2B5EF4-FFF2-40B4-BE49-F238E27FC236}">
                  <a16:creationId xmlns:a16="http://schemas.microsoft.com/office/drawing/2014/main" id="{B7FB028F-A27F-4C34-A2B7-5D6B61DDAE43}"/>
                </a:ext>
              </a:extLst>
            </p:cNvPr>
            <p:cNvSpPr>
              <a:spLocks/>
            </p:cNvSpPr>
            <p:nvPr/>
          </p:nvSpPr>
          <p:spPr bwMode="gray">
            <a:xfrm>
              <a:off x="4431" y="1371"/>
              <a:ext cx="306" cy="974"/>
            </a:xfrm>
            <a:custGeom>
              <a:avLst/>
              <a:gdLst>
                <a:gd name="T0" fmla="*/ 0 w 153"/>
                <a:gd name="T1" fmla="*/ 8 h 486"/>
                <a:gd name="T2" fmla="*/ 78 w 153"/>
                <a:gd name="T3" fmla="*/ 51 h 486"/>
                <a:gd name="T4" fmla="*/ 123 w 153"/>
                <a:gd name="T5" fmla="*/ 176 h 486"/>
                <a:gd name="T6" fmla="*/ 75 w 153"/>
                <a:gd name="T7" fmla="*/ 248 h 486"/>
                <a:gd name="T8" fmla="*/ 58 w 153"/>
                <a:gd name="T9" fmla="*/ 330 h 486"/>
                <a:gd name="T10" fmla="*/ 94 w 153"/>
                <a:gd name="T11" fmla="*/ 456 h 486"/>
                <a:gd name="T12" fmla="*/ 88 w 153"/>
                <a:gd name="T13" fmla="*/ 426 h 486"/>
                <a:gd name="T14" fmla="*/ 65 w 153"/>
                <a:gd name="T15" fmla="*/ 349 h 486"/>
                <a:gd name="T16" fmla="*/ 82 w 153"/>
                <a:gd name="T17" fmla="*/ 250 h 486"/>
                <a:gd name="T18" fmla="*/ 140 w 153"/>
                <a:gd name="T19" fmla="*/ 155 h 486"/>
                <a:gd name="T20" fmla="*/ 104 w 153"/>
                <a:gd name="T21" fmla="*/ 61 h 486"/>
                <a:gd name="T22" fmla="*/ 1 w 153"/>
                <a:gd name="T2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486">
                  <a:moveTo>
                    <a:pt x="0" y="8"/>
                  </a:moveTo>
                  <a:cubicBezTo>
                    <a:pt x="13" y="15"/>
                    <a:pt x="45" y="24"/>
                    <a:pt x="78" y="51"/>
                  </a:cubicBezTo>
                  <a:cubicBezTo>
                    <a:pt x="109" y="75"/>
                    <a:pt x="153" y="126"/>
                    <a:pt x="123" y="176"/>
                  </a:cubicBezTo>
                  <a:cubicBezTo>
                    <a:pt x="111" y="200"/>
                    <a:pt x="88" y="220"/>
                    <a:pt x="75" y="248"/>
                  </a:cubicBezTo>
                  <a:cubicBezTo>
                    <a:pt x="63" y="274"/>
                    <a:pt x="57" y="303"/>
                    <a:pt x="58" y="330"/>
                  </a:cubicBezTo>
                  <a:cubicBezTo>
                    <a:pt x="60" y="384"/>
                    <a:pt x="90" y="424"/>
                    <a:pt x="94" y="456"/>
                  </a:cubicBezTo>
                  <a:cubicBezTo>
                    <a:pt x="96" y="486"/>
                    <a:pt x="101" y="467"/>
                    <a:pt x="88" y="426"/>
                  </a:cubicBezTo>
                  <a:cubicBezTo>
                    <a:pt x="82" y="405"/>
                    <a:pt x="69" y="380"/>
                    <a:pt x="65" y="349"/>
                  </a:cubicBezTo>
                  <a:cubicBezTo>
                    <a:pt x="60" y="318"/>
                    <a:pt x="66" y="282"/>
                    <a:pt x="82" y="250"/>
                  </a:cubicBezTo>
                  <a:cubicBezTo>
                    <a:pt x="98" y="217"/>
                    <a:pt x="132" y="193"/>
                    <a:pt x="140" y="155"/>
                  </a:cubicBezTo>
                  <a:cubicBezTo>
                    <a:pt x="148" y="116"/>
                    <a:pt x="124" y="83"/>
                    <a:pt x="104" y="61"/>
                  </a:cubicBezTo>
                  <a:cubicBezTo>
                    <a:pt x="59" y="15"/>
                    <a:pt x="9" y="5"/>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8" name="Freeform 62">
              <a:extLst>
                <a:ext uri="{FF2B5EF4-FFF2-40B4-BE49-F238E27FC236}">
                  <a16:creationId xmlns:a16="http://schemas.microsoft.com/office/drawing/2014/main" id="{BBBAA2E3-6157-4657-B4CC-971CECDB9E99}"/>
                </a:ext>
              </a:extLst>
            </p:cNvPr>
            <p:cNvSpPr>
              <a:spLocks/>
            </p:cNvSpPr>
            <p:nvPr/>
          </p:nvSpPr>
          <p:spPr bwMode="gray">
            <a:xfrm>
              <a:off x="4023" y="1217"/>
              <a:ext cx="856" cy="968"/>
            </a:xfrm>
            <a:custGeom>
              <a:avLst/>
              <a:gdLst>
                <a:gd name="T0" fmla="*/ 1 w 428"/>
                <a:gd name="T1" fmla="*/ 8 h 483"/>
                <a:gd name="T2" fmla="*/ 91 w 428"/>
                <a:gd name="T3" fmla="*/ 61 h 483"/>
                <a:gd name="T4" fmla="*/ 137 w 428"/>
                <a:gd name="T5" fmla="*/ 239 h 483"/>
                <a:gd name="T6" fmla="*/ 210 w 428"/>
                <a:gd name="T7" fmla="*/ 314 h 483"/>
                <a:gd name="T8" fmla="*/ 298 w 428"/>
                <a:gd name="T9" fmla="*/ 364 h 483"/>
                <a:gd name="T10" fmla="*/ 422 w 428"/>
                <a:gd name="T11" fmla="*/ 459 h 483"/>
                <a:gd name="T12" fmla="*/ 426 w 428"/>
                <a:gd name="T13" fmla="*/ 475 h 483"/>
                <a:gd name="T14" fmla="*/ 402 w 428"/>
                <a:gd name="T15" fmla="*/ 428 h 483"/>
                <a:gd name="T16" fmla="*/ 213 w 428"/>
                <a:gd name="T17" fmla="*/ 308 h 483"/>
                <a:gd name="T18" fmla="*/ 161 w 428"/>
                <a:gd name="T19" fmla="*/ 266 h 483"/>
                <a:gd name="T20" fmla="*/ 136 w 428"/>
                <a:gd name="T21" fmla="*/ 205 h 483"/>
                <a:gd name="T22" fmla="*/ 115 w 428"/>
                <a:gd name="T23" fmla="*/ 82 h 483"/>
                <a:gd name="T24" fmla="*/ 0 w 428"/>
                <a:gd name="T25"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83">
                  <a:moveTo>
                    <a:pt x="1" y="8"/>
                  </a:moveTo>
                  <a:cubicBezTo>
                    <a:pt x="17" y="10"/>
                    <a:pt x="58" y="20"/>
                    <a:pt x="91" y="61"/>
                  </a:cubicBezTo>
                  <a:cubicBezTo>
                    <a:pt x="129" y="99"/>
                    <a:pt x="113" y="171"/>
                    <a:pt x="137" y="239"/>
                  </a:cubicBezTo>
                  <a:cubicBezTo>
                    <a:pt x="147" y="275"/>
                    <a:pt x="182" y="297"/>
                    <a:pt x="210" y="314"/>
                  </a:cubicBezTo>
                  <a:cubicBezTo>
                    <a:pt x="240" y="333"/>
                    <a:pt x="270" y="349"/>
                    <a:pt x="298" y="364"/>
                  </a:cubicBezTo>
                  <a:cubicBezTo>
                    <a:pt x="352" y="396"/>
                    <a:pt x="404" y="423"/>
                    <a:pt x="422" y="459"/>
                  </a:cubicBezTo>
                  <a:cubicBezTo>
                    <a:pt x="428" y="477"/>
                    <a:pt x="423" y="483"/>
                    <a:pt x="426" y="475"/>
                  </a:cubicBezTo>
                  <a:cubicBezTo>
                    <a:pt x="428" y="467"/>
                    <a:pt x="422" y="446"/>
                    <a:pt x="402" y="428"/>
                  </a:cubicBezTo>
                  <a:cubicBezTo>
                    <a:pt x="364" y="391"/>
                    <a:pt x="288" y="355"/>
                    <a:pt x="213" y="308"/>
                  </a:cubicBezTo>
                  <a:cubicBezTo>
                    <a:pt x="195" y="295"/>
                    <a:pt x="175" y="283"/>
                    <a:pt x="161" y="266"/>
                  </a:cubicBezTo>
                  <a:cubicBezTo>
                    <a:pt x="148" y="248"/>
                    <a:pt x="140" y="227"/>
                    <a:pt x="136" y="205"/>
                  </a:cubicBezTo>
                  <a:cubicBezTo>
                    <a:pt x="129" y="162"/>
                    <a:pt x="131" y="118"/>
                    <a:pt x="115" y="82"/>
                  </a:cubicBezTo>
                  <a:cubicBezTo>
                    <a:pt x="79" y="11"/>
                    <a:pt x="1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9" name="Freeform 63">
              <a:extLst>
                <a:ext uri="{FF2B5EF4-FFF2-40B4-BE49-F238E27FC236}">
                  <a16:creationId xmlns:a16="http://schemas.microsoft.com/office/drawing/2014/main" id="{6863E322-5AF9-4851-85A1-CF7D6EB7EF1D}"/>
                </a:ext>
              </a:extLst>
            </p:cNvPr>
            <p:cNvSpPr>
              <a:spLocks/>
            </p:cNvSpPr>
            <p:nvPr/>
          </p:nvSpPr>
          <p:spPr bwMode="gray">
            <a:xfrm>
              <a:off x="4345" y="1167"/>
              <a:ext cx="448" cy="1024"/>
            </a:xfrm>
            <a:custGeom>
              <a:avLst/>
              <a:gdLst>
                <a:gd name="T0" fmla="*/ 171 w 224"/>
                <a:gd name="T1" fmla="*/ 3 h 511"/>
                <a:gd name="T2" fmla="*/ 205 w 224"/>
                <a:gd name="T3" fmla="*/ 89 h 511"/>
                <a:gd name="T4" fmla="*/ 187 w 224"/>
                <a:gd name="T5" fmla="*/ 234 h 511"/>
                <a:gd name="T6" fmla="*/ 79 w 224"/>
                <a:gd name="T7" fmla="*/ 367 h 511"/>
                <a:gd name="T8" fmla="*/ 14 w 224"/>
                <a:gd name="T9" fmla="*/ 484 h 511"/>
                <a:gd name="T10" fmla="*/ 30 w 224"/>
                <a:gd name="T11" fmla="*/ 458 h 511"/>
                <a:gd name="T12" fmla="*/ 72 w 224"/>
                <a:gd name="T13" fmla="*/ 387 h 511"/>
                <a:gd name="T14" fmla="*/ 138 w 224"/>
                <a:gd name="T15" fmla="*/ 305 h 511"/>
                <a:gd name="T16" fmla="*/ 207 w 224"/>
                <a:gd name="T17" fmla="*/ 216 h 511"/>
                <a:gd name="T18" fmla="*/ 220 w 224"/>
                <a:gd name="T19" fmla="*/ 112 h 511"/>
                <a:gd name="T20" fmla="*/ 191 w 224"/>
                <a:gd name="T21" fmla="*/ 36 h 511"/>
                <a:gd name="T22" fmla="*/ 178 w 224"/>
                <a:gd name="T23"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511">
                  <a:moveTo>
                    <a:pt x="171" y="3"/>
                  </a:moveTo>
                  <a:cubicBezTo>
                    <a:pt x="171" y="18"/>
                    <a:pt x="189" y="49"/>
                    <a:pt x="205" y="89"/>
                  </a:cubicBezTo>
                  <a:cubicBezTo>
                    <a:pt x="219" y="128"/>
                    <a:pt x="217" y="189"/>
                    <a:pt x="187" y="234"/>
                  </a:cubicBezTo>
                  <a:cubicBezTo>
                    <a:pt x="153" y="280"/>
                    <a:pt x="110" y="324"/>
                    <a:pt x="79" y="367"/>
                  </a:cubicBezTo>
                  <a:cubicBezTo>
                    <a:pt x="47" y="411"/>
                    <a:pt x="30" y="456"/>
                    <a:pt x="14" y="484"/>
                  </a:cubicBezTo>
                  <a:cubicBezTo>
                    <a:pt x="0" y="511"/>
                    <a:pt x="10" y="496"/>
                    <a:pt x="30" y="458"/>
                  </a:cubicBezTo>
                  <a:cubicBezTo>
                    <a:pt x="41" y="439"/>
                    <a:pt x="54" y="413"/>
                    <a:pt x="72" y="387"/>
                  </a:cubicBezTo>
                  <a:cubicBezTo>
                    <a:pt x="90" y="361"/>
                    <a:pt x="114" y="333"/>
                    <a:pt x="138" y="305"/>
                  </a:cubicBezTo>
                  <a:cubicBezTo>
                    <a:pt x="162" y="277"/>
                    <a:pt x="190" y="250"/>
                    <a:pt x="207" y="216"/>
                  </a:cubicBezTo>
                  <a:cubicBezTo>
                    <a:pt x="223" y="181"/>
                    <a:pt x="224" y="143"/>
                    <a:pt x="220" y="112"/>
                  </a:cubicBezTo>
                  <a:cubicBezTo>
                    <a:pt x="215" y="79"/>
                    <a:pt x="199" y="55"/>
                    <a:pt x="191" y="36"/>
                  </a:cubicBezTo>
                  <a:cubicBezTo>
                    <a:pt x="182" y="18"/>
                    <a:pt x="179" y="4"/>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0" name="Freeform 64">
              <a:extLst>
                <a:ext uri="{FF2B5EF4-FFF2-40B4-BE49-F238E27FC236}">
                  <a16:creationId xmlns:a16="http://schemas.microsoft.com/office/drawing/2014/main" id="{56B88E1E-8777-41A9-8C14-87A9B8FDAB81}"/>
                </a:ext>
              </a:extLst>
            </p:cNvPr>
            <p:cNvSpPr>
              <a:spLocks/>
            </p:cNvSpPr>
            <p:nvPr/>
          </p:nvSpPr>
          <p:spPr bwMode="gray">
            <a:xfrm>
              <a:off x="4851" y="1307"/>
              <a:ext cx="272" cy="938"/>
            </a:xfrm>
            <a:custGeom>
              <a:avLst/>
              <a:gdLst>
                <a:gd name="T0" fmla="*/ 0 w 136"/>
                <a:gd name="T1" fmla="*/ 8 h 468"/>
                <a:gd name="T2" fmla="*/ 62 w 136"/>
                <a:gd name="T3" fmla="*/ 64 h 468"/>
                <a:gd name="T4" fmla="*/ 110 w 136"/>
                <a:gd name="T5" fmla="*/ 110 h 468"/>
                <a:gd name="T6" fmla="*/ 125 w 136"/>
                <a:gd name="T7" fmla="*/ 176 h 468"/>
                <a:gd name="T8" fmla="*/ 67 w 136"/>
                <a:gd name="T9" fmla="*/ 320 h 468"/>
                <a:gd name="T10" fmla="*/ 67 w 136"/>
                <a:gd name="T11" fmla="*/ 441 h 468"/>
                <a:gd name="T12" fmla="*/ 67 w 136"/>
                <a:gd name="T13" fmla="*/ 413 h 468"/>
                <a:gd name="T14" fmla="*/ 69 w 136"/>
                <a:gd name="T15" fmla="*/ 339 h 468"/>
                <a:gd name="T16" fmla="*/ 104 w 136"/>
                <a:gd name="T17" fmla="*/ 251 h 468"/>
                <a:gd name="T18" fmla="*/ 135 w 136"/>
                <a:gd name="T19" fmla="*/ 153 h 468"/>
                <a:gd name="T20" fmla="*/ 86 w 136"/>
                <a:gd name="T21" fmla="*/ 73 h 468"/>
                <a:gd name="T22" fmla="*/ 3 w 136"/>
                <a:gd name="T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68">
                  <a:moveTo>
                    <a:pt x="0" y="8"/>
                  </a:moveTo>
                  <a:cubicBezTo>
                    <a:pt x="9" y="17"/>
                    <a:pt x="33" y="36"/>
                    <a:pt x="62" y="64"/>
                  </a:cubicBezTo>
                  <a:cubicBezTo>
                    <a:pt x="76" y="77"/>
                    <a:pt x="94" y="93"/>
                    <a:pt x="110" y="110"/>
                  </a:cubicBezTo>
                  <a:cubicBezTo>
                    <a:pt x="125" y="126"/>
                    <a:pt x="129" y="151"/>
                    <a:pt x="125" y="176"/>
                  </a:cubicBezTo>
                  <a:cubicBezTo>
                    <a:pt x="116" y="226"/>
                    <a:pt x="80" y="272"/>
                    <a:pt x="67" y="320"/>
                  </a:cubicBezTo>
                  <a:cubicBezTo>
                    <a:pt x="56" y="369"/>
                    <a:pt x="66" y="412"/>
                    <a:pt x="67" y="441"/>
                  </a:cubicBezTo>
                  <a:cubicBezTo>
                    <a:pt x="68" y="468"/>
                    <a:pt x="69" y="452"/>
                    <a:pt x="67" y="413"/>
                  </a:cubicBezTo>
                  <a:cubicBezTo>
                    <a:pt x="66" y="393"/>
                    <a:pt x="64" y="367"/>
                    <a:pt x="69" y="339"/>
                  </a:cubicBezTo>
                  <a:cubicBezTo>
                    <a:pt x="73" y="310"/>
                    <a:pt x="89" y="281"/>
                    <a:pt x="104" y="251"/>
                  </a:cubicBezTo>
                  <a:cubicBezTo>
                    <a:pt x="120" y="221"/>
                    <a:pt x="136" y="188"/>
                    <a:pt x="135" y="153"/>
                  </a:cubicBezTo>
                  <a:cubicBezTo>
                    <a:pt x="136" y="115"/>
                    <a:pt x="106" y="92"/>
                    <a:pt x="86" y="73"/>
                  </a:cubicBezTo>
                  <a:cubicBezTo>
                    <a:pt x="45" y="32"/>
                    <a:pt x="9" y="8"/>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1" name="Freeform 65">
              <a:extLst>
                <a:ext uri="{FF2B5EF4-FFF2-40B4-BE49-F238E27FC236}">
                  <a16:creationId xmlns:a16="http://schemas.microsoft.com/office/drawing/2014/main" id="{249E84EE-AE43-4856-9143-D7F4A924D7F8}"/>
                </a:ext>
              </a:extLst>
            </p:cNvPr>
            <p:cNvSpPr>
              <a:spLocks/>
            </p:cNvSpPr>
            <p:nvPr/>
          </p:nvSpPr>
          <p:spPr bwMode="gray">
            <a:xfrm>
              <a:off x="4603" y="1482"/>
              <a:ext cx="940" cy="597"/>
            </a:xfrm>
            <a:custGeom>
              <a:avLst/>
              <a:gdLst>
                <a:gd name="T0" fmla="*/ 0 w 470"/>
                <a:gd name="T1" fmla="*/ 8 h 298"/>
                <a:gd name="T2" fmla="*/ 231 w 470"/>
                <a:gd name="T3" fmla="*/ 111 h 298"/>
                <a:gd name="T4" fmla="*/ 277 w 470"/>
                <a:gd name="T5" fmla="*/ 183 h 298"/>
                <a:gd name="T6" fmla="*/ 305 w 470"/>
                <a:gd name="T7" fmla="*/ 266 h 298"/>
                <a:gd name="T8" fmla="*/ 438 w 470"/>
                <a:gd name="T9" fmla="*/ 293 h 298"/>
                <a:gd name="T10" fmla="*/ 407 w 470"/>
                <a:gd name="T11" fmla="*/ 288 h 298"/>
                <a:gd name="T12" fmla="*/ 325 w 470"/>
                <a:gd name="T13" fmla="*/ 272 h 298"/>
                <a:gd name="T14" fmla="*/ 284 w 470"/>
                <a:gd name="T15" fmla="*/ 181 h 298"/>
                <a:gd name="T16" fmla="*/ 215 w 470"/>
                <a:gd name="T17" fmla="*/ 87 h 298"/>
                <a:gd name="T18" fmla="*/ 119 w 470"/>
                <a:gd name="T19" fmla="*/ 37 h 298"/>
                <a:gd name="T20" fmla="*/ 0 w 47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298">
                  <a:moveTo>
                    <a:pt x="0" y="8"/>
                  </a:moveTo>
                  <a:cubicBezTo>
                    <a:pt x="25" y="21"/>
                    <a:pt x="140" y="37"/>
                    <a:pt x="231" y="111"/>
                  </a:cubicBezTo>
                  <a:cubicBezTo>
                    <a:pt x="253" y="130"/>
                    <a:pt x="271" y="155"/>
                    <a:pt x="277" y="183"/>
                  </a:cubicBezTo>
                  <a:cubicBezTo>
                    <a:pt x="283" y="211"/>
                    <a:pt x="281" y="245"/>
                    <a:pt x="305" y="266"/>
                  </a:cubicBezTo>
                  <a:cubicBezTo>
                    <a:pt x="354" y="298"/>
                    <a:pt x="406" y="288"/>
                    <a:pt x="438" y="293"/>
                  </a:cubicBezTo>
                  <a:cubicBezTo>
                    <a:pt x="470" y="298"/>
                    <a:pt x="452" y="292"/>
                    <a:pt x="407" y="288"/>
                  </a:cubicBezTo>
                  <a:cubicBezTo>
                    <a:pt x="385" y="286"/>
                    <a:pt x="356" y="285"/>
                    <a:pt x="325" y="272"/>
                  </a:cubicBezTo>
                  <a:cubicBezTo>
                    <a:pt x="291" y="261"/>
                    <a:pt x="289" y="218"/>
                    <a:pt x="284" y="181"/>
                  </a:cubicBezTo>
                  <a:cubicBezTo>
                    <a:pt x="275" y="142"/>
                    <a:pt x="247" y="109"/>
                    <a:pt x="215" y="87"/>
                  </a:cubicBezTo>
                  <a:cubicBezTo>
                    <a:pt x="184" y="65"/>
                    <a:pt x="150" y="49"/>
                    <a:pt x="119" y="37"/>
                  </a:cubicBezTo>
                  <a:cubicBezTo>
                    <a:pt x="58" y="14"/>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2" name="Freeform 66">
              <a:extLst>
                <a:ext uri="{FF2B5EF4-FFF2-40B4-BE49-F238E27FC236}">
                  <a16:creationId xmlns:a16="http://schemas.microsoft.com/office/drawing/2014/main" id="{25BE5DA4-CD43-4903-8BE7-C75687D24C5D}"/>
                </a:ext>
              </a:extLst>
            </p:cNvPr>
            <p:cNvSpPr>
              <a:spLocks/>
            </p:cNvSpPr>
            <p:nvPr/>
          </p:nvSpPr>
          <p:spPr bwMode="gray">
            <a:xfrm>
              <a:off x="5049" y="909"/>
              <a:ext cx="340" cy="1286"/>
            </a:xfrm>
            <a:custGeom>
              <a:avLst/>
              <a:gdLst>
                <a:gd name="T0" fmla="*/ 11 w 170"/>
                <a:gd name="T1" fmla="*/ 1 h 642"/>
                <a:gd name="T2" fmla="*/ 1 w 170"/>
                <a:gd name="T3" fmla="*/ 123 h 642"/>
                <a:gd name="T4" fmla="*/ 14 w 170"/>
                <a:gd name="T5" fmla="*/ 221 h 642"/>
                <a:gd name="T6" fmla="*/ 71 w 170"/>
                <a:gd name="T7" fmla="*/ 318 h 642"/>
                <a:gd name="T8" fmla="*/ 142 w 170"/>
                <a:gd name="T9" fmla="*/ 407 h 642"/>
                <a:gd name="T10" fmla="*/ 143 w 170"/>
                <a:gd name="T11" fmla="*/ 506 h 642"/>
                <a:gd name="T12" fmla="*/ 64 w 170"/>
                <a:gd name="T13" fmla="*/ 562 h 642"/>
                <a:gd name="T14" fmla="*/ 18 w 170"/>
                <a:gd name="T15" fmla="*/ 619 h 642"/>
                <a:gd name="T16" fmla="*/ 17 w 170"/>
                <a:gd name="T17" fmla="*/ 635 h 642"/>
                <a:gd name="T18" fmla="*/ 37 w 170"/>
                <a:gd name="T19" fmla="*/ 586 h 642"/>
                <a:gd name="T20" fmla="*/ 127 w 170"/>
                <a:gd name="T21" fmla="*/ 528 h 642"/>
                <a:gd name="T22" fmla="*/ 165 w 170"/>
                <a:gd name="T23" fmla="*/ 473 h 642"/>
                <a:gd name="T24" fmla="*/ 148 w 170"/>
                <a:gd name="T25" fmla="*/ 402 h 642"/>
                <a:gd name="T26" fmla="*/ 57 w 170"/>
                <a:gd name="T27" fmla="*/ 284 h 642"/>
                <a:gd name="T28" fmla="*/ 11 w 170"/>
                <a:gd name="T29" fmla="*/ 157 h 642"/>
                <a:gd name="T30" fmla="*/ 19 w 170"/>
                <a:gd name="T3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642">
                  <a:moveTo>
                    <a:pt x="11" y="1"/>
                  </a:moveTo>
                  <a:cubicBezTo>
                    <a:pt x="8" y="20"/>
                    <a:pt x="3" y="63"/>
                    <a:pt x="1" y="123"/>
                  </a:cubicBezTo>
                  <a:cubicBezTo>
                    <a:pt x="0" y="152"/>
                    <a:pt x="2" y="187"/>
                    <a:pt x="14" y="221"/>
                  </a:cubicBezTo>
                  <a:cubicBezTo>
                    <a:pt x="27" y="255"/>
                    <a:pt x="48" y="288"/>
                    <a:pt x="71" y="318"/>
                  </a:cubicBezTo>
                  <a:cubicBezTo>
                    <a:pt x="95" y="348"/>
                    <a:pt x="123" y="375"/>
                    <a:pt x="142" y="407"/>
                  </a:cubicBezTo>
                  <a:cubicBezTo>
                    <a:pt x="163" y="438"/>
                    <a:pt x="168" y="480"/>
                    <a:pt x="143" y="506"/>
                  </a:cubicBezTo>
                  <a:cubicBezTo>
                    <a:pt x="120" y="533"/>
                    <a:pt x="89" y="547"/>
                    <a:pt x="64" y="562"/>
                  </a:cubicBezTo>
                  <a:cubicBezTo>
                    <a:pt x="38" y="576"/>
                    <a:pt x="20" y="598"/>
                    <a:pt x="18" y="619"/>
                  </a:cubicBezTo>
                  <a:cubicBezTo>
                    <a:pt x="16" y="638"/>
                    <a:pt x="17" y="642"/>
                    <a:pt x="17" y="635"/>
                  </a:cubicBezTo>
                  <a:cubicBezTo>
                    <a:pt x="18" y="628"/>
                    <a:pt x="17" y="606"/>
                    <a:pt x="37" y="586"/>
                  </a:cubicBezTo>
                  <a:cubicBezTo>
                    <a:pt x="56" y="565"/>
                    <a:pt x="93" y="554"/>
                    <a:pt x="127" y="528"/>
                  </a:cubicBezTo>
                  <a:cubicBezTo>
                    <a:pt x="144" y="515"/>
                    <a:pt x="161" y="497"/>
                    <a:pt x="165" y="473"/>
                  </a:cubicBezTo>
                  <a:cubicBezTo>
                    <a:pt x="170" y="448"/>
                    <a:pt x="160" y="424"/>
                    <a:pt x="148" y="402"/>
                  </a:cubicBezTo>
                  <a:cubicBezTo>
                    <a:pt x="122" y="360"/>
                    <a:pt x="84" y="325"/>
                    <a:pt x="57" y="284"/>
                  </a:cubicBezTo>
                  <a:cubicBezTo>
                    <a:pt x="30" y="244"/>
                    <a:pt x="13" y="199"/>
                    <a:pt x="11" y="157"/>
                  </a:cubicBezTo>
                  <a:cubicBezTo>
                    <a:pt x="9" y="75"/>
                    <a:pt x="18" y="12"/>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3" name="Freeform 67">
              <a:extLst>
                <a:ext uri="{FF2B5EF4-FFF2-40B4-BE49-F238E27FC236}">
                  <a16:creationId xmlns:a16="http://schemas.microsoft.com/office/drawing/2014/main" id="{ADB8EDF8-84A6-4E83-BA90-481EC8F13517}"/>
                </a:ext>
              </a:extLst>
            </p:cNvPr>
            <p:cNvSpPr>
              <a:spLocks/>
            </p:cNvSpPr>
            <p:nvPr/>
          </p:nvSpPr>
          <p:spPr bwMode="gray">
            <a:xfrm>
              <a:off x="5275" y="1289"/>
              <a:ext cx="436" cy="744"/>
            </a:xfrm>
            <a:custGeom>
              <a:avLst/>
              <a:gdLst>
                <a:gd name="T0" fmla="*/ 0 w 218"/>
                <a:gd name="T1" fmla="*/ 8 h 371"/>
                <a:gd name="T2" fmla="*/ 135 w 218"/>
                <a:gd name="T3" fmla="*/ 139 h 371"/>
                <a:gd name="T4" fmla="*/ 159 w 218"/>
                <a:gd name="T5" fmla="*/ 266 h 371"/>
                <a:gd name="T6" fmla="*/ 168 w 218"/>
                <a:gd name="T7" fmla="*/ 324 h 371"/>
                <a:gd name="T8" fmla="*/ 200 w 218"/>
                <a:gd name="T9" fmla="*/ 356 h 371"/>
                <a:gd name="T10" fmla="*/ 184 w 218"/>
                <a:gd name="T11" fmla="*/ 338 h 371"/>
                <a:gd name="T12" fmla="*/ 162 w 218"/>
                <a:gd name="T13" fmla="*/ 199 h 371"/>
                <a:gd name="T14" fmla="*/ 81 w 218"/>
                <a:gd name="T15" fmla="*/ 52 h 371"/>
                <a:gd name="T16" fmla="*/ 2 w 218"/>
                <a:gd name="T1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71">
                  <a:moveTo>
                    <a:pt x="0" y="8"/>
                  </a:moveTo>
                  <a:cubicBezTo>
                    <a:pt x="19" y="17"/>
                    <a:pt x="94" y="58"/>
                    <a:pt x="135" y="139"/>
                  </a:cubicBezTo>
                  <a:cubicBezTo>
                    <a:pt x="156" y="178"/>
                    <a:pt x="159" y="224"/>
                    <a:pt x="159" y="266"/>
                  </a:cubicBezTo>
                  <a:cubicBezTo>
                    <a:pt x="159" y="287"/>
                    <a:pt x="159" y="308"/>
                    <a:pt x="168" y="324"/>
                  </a:cubicBezTo>
                  <a:cubicBezTo>
                    <a:pt x="177" y="339"/>
                    <a:pt x="190" y="348"/>
                    <a:pt x="200" y="356"/>
                  </a:cubicBezTo>
                  <a:cubicBezTo>
                    <a:pt x="218" y="371"/>
                    <a:pt x="208" y="362"/>
                    <a:pt x="184" y="338"/>
                  </a:cubicBezTo>
                  <a:cubicBezTo>
                    <a:pt x="154" y="316"/>
                    <a:pt x="170" y="257"/>
                    <a:pt x="162" y="199"/>
                  </a:cubicBezTo>
                  <a:cubicBezTo>
                    <a:pt x="155" y="140"/>
                    <a:pt x="117" y="86"/>
                    <a:pt x="81" y="52"/>
                  </a:cubicBezTo>
                  <a:cubicBezTo>
                    <a:pt x="45" y="17"/>
                    <a:pt x="8"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4" name="Freeform 68">
              <a:extLst>
                <a:ext uri="{FF2B5EF4-FFF2-40B4-BE49-F238E27FC236}">
                  <a16:creationId xmlns:a16="http://schemas.microsoft.com/office/drawing/2014/main" id="{B18ECBF6-C221-4981-98A2-6BD4AC6CC2DF}"/>
                </a:ext>
              </a:extLst>
            </p:cNvPr>
            <p:cNvSpPr>
              <a:spLocks/>
            </p:cNvSpPr>
            <p:nvPr/>
          </p:nvSpPr>
          <p:spPr bwMode="gray">
            <a:xfrm>
              <a:off x="4967" y="1017"/>
              <a:ext cx="490" cy="204"/>
            </a:xfrm>
            <a:custGeom>
              <a:avLst/>
              <a:gdLst>
                <a:gd name="T0" fmla="*/ 1 w 245"/>
                <a:gd name="T1" fmla="*/ 8 h 102"/>
                <a:gd name="T2" fmla="*/ 117 w 245"/>
                <a:gd name="T3" fmla="*/ 23 h 102"/>
                <a:gd name="T4" fmla="*/ 237 w 245"/>
                <a:gd name="T5" fmla="*/ 89 h 102"/>
                <a:gd name="T6" fmla="*/ 231 w 245"/>
                <a:gd name="T7" fmla="*/ 76 h 102"/>
                <a:gd name="T8" fmla="*/ 158 w 245"/>
                <a:gd name="T9" fmla="*/ 26 h 102"/>
                <a:gd name="T10" fmla="*/ 0 w 245"/>
                <a:gd name="T11" fmla="*/ 0 h 102"/>
              </a:gdLst>
              <a:ahLst/>
              <a:cxnLst>
                <a:cxn ang="0">
                  <a:pos x="T0" y="T1"/>
                </a:cxn>
                <a:cxn ang="0">
                  <a:pos x="T2" y="T3"/>
                </a:cxn>
                <a:cxn ang="0">
                  <a:pos x="T4" y="T5"/>
                </a:cxn>
                <a:cxn ang="0">
                  <a:pos x="T6" y="T7"/>
                </a:cxn>
                <a:cxn ang="0">
                  <a:pos x="T8" y="T9"/>
                </a:cxn>
                <a:cxn ang="0">
                  <a:pos x="T10" y="T11"/>
                </a:cxn>
              </a:cxnLst>
              <a:rect l="0" t="0" r="r" b="b"/>
              <a:pathLst>
                <a:path w="245" h="102">
                  <a:moveTo>
                    <a:pt x="1" y="8"/>
                  </a:moveTo>
                  <a:cubicBezTo>
                    <a:pt x="14" y="14"/>
                    <a:pt x="64" y="13"/>
                    <a:pt x="117" y="23"/>
                  </a:cubicBezTo>
                  <a:cubicBezTo>
                    <a:pt x="170" y="31"/>
                    <a:pt x="224" y="60"/>
                    <a:pt x="237" y="89"/>
                  </a:cubicBezTo>
                  <a:cubicBezTo>
                    <a:pt x="245" y="102"/>
                    <a:pt x="242" y="94"/>
                    <a:pt x="231" y="76"/>
                  </a:cubicBezTo>
                  <a:cubicBezTo>
                    <a:pt x="220" y="58"/>
                    <a:pt x="192" y="37"/>
                    <a:pt x="158" y="26"/>
                  </a:cubicBezTo>
                  <a:cubicBezTo>
                    <a:pt x="90" y="2"/>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5" name="Freeform 69">
              <a:extLst>
                <a:ext uri="{FF2B5EF4-FFF2-40B4-BE49-F238E27FC236}">
                  <a16:creationId xmlns:a16="http://schemas.microsoft.com/office/drawing/2014/main" id="{0A66BDF1-75D7-4818-9948-9CCD81C78580}"/>
                </a:ext>
              </a:extLst>
            </p:cNvPr>
            <p:cNvSpPr>
              <a:spLocks/>
            </p:cNvSpPr>
            <p:nvPr/>
          </p:nvSpPr>
          <p:spPr bwMode="gray">
            <a:xfrm>
              <a:off x="5593" y="1329"/>
              <a:ext cx="362" cy="521"/>
            </a:xfrm>
            <a:custGeom>
              <a:avLst/>
              <a:gdLst>
                <a:gd name="T0" fmla="*/ 0 w 181"/>
                <a:gd name="T1" fmla="*/ 7 h 260"/>
                <a:gd name="T2" fmla="*/ 118 w 181"/>
                <a:gd name="T3" fmla="*/ 93 h 260"/>
                <a:gd name="T4" fmla="*/ 137 w 181"/>
                <a:gd name="T5" fmla="*/ 186 h 260"/>
                <a:gd name="T6" fmla="*/ 164 w 181"/>
                <a:gd name="T7" fmla="*/ 254 h 260"/>
                <a:gd name="T8" fmla="*/ 152 w 181"/>
                <a:gd name="T9" fmla="*/ 242 h 260"/>
                <a:gd name="T10" fmla="*/ 145 w 181"/>
                <a:gd name="T11" fmla="*/ 135 h 260"/>
                <a:gd name="T12" fmla="*/ 64 w 181"/>
                <a:gd name="T13" fmla="*/ 39 h 260"/>
                <a:gd name="T14" fmla="*/ 4 w 181"/>
                <a:gd name="T15" fmla="*/ 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0">
                  <a:moveTo>
                    <a:pt x="0" y="7"/>
                  </a:moveTo>
                  <a:cubicBezTo>
                    <a:pt x="9" y="24"/>
                    <a:pt x="73" y="45"/>
                    <a:pt x="118" y="93"/>
                  </a:cubicBezTo>
                  <a:cubicBezTo>
                    <a:pt x="141" y="118"/>
                    <a:pt x="141" y="154"/>
                    <a:pt x="137" y="186"/>
                  </a:cubicBezTo>
                  <a:cubicBezTo>
                    <a:pt x="131" y="218"/>
                    <a:pt x="145" y="248"/>
                    <a:pt x="164" y="254"/>
                  </a:cubicBezTo>
                  <a:cubicBezTo>
                    <a:pt x="181" y="260"/>
                    <a:pt x="169" y="259"/>
                    <a:pt x="152" y="242"/>
                  </a:cubicBezTo>
                  <a:cubicBezTo>
                    <a:pt x="131" y="223"/>
                    <a:pt x="148" y="180"/>
                    <a:pt x="145" y="135"/>
                  </a:cubicBezTo>
                  <a:cubicBezTo>
                    <a:pt x="140" y="87"/>
                    <a:pt x="95" y="57"/>
                    <a:pt x="64" y="39"/>
                  </a:cubicBezTo>
                  <a:cubicBezTo>
                    <a:pt x="31" y="20"/>
                    <a:pt x="7" y="6"/>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6" name="Freeform 70">
              <a:extLst>
                <a:ext uri="{FF2B5EF4-FFF2-40B4-BE49-F238E27FC236}">
                  <a16:creationId xmlns:a16="http://schemas.microsoft.com/office/drawing/2014/main" id="{65C6BF5B-C45D-4ED8-85AC-71C17F9E17CE}"/>
                </a:ext>
              </a:extLst>
            </p:cNvPr>
            <p:cNvSpPr>
              <a:spLocks/>
            </p:cNvSpPr>
            <p:nvPr/>
          </p:nvSpPr>
          <p:spPr bwMode="gray">
            <a:xfrm>
              <a:off x="3131" y="1357"/>
              <a:ext cx="390" cy="179"/>
            </a:xfrm>
            <a:custGeom>
              <a:avLst/>
              <a:gdLst>
                <a:gd name="T0" fmla="*/ 195 w 195"/>
                <a:gd name="T1" fmla="*/ 24 h 89"/>
                <a:gd name="T2" fmla="*/ 166 w 195"/>
                <a:gd name="T3" fmla="*/ 5 h 89"/>
                <a:gd name="T4" fmla="*/ 108 w 195"/>
                <a:gd name="T5" fmla="*/ 14 h 89"/>
                <a:gd name="T6" fmla="*/ 19 w 195"/>
                <a:gd name="T7" fmla="*/ 77 h 89"/>
                <a:gd name="T8" fmla="*/ 85 w 195"/>
                <a:gd name="T9" fmla="*/ 36 h 89"/>
                <a:gd name="T10" fmla="*/ 155 w 195"/>
                <a:gd name="T11" fmla="*/ 12 h 89"/>
                <a:gd name="T12" fmla="*/ 190 w 195"/>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195" h="89">
                  <a:moveTo>
                    <a:pt x="195" y="24"/>
                  </a:moveTo>
                  <a:cubicBezTo>
                    <a:pt x="192" y="19"/>
                    <a:pt x="183" y="10"/>
                    <a:pt x="166" y="5"/>
                  </a:cubicBezTo>
                  <a:cubicBezTo>
                    <a:pt x="149" y="0"/>
                    <a:pt x="126" y="3"/>
                    <a:pt x="108" y="14"/>
                  </a:cubicBezTo>
                  <a:cubicBezTo>
                    <a:pt x="70" y="34"/>
                    <a:pt x="40" y="66"/>
                    <a:pt x="19" y="77"/>
                  </a:cubicBezTo>
                  <a:cubicBezTo>
                    <a:pt x="0" y="89"/>
                    <a:pt x="43" y="68"/>
                    <a:pt x="85" y="36"/>
                  </a:cubicBezTo>
                  <a:cubicBezTo>
                    <a:pt x="106" y="22"/>
                    <a:pt x="133" y="9"/>
                    <a:pt x="155" y="12"/>
                  </a:cubicBezTo>
                  <a:cubicBezTo>
                    <a:pt x="177" y="15"/>
                    <a:pt x="189" y="28"/>
                    <a:pt x="190"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7" name="Freeform 71">
              <a:extLst>
                <a:ext uri="{FF2B5EF4-FFF2-40B4-BE49-F238E27FC236}">
                  <a16:creationId xmlns:a16="http://schemas.microsoft.com/office/drawing/2014/main" id="{22459F43-5D62-4A84-85A1-EB81AC561FFC}"/>
                </a:ext>
              </a:extLst>
            </p:cNvPr>
            <p:cNvSpPr>
              <a:spLocks/>
            </p:cNvSpPr>
            <p:nvPr/>
          </p:nvSpPr>
          <p:spPr bwMode="gray">
            <a:xfrm>
              <a:off x="2963" y="1275"/>
              <a:ext cx="276" cy="433"/>
            </a:xfrm>
            <a:custGeom>
              <a:avLst/>
              <a:gdLst>
                <a:gd name="T0" fmla="*/ 9 w 138"/>
                <a:gd name="T1" fmla="*/ 1 h 216"/>
                <a:gd name="T2" fmla="*/ 18 w 138"/>
                <a:gd name="T3" fmla="*/ 112 h 216"/>
                <a:gd name="T4" fmla="*/ 112 w 138"/>
                <a:gd name="T5" fmla="*/ 208 h 216"/>
                <a:gd name="T6" fmla="*/ 43 w 138"/>
                <a:gd name="T7" fmla="*/ 143 h 216"/>
                <a:gd name="T8" fmla="*/ 17 w 138"/>
                <a:gd name="T9" fmla="*/ 0 h 216"/>
              </a:gdLst>
              <a:ahLst/>
              <a:cxnLst>
                <a:cxn ang="0">
                  <a:pos x="T0" y="T1"/>
                </a:cxn>
                <a:cxn ang="0">
                  <a:pos x="T2" y="T3"/>
                </a:cxn>
                <a:cxn ang="0">
                  <a:pos x="T4" y="T5"/>
                </a:cxn>
                <a:cxn ang="0">
                  <a:pos x="T6" y="T7"/>
                </a:cxn>
                <a:cxn ang="0">
                  <a:pos x="T8" y="T9"/>
                </a:cxn>
              </a:cxnLst>
              <a:rect l="0" t="0" r="r" b="b"/>
              <a:pathLst>
                <a:path w="138" h="216">
                  <a:moveTo>
                    <a:pt x="9" y="1"/>
                  </a:moveTo>
                  <a:cubicBezTo>
                    <a:pt x="3" y="13"/>
                    <a:pt x="0" y="62"/>
                    <a:pt x="18" y="112"/>
                  </a:cubicBezTo>
                  <a:cubicBezTo>
                    <a:pt x="36" y="164"/>
                    <a:pt x="86" y="199"/>
                    <a:pt x="112" y="208"/>
                  </a:cubicBezTo>
                  <a:cubicBezTo>
                    <a:pt x="138" y="216"/>
                    <a:pt x="79" y="200"/>
                    <a:pt x="43" y="143"/>
                  </a:cubicBezTo>
                  <a:cubicBezTo>
                    <a:pt x="7" y="87"/>
                    <a:pt x="12" y="8"/>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8" name="Freeform 72">
              <a:extLst>
                <a:ext uri="{FF2B5EF4-FFF2-40B4-BE49-F238E27FC236}">
                  <a16:creationId xmlns:a16="http://schemas.microsoft.com/office/drawing/2014/main" id="{6F2FC5E0-D1AA-4882-8D61-4A0B5DAB8A6A}"/>
                </a:ext>
              </a:extLst>
            </p:cNvPr>
            <p:cNvSpPr>
              <a:spLocks/>
            </p:cNvSpPr>
            <p:nvPr/>
          </p:nvSpPr>
          <p:spPr bwMode="gray">
            <a:xfrm>
              <a:off x="3523" y="1055"/>
              <a:ext cx="198" cy="256"/>
            </a:xfrm>
            <a:custGeom>
              <a:avLst/>
              <a:gdLst>
                <a:gd name="T0" fmla="*/ 96 w 99"/>
                <a:gd name="T1" fmla="*/ 5 h 128"/>
                <a:gd name="T2" fmla="*/ 29 w 99"/>
                <a:gd name="T3" fmla="*/ 52 h 128"/>
                <a:gd name="T4" fmla="*/ 2 w 99"/>
                <a:gd name="T5" fmla="*/ 102 h 128"/>
                <a:gd name="T6" fmla="*/ 10 w 99"/>
                <a:gd name="T7" fmla="*/ 125 h 128"/>
                <a:gd name="T8" fmla="*/ 28 w 99"/>
                <a:gd name="T9" fmla="*/ 125 h 128"/>
                <a:gd name="T10" fmla="*/ 19 w 99"/>
                <a:gd name="T11" fmla="*/ 124 h 128"/>
                <a:gd name="T12" fmla="*/ 19 w 99"/>
                <a:gd name="T13" fmla="*/ 80 h 128"/>
                <a:gd name="T14" fmla="*/ 99 w 99"/>
                <a:gd name="T15" fmla="*/ 12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28">
                  <a:moveTo>
                    <a:pt x="96" y="5"/>
                  </a:moveTo>
                  <a:cubicBezTo>
                    <a:pt x="84" y="0"/>
                    <a:pt x="52" y="21"/>
                    <a:pt x="29" y="52"/>
                  </a:cubicBezTo>
                  <a:cubicBezTo>
                    <a:pt x="18" y="67"/>
                    <a:pt x="7" y="84"/>
                    <a:pt x="2" y="102"/>
                  </a:cubicBezTo>
                  <a:cubicBezTo>
                    <a:pt x="0" y="111"/>
                    <a:pt x="2" y="123"/>
                    <a:pt x="10" y="125"/>
                  </a:cubicBezTo>
                  <a:cubicBezTo>
                    <a:pt x="17" y="128"/>
                    <a:pt x="24" y="126"/>
                    <a:pt x="28" y="125"/>
                  </a:cubicBezTo>
                  <a:cubicBezTo>
                    <a:pt x="38" y="122"/>
                    <a:pt x="32" y="123"/>
                    <a:pt x="19" y="124"/>
                  </a:cubicBezTo>
                  <a:cubicBezTo>
                    <a:pt x="1" y="127"/>
                    <a:pt x="5" y="99"/>
                    <a:pt x="19" y="80"/>
                  </a:cubicBezTo>
                  <a:cubicBezTo>
                    <a:pt x="44" y="39"/>
                    <a:pt x="92" y="5"/>
                    <a:pt x="9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9" name="Freeform 73">
              <a:extLst>
                <a:ext uri="{FF2B5EF4-FFF2-40B4-BE49-F238E27FC236}">
                  <a16:creationId xmlns:a16="http://schemas.microsoft.com/office/drawing/2014/main" id="{6867F4DD-688A-4FC1-8B8F-0553482A192D}"/>
                </a:ext>
              </a:extLst>
            </p:cNvPr>
            <p:cNvSpPr>
              <a:spLocks/>
            </p:cNvSpPr>
            <p:nvPr/>
          </p:nvSpPr>
          <p:spPr bwMode="gray">
            <a:xfrm>
              <a:off x="2719" y="1107"/>
              <a:ext cx="234" cy="323"/>
            </a:xfrm>
            <a:custGeom>
              <a:avLst/>
              <a:gdLst>
                <a:gd name="T0" fmla="*/ 81 w 117"/>
                <a:gd name="T1" fmla="*/ 7 h 161"/>
                <a:gd name="T2" fmla="*/ 92 w 117"/>
                <a:gd name="T3" fmla="*/ 78 h 161"/>
                <a:gd name="T4" fmla="*/ 17 w 117"/>
                <a:gd name="T5" fmla="*/ 148 h 161"/>
                <a:gd name="T6" fmla="*/ 79 w 117"/>
                <a:gd name="T7" fmla="*/ 106 h 161"/>
                <a:gd name="T8" fmla="*/ 108 w 117"/>
                <a:gd name="T9" fmla="*/ 38 h 161"/>
                <a:gd name="T10" fmla="*/ 86 w 117"/>
                <a:gd name="T11" fmla="*/ 0 h 161"/>
              </a:gdLst>
              <a:ahLst/>
              <a:cxnLst>
                <a:cxn ang="0">
                  <a:pos x="T0" y="T1"/>
                </a:cxn>
                <a:cxn ang="0">
                  <a:pos x="T2" y="T3"/>
                </a:cxn>
                <a:cxn ang="0">
                  <a:pos x="T4" y="T5"/>
                </a:cxn>
                <a:cxn ang="0">
                  <a:pos x="T6" y="T7"/>
                </a:cxn>
                <a:cxn ang="0">
                  <a:pos x="T8" y="T9"/>
                </a:cxn>
                <a:cxn ang="0">
                  <a:pos x="T10" y="T11"/>
                </a:cxn>
              </a:cxnLst>
              <a:rect l="0" t="0" r="r" b="b"/>
              <a:pathLst>
                <a:path w="117" h="161">
                  <a:moveTo>
                    <a:pt x="81" y="7"/>
                  </a:moveTo>
                  <a:cubicBezTo>
                    <a:pt x="83" y="17"/>
                    <a:pt x="116" y="45"/>
                    <a:pt x="92" y="78"/>
                  </a:cubicBezTo>
                  <a:cubicBezTo>
                    <a:pt x="71" y="110"/>
                    <a:pt x="32" y="133"/>
                    <a:pt x="17" y="148"/>
                  </a:cubicBezTo>
                  <a:cubicBezTo>
                    <a:pt x="0" y="161"/>
                    <a:pt x="38" y="139"/>
                    <a:pt x="79" y="106"/>
                  </a:cubicBezTo>
                  <a:cubicBezTo>
                    <a:pt x="99" y="90"/>
                    <a:pt x="117" y="62"/>
                    <a:pt x="108" y="38"/>
                  </a:cubicBezTo>
                  <a:cubicBezTo>
                    <a:pt x="100" y="16"/>
                    <a:pt x="86" y="5"/>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30" name="Freeform 74">
              <a:extLst>
                <a:ext uri="{FF2B5EF4-FFF2-40B4-BE49-F238E27FC236}">
                  <a16:creationId xmlns:a16="http://schemas.microsoft.com/office/drawing/2014/main" id="{0C9225EA-BA7C-4F47-A2DE-71652AB05986}"/>
                </a:ext>
              </a:extLst>
            </p:cNvPr>
            <p:cNvSpPr>
              <a:spLocks/>
            </p:cNvSpPr>
            <p:nvPr/>
          </p:nvSpPr>
          <p:spPr bwMode="gray">
            <a:xfrm>
              <a:off x="4627" y="1189"/>
              <a:ext cx="410" cy="249"/>
            </a:xfrm>
            <a:custGeom>
              <a:avLst/>
              <a:gdLst>
                <a:gd name="T0" fmla="*/ 1 w 205"/>
                <a:gd name="T1" fmla="*/ 3 h 124"/>
                <a:gd name="T2" fmla="*/ 3 w 205"/>
                <a:gd name="T3" fmla="*/ 46 h 124"/>
                <a:gd name="T4" fmla="*/ 11 w 205"/>
                <a:gd name="T5" fmla="*/ 80 h 124"/>
                <a:gd name="T6" fmla="*/ 15 w 205"/>
                <a:gd name="T7" fmla="*/ 98 h 124"/>
                <a:gd name="T8" fmla="*/ 34 w 205"/>
                <a:gd name="T9" fmla="*/ 115 h 124"/>
                <a:gd name="T10" fmla="*/ 177 w 205"/>
                <a:gd name="T11" fmla="*/ 110 h 124"/>
                <a:gd name="T12" fmla="*/ 75 w 205"/>
                <a:gd name="T13" fmla="*/ 111 h 124"/>
                <a:gd name="T14" fmla="*/ 26 w 205"/>
                <a:gd name="T15" fmla="*/ 102 h 124"/>
                <a:gd name="T16" fmla="*/ 14 w 205"/>
                <a:gd name="T17" fmla="*/ 56 h 124"/>
                <a:gd name="T18" fmla="*/ 9 w 205"/>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24">
                  <a:moveTo>
                    <a:pt x="1" y="3"/>
                  </a:moveTo>
                  <a:cubicBezTo>
                    <a:pt x="0" y="10"/>
                    <a:pt x="1" y="25"/>
                    <a:pt x="3" y="46"/>
                  </a:cubicBezTo>
                  <a:cubicBezTo>
                    <a:pt x="4" y="56"/>
                    <a:pt x="7" y="68"/>
                    <a:pt x="11" y="80"/>
                  </a:cubicBezTo>
                  <a:cubicBezTo>
                    <a:pt x="12" y="86"/>
                    <a:pt x="14" y="92"/>
                    <a:pt x="15" y="98"/>
                  </a:cubicBezTo>
                  <a:cubicBezTo>
                    <a:pt x="15" y="106"/>
                    <a:pt x="28" y="116"/>
                    <a:pt x="34" y="115"/>
                  </a:cubicBezTo>
                  <a:cubicBezTo>
                    <a:pt x="89" y="124"/>
                    <a:pt x="147" y="112"/>
                    <a:pt x="177" y="110"/>
                  </a:cubicBezTo>
                  <a:cubicBezTo>
                    <a:pt x="205" y="105"/>
                    <a:pt x="144" y="111"/>
                    <a:pt x="75" y="111"/>
                  </a:cubicBezTo>
                  <a:cubicBezTo>
                    <a:pt x="59" y="109"/>
                    <a:pt x="38" y="110"/>
                    <a:pt x="26" y="102"/>
                  </a:cubicBezTo>
                  <a:cubicBezTo>
                    <a:pt x="22" y="87"/>
                    <a:pt x="17" y="70"/>
                    <a:pt x="14" y="56"/>
                  </a:cubicBezTo>
                  <a:cubicBezTo>
                    <a:pt x="10" y="27"/>
                    <a:pt x="8" y="5"/>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31" name="Freeform 75">
              <a:extLst>
                <a:ext uri="{FF2B5EF4-FFF2-40B4-BE49-F238E27FC236}">
                  <a16:creationId xmlns:a16="http://schemas.microsoft.com/office/drawing/2014/main" id="{D32760DC-9F92-44D6-8ED5-DF548E85D065}"/>
                </a:ext>
              </a:extLst>
            </p:cNvPr>
            <p:cNvSpPr>
              <a:spLocks/>
            </p:cNvSpPr>
            <p:nvPr/>
          </p:nvSpPr>
          <p:spPr bwMode="gray">
            <a:xfrm>
              <a:off x="4171" y="1165"/>
              <a:ext cx="238" cy="301"/>
            </a:xfrm>
            <a:custGeom>
              <a:avLst/>
              <a:gdLst>
                <a:gd name="T0" fmla="*/ 107 w 119"/>
                <a:gd name="T1" fmla="*/ 4 h 150"/>
                <a:gd name="T2" fmla="*/ 93 w 119"/>
                <a:gd name="T3" fmla="*/ 76 h 150"/>
                <a:gd name="T4" fmla="*/ 14 w 119"/>
                <a:gd name="T5" fmla="*/ 137 h 150"/>
                <a:gd name="T6" fmla="*/ 76 w 119"/>
                <a:gd name="T7" fmla="*/ 100 h 150"/>
                <a:gd name="T8" fmla="*/ 118 w 119"/>
                <a:gd name="T9" fmla="*/ 42 h 150"/>
                <a:gd name="T10" fmla="*/ 114 w 119"/>
                <a:gd name="T11" fmla="*/ 0 h 150"/>
              </a:gdLst>
              <a:ahLst/>
              <a:cxnLst>
                <a:cxn ang="0">
                  <a:pos x="T0" y="T1"/>
                </a:cxn>
                <a:cxn ang="0">
                  <a:pos x="T2" y="T3"/>
                </a:cxn>
                <a:cxn ang="0">
                  <a:pos x="T4" y="T5"/>
                </a:cxn>
                <a:cxn ang="0">
                  <a:pos x="T6" y="T7"/>
                </a:cxn>
                <a:cxn ang="0">
                  <a:pos x="T8" y="T9"/>
                </a:cxn>
                <a:cxn ang="0">
                  <a:pos x="T10" y="T11"/>
                </a:cxn>
              </a:cxnLst>
              <a:rect l="0" t="0" r="r" b="b"/>
              <a:pathLst>
                <a:path w="119" h="150">
                  <a:moveTo>
                    <a:pt x="107" y="4"/>
                  </a:moveTo>
                  <a:cubicBezTo>
                    <a:pt x="104" y="14"/>
                    <a:pt x="118" y="49"/>
                    <a:pt x="93" y="76"/>
                  </a:cubicBezTo>
                  <a:cubicBezTo>
                    <a:pt x="67" y="101"/>
                    <a:pt x="28" y="121"/>
                    <a:pt x="14" y="137"/>
                  </a:cubicBezTo>
                  <a:cubicBezTo>
                    <a:pt x="0" y="150"/>
                    <a:pt x="33" y="125"/>
                    <a:pt x="76" y="100"/>
                  </a:cubicBezTo>
                  <a:cubicBezTo>
                    <a:pt x="97" y="87"/>
                    <a:pt x="117" y="65"/>
                    <a:pt x="118" y="42"/>
                  </a:cubicBezTo>
                  <a:cubicBezTo>
                    <a:pt x="119" y="20"/>
                    <a:pt x="112" y="5"/>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grpSp>
      <p:sp>
        <p:nvSpPr>
          <p:cNvPr id="232" name="Freeform 7">
            <a:extLst>
              <a:ext uri="{FF2B5EF4-FFF2-40B4-BE49-F238E27FC236}">
                <a16:creationId xmlns:a16="http://schemas.microsoft.com/office/drawing/2014/main" id="{6735EC20-A6F6-42BA-98F2-B9F72005ADF8}"/>
              </a:ext>
            </a:extLst>
          </p:cNvPr>
          <p:cNvSpPr>
            <a:spLocks/>
          </p:cNvSpPr>
          <p:nvPr/>
        </p:nvSpPr>
        <p:spPr bwMode="gray">
          <a:xfrm>
            <a:off x="5285804" y="1923678"/>
            <a:ext cx="2091741" cy="2278362"/>
          </a:xfrm>
          <a:custGeom>
            <a:avLst/>
            <a:gdLst>
              <a:gd name="T0" fmla="*/ 292 w 1023"/>
              <a:gd name="T1" fmla="*/ 1153 h 1153"/>
              <a:gd name="T2" fmla="*/ 381 w 1023"/>
              <a:gd name="T3" fmla="*/ 963 h 1153"/>
              <a:gd name="T4" fmla="*/ 384 w 1023"/>
              <a:gd name="T5" fmla="*/ 696 h 1153"/>
              <a:gd name="T6" fmla="*/ 253 w 1023"/>
              <a:gd name="T7" fmla="*/ 600 h 1153"/>
              <a:gd name="T8" fmla="*/ 6 w 1023"/>
              <a:gd name="T9" fmla="*/ 563 h 1153"/>
              <a:gd name="T10" fmla="*/ 52 w 1023"/>
              <a:gd name="T11" fmla="*/ 547 h 1153"/>
              <a:gd name="T12" fmla="*/ 281 w 1023"/>
              <a:gd name="T13" fmla="*/ 579 h 1153"/>
              <a:gd name="T14" fmla="*/ 396 w 1023"/>
              <a:gd name="T15" fmla="*/ 648 h 1153"/>
              <a:gd name="T16" fmla="*/ 340 w 1023"/>
              <a:gd name="T17" fmla="*/ 436 h 1153"/>
              <a:gd name="T18" fmla="*/ 109 w 1023"/>
              <a:gd name="T19" fmla="*/ 303 h 1153"/>
              <a:gd name="T20" fmla="*/ 124 w 1023"/>
              <a:gd name="T21" fmla="*/ 287 h 1153"/>
              <a:gd name="T22" fmla="*/ 346 w 1023"/>
              <a:gd name="T23" fmla="*/ 412 h 1153"/>
              <a:gd name="T24" fmla="*/ 388 w 1023"/>
              <a:gd name="T25" fmla="*/ 431 h 1153"/>
              <a:gd name="T26" fmla="*/ 361 w 1023"/>
              <a:gd name="T27" fmla="*/ 53 h 1153"/>
              <a:gd name="T28" fmla="*/ 389 w 1023"/>
              <a:gd name="T29" fmla="*/ 24 h 1153"/>
              <a:gd name="T30" fmla="*/ 400 w 1023"/>
              <a:gd name="T31" fmla="*/ 383 h 1153"/>
              <a:gd name="T32" fmla="*/ 438 w 1023"/>
              <a:gd name="T33" fmla="*/ 599 h 1153"/>
              <a:gd name="T34" fmla="*/ 462 w 1023"/>
              <a:gd name="T35" fmla="*/ 615 h 1153"/>
              <a:gd name="T36" fmla="*/ 554 w 1023"/>
              <a:gd name="T37" fmla="*/ 304 h 1153"/>
              <a:gd name="T38" fmla="*/ 538 w 1023"/>
              <a:gd name="T39" fmla="*/ 196 h 1153"/>
              <a:gd name="T40" fmla="*/ 570 w 1023"/>
              <a:gd name="T41" fmla="*/ 387 h 1153"/>
              <a:gd name="T42" fmla="*/ 853 w 1023"/>
              <a:gd name="T43" fmla="*/ 179 h 1153"/>
              <a:gd name="T44" fmla="*/ 916 w 1023"/>
              <a:gd name="T45" fmla="*/ 187 h 1153"/>
              <a:gd name="T46" fmla="*/ 507 w 1023"/>
              <a:gd name="T47" fmla="*/ 579 h 1153"/>
              <a:gd name="T48" fmla="*/ 582 w 1023"/>
              <a:gd name="T49" fmla="*/ 605 h 1153"/>
              <a:gd name="T50" fmla="*/ 743 w 1023"/>
              <a:gd name="T51" fmla="*/ 453 h 1153"/>
              <a:gd name="T52" fmla="*/ 762 w 1023"/>
              <a:gd name="T53" fmla="*/ 436 h 1153"/>
              <a:gd name="T54" fmla="*/ 615 w 1023"/>
              <a:gd name="T55" fmla="*/ 613 h 1153"/>
              <a:gd name="T56" fmla="*/ 712 w 1023"/>
              <a:gd name="T57" fmla="*/ 688 h 1153"/>
              <a:gd name="T58" fmla="*/ 710 w 1023"/>
              <a:gd name="T59" fmla="*/ 727 h 1153"/>
              <a:gd name="T60" fmla="*/ 601 w 1023"/>
              <a:gd name="T61" fmla="*/ 626 h 1153"/>
              <a:gd name="T62" fmla="*/ 507 w 1023"/>
              <a:gd name="T63" fmla="*/ 674 h 1153"/>
              <a:gd name="T64" fmla="*/ 485 w 1023"/>
              <a:gd name="T65" fmla="*/ 915 h 1153"/>
              <a:gd name="T66" fmla="*/ 588 w 1023"/>
              <a:gd name="T67" fmla="*/ 1153 h 1153"/>
              <a:gd name="T68" fmla="*/ 292 w 1023"/>
              <a:gd name="T69" fmla="*/ 1153 h 1153"/>
              <a:gd name="connsiteX0" fmla="*/ 2813 w 8915"/>
              <a:gd name="connsiteY0" fmla="*/ 9909 h 9909"/>
              <a:gd name="connsiteX1" fmla="*/ 3683 w 8915"/>
              <a:gd name="connsiteY1" fmla="*/ 8261 h 9909"/>
              <a:gd name="connsiteX2" fmla="*/ 3713 w 8915"/>
              <a:gd name="connsiteY2" fmla="*/ 5945 h 9909"/>
              <a:gd name="connsiteX3" fmla="*/ 2432 w 8915"/>
              <a:gd name="connsiteY3" fmla="*/ 5113 h 9909"/>
              <a:gd name="connsiteX4" fmla="*/ 18 w 8915"/>
              <a:gd name="connsiteY4" fmla="*/ 4792 h 9909"/>
              <a:gd name="connsiteX5" fmla="*/ 467 w 8915"/>
              <a:gd name="connsiteY5" fmla="*/ 4653 h 9909"/>
              <a:gd name="connsiteX6" fmla="*/ 2706 w 8915"/>
              <a:gd name="connsiteY6" fmla="*/ 4931 h 9909"/>
              <a:gd name="connsiteX7" fmla="*/ 3830 w 8915"/>
              <a:gd name="connsiteY7" fmla="*/ 5529 h 9909"/>
              <a:gd name="connsiteX8" fmla="*/ 3283 w 8915"/>
              <a:gd name="connsiteY8" fmla="*/ 3690 h 9909"/>
              <a:gd name="connsiteX9" fmla="*/ 1024 w 8915"/>
              <a:gd name="connsiteY9" fmla="*/ 2537 h 9909"/>
              <a:gd name="connsiteX10" fmla="*/ 1171 w 8915"/>
              <a:gd name="connsiteY10" fmla="*/ 2398 h 9909"/>
              <a:gd name="connsiteX11" fmla="*/ 3341 w 8915"/>
              <a:gd name="connsiteY11" fmla="*/ 3482 h 9909"/>
              <a:gd name="connsiteX12" fmla="*/ 3752 w 8915"/>
              <a:gd name="connsiteY12" fmla="*/ 3647 h 9909"/>
              <a:gd name="connsiteX13" fmla="*/ 3488 w 8915"/>
              <a:gd name="connsiteY13" fmla="*/ 369 h 9909"/>
              <a:gd name="connsiteX14" fmla="*/ 3762 w 8915"/>
              <a:gd name="connsiteY14" fmla="*/ 117 h 9909"/>
              <a:gd name="connsiteX15" fmla="*/ 3869 w 8915"/>
              <a:gd name="connsiteY15" fmla="*/ 3231 h 9909"/>
              <a:gd name="connsiteX16" fmla="*/ 4241 w 8915"/>
              <a:gd name="connsiteY16" fmla="*/ 5104 h 9909"/>
              <a:gd name="connsiteX17" fmla="*/ 4475 w 8915"/>
              <a:gd name="connsiteY17" fmla="*/ 5243 h 9909"/>
              <a:gd name="connsiteX18" fmla="*/ 5374 w 8915"/>
              <a:gd name="connsiteY18" fmla="*/ 2546 h 9909"/>
              <a:gd name="connsiteX19" fmla="*/ 5218 w 8915"/>
              <a:gd name="connsiteY19" fmla="*/ 1609 h 9909"/>
              <a:gd name="connsiteX20" fmla="*/ 5531 w 8915"/>
              <a:gd name="connsiteY20" fmla="*/ 3265 h 9909"/>
              <a:gd name="connsiteX21" fmla="*/ 8913 w 8915"/>
              <a:gd name="connsiteY21" fmla="*/ 1531 h 9909"/>
              <a:gd name="connsiteX22" fmla="*/ 4915 w 8915"/>
              <a:gd name="connsiteY22" fmla="*/ 4931 h 9909"/>
              <a:gd name="connsiteX23" fmla="*/ 5648 w 8915"/>
              <a:gd name="connsiteY23" fmla="*/ 5156 h 9909"/>
              <a:gd name="connsiteX24" fmla="*/ 7222 w 8915"/>
              <a:gd name="connsiteY24" fmla="*/ 3838 h 9909"/>
              <a:gd name="connsiteX25" fmla="*/ 7408 w 8915"/>
              <a:gd name="connsiteY25" fmla="*/ 3690 h 9909"/>
              <a:gd name="connsiteX26" fmla="*/ 5971 w 8915"/>
              <a:gd name="connsiteY26" fmla="*/ 5226 h 9909"/>
              <a:gd name="connsiteX27" fmla="*/ 6919 w 8915"/>
              <a:gd name="connsiteY27" fmla="*/ 5876 h 9909"/>
              <a:gd name="connsiteX28" fmla="*/ 6899 w 8915"/>
              <a:gd name="connsiteY28" fmla="*/ 6214 h 9909"/>
              <a:gd name="connsiteX29" fmla="*/ 5834 w 8915"/>
              <a:gd name="connsiteY29" fmla="*/ 5338 h 9909"/>
              <a:gd name="connsiteX30" fmla="*/ 4915 w 8915"/>
              <a:gd name="connsiteY30" fmla="*/ 5755 h 9909"/>
              <a:gd name="connsiteX31" fmla="*/ 4700 w 8915"/>
              <a:gd name="connsiteY31" fmla="*/ 7845 h 9909"/>
              <a:gd name="connsiteX32" fmla="*/ 5707 w 8915"/>
              <a:gd name="connsiteY32" fmla="*/ 9909 h 9909"/>
              <a:gd name="connsiteX33" fmla="*/ 2813 w 8915"/>
              <a:gd name="connsiteY33" fmla="*/ 9909 h 9909"/>
              <a:gd name="connsiteX0" fmla="*/ 3155 w 8314"/>
              <a:gd name="connsiteY0" fmla="*/ 10000 h 10000"/>
              <a:gd name="connsiteX1" fmla="*/ 4131 w 8314"/>
              <a:gd name="connsiteY1" fmla="*/ 8337 h 10000"/>
              <a:gd name="connsiteX2" fmla="*/ 4165 w 8314"/>
              <a:gd name="connsiteY2" fmla="*/ 6000 h 10000"/>
              <a:gd name="connsiteX3" fmla="*/ 2728 w 8314"/>
              <a:gd name="connsiteY3" fmla="*/ 5160 h 10000"/>
              <a:gd name="connsiteX4" fmla="*/ 20 w 8314"/>
              <a:gd name="connsiteY4" fmla="*/ 4836 h 10000"/>
              <a:gd name="connsiteX5" fmla="*/ 524 w 8314"/>
              <a:gd name="connsiteY5" fmla="*/ 4696 h 10000"/>
              <a:gd name="connsiteX6" fmla="*/ 3035 w 8314"/>
              <a:gd name="connsiteY6" fmla="*/ 4976 h 10000"/>
              <a:gd name="connsiteX7" fmla="*/ 4296 w 8314"/>
              <a:gd name="connsiteY7" fmla="*/ 5580 h 10000"/>
              <a:gd name="connsiteX8" fmla="*/ 3683 w 8314"/>
              <a:gd name="connsiteY8" fmla="*/ 3724 h 10000"/>
              <a:gd name="connsiteX9" fmla="*/ 1149 w 8314"/>
              <a:gd name="connsiteY9" fmla="*/ 2560 h 10000"/>
              <a:gd name="connsiteX10" fmla="*/ 1314 w 8314"/>
              <a:gd name="connsiteY10" fmla="*/ 2420 h 10000"/>
              <a:gd name="connsiteX11" fmla="*/ 3748 w 8314"/>
              <a:gd name="connsiteY11" fmla="*/ 3514 h 10000"/>
              <a:gd name="connsiteX12" fmla="*/ 4209 w 8314"/>
              <a:gd name="connsiteY12" fmla="*/ 3680 h 10000"/>
              <a:gd name="connsiteX13" fmla="*/ 3913 w 8314"/>
              <a:gd name="connsiteY13" fmla="*/ 372 h 10000"/>
              <a:gd name="connsiteX14" fmla="*/ 4220 w 8314"/>
              <a:gd name="connsiteY14" fmla="*/ 118 h 10000"/>
              <a:gd name="connsiteX15" fmla="*/ 4340 w 8314"/>
              <a:gd name="connsiteY15" fmla="*/ 3261 h 10000"/>
              <a:gd name="connsiteX16" fmla="*/ 4757 w 8314"/>
              <a:gd name="connsiteY16" fmla="*/ 5151 h 10000"/>
              <a:gd name="connsiteX17" fmla="*/ 5020 w 8314"/>
              <a:gd name="connsiteY17" fmla="*/ 5291 h 10000"/>
              <a:gd name="connsiteX18" fmla="*/ 6028 w 8314"/>
              <a:gd name="connsiteY18" fmla="*/ 2569 h 10000"/>
              <a:gd name="connsiteX19" fmla="*/ 5853 w 8314"/>
              <a:gd name="connsiteY19" fmla="*/ 1624 h 10000"/>
              <a:gd name="connsiteX20" fmla="*/ 6204 w 8314"/>
              <a:gd name="connsiteY20" fmla="*/ 3295 h 10000"/>
              <a:gd name="connsiteX21" fmla="*/ 5513 w 8314"/>
              <a:gd name="connsiteY21" fmla="*/ 4976 h 10000"/>
              <a:gd name="connsiteX22" fmla="*/ 6335 w 8314"/>
              <a:gd name="connsiteY22" fmla="*/ 5203 h 10000"/>
              <a:gd name="connsiteX23" fmla="*/ 8101 w 8314"/>
              <a:gd name="connsiteY23" fmla="*/ 3873 h 10000"/>
              <a:gd name="connsiteX24" fmla="*/ 8310 w 8314"/>
              <a:gd name="connsiteY24" fmla="*/ 3724 h 10000"/>
              <a:gd name="connsiteX25" fmla="*/ 6698 w 8314"/>
              <a:gd name="connsiteY25" fmla="*/ 5274 h 10000"/>
              <a:gd name="connsiteX26" fmla="*/ 7761 w 8314"/>
              <a:gd name="connsiteY26" fmla="*/ 5930 h 10000"/>
              <a:gd name="connsiteX27" fmla="*/ 7739 w 8314"/>
              <a:gd name="connsiteY27" fmla="*/ 6271 h 10000"/>
              <a:gd name="connsiteX28" fmla="*/ 6544 w 8314"/>
              <a:gd name="connsiteY28" fmla="*/ 5387 h 10000"/>
              <a:gd name="connsiteX29" fmla="*/ 5513 w 8314"/>
              <a:gd name="connsiteY29" fmla="*/ 5808 h 10000"/>
              <a:gd name="connsiteX30" fmla="*/ 5272 w 8314"/>
              <a:gd name="connsiteY30" fmla="*/ 7917 h 10000"/>
              <a:gd name="connsiteX31" fmla="*/ 6402 w 8314"/>
              <a:gd name="connsiteY31" fmla="*/ 10000 h 10000"/>
              <a:gd name="connsiteX32" fmla="*/ 3155 w 8314"/>
              <a:gd name="connsiteY32"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1382 w 10001"/>
              <a:gd name="connsiteY9" fmla="*/ 2560 h 10000"/>
              <a:gd name="connsiteX10" fmla="*/ 4508 w 10001"/>
              <a:gd name="connsiteY10" fmla="*/ 3514 h 10000"/>
              <a:gd name="connsiteX11" fmla="*/ 5063 w 10001"/>
              <a:gd name="connsiteY11" fmla="*/ 3680 h 10000"/>
              <a:gd name="connsiteX12" fmla="*/ 4707 w 10001"/>
              <a:gd name="connsiteY12" fmla="*/ 372 h 10000"/>
              <a:gd name="connsiteX13" fmla="*/ 5076 w 10001"/>
              <a:gd name="connsiteY13" fmla="*/ 118 h 10000"/>
              <a:gd name="connsiteX14" fmla="*/ 5220 w 10001"/>
              <a:gd name="connsiteY14" fmla="*/ 3261 h 10000"/>
              <a:gd name="connsiteX15" fmla="*/ 5722 w 10001"/>
              <a:gd name="connsiteY15" fmla="*/ 5151 h 10000"/>
              <a:gd name="connsiteX16" fmla="*/ 6038 w 10001"/>
              <a:gd name="connsiteY16" fmla="*/ 5291 h 10000"/>
              <a:gd name="connsiteX17" fmla="*/ 7250 w 10001"/>
              <a:gd name="connsiteY17" fmla="*/ 2569 h 10000"/>
              <a:gd name="connsiteX18" fmla="*/ 7040 w 10001"/>
              <a:gd name="connsiteY18" fmla="*/ 1624 h 10000"/>
              <a:gd name="connsiteX19" fmla="*/ 7462 w 10001"/>
              <a:gd name="connsiteY19" fmla="*/ 3295 h 10000"/>
              <a:gd name="connsiteX20" fmla="*/ 6631 w 10001"/>
              <a:gd name="connsiteY20" fmla="*/ 4976 h 10000"/>
              <a:gd name="connsiteX21" fmla="*/ 7620 w 10001"/>
              <a:gd name="connsiteY21" fmla="*/ 5203 h 10000"/>
              <a:gd name="connsiteX22" fmla="*/ 9744 w 10001"/>
              <a:gd name="connsiteY22" fmla="*/ 3873 h 10000"/>
              <a:gd name="connsiteX23" fmla="*/ 9995 w 10001"/>
              <a:gd name="connsiteY23" fmla="*/ 3724 h 10000"/>
              <a:gd name="connsiteX24" fmla="*/ 8056 w 10001"/>
              <a:gd name="connsiteY24" fmla="*/ 5274 h 10000"/>
              <a:gd name="connsiteX25" fmla="*/ 9335 w 10001"/>
              <a:gd name="connsiteY25" fmla="*/ 5930 h 10000"/>
              <a:gd name="connsiteX26" fmla="*/ 9308 w 10001"/>
              <a:gd name="connsiteY26" fmla="*/ 6271 h 10000"/>
              <a:gd name="connsiteX27" fmla="*/ 7871 w 10001"/>
              <a:gd name="connsiteY27" fmla="*/ 5387 h 10000"/>
              <a:gd name="connsiteX28" fmla="*/ 6631 w 10001"/>
              <a:gd name="connsiteY28" fmla="*/ 5808 h 10000"/>
              <a:gd name="connsiteX29" fmla="*/ 6341 w 10001"/>
              <a:gd name="connsiteY29" fmla="*/ 7917 h 10000"/>
              <a:gd name="connsiteX30" fmla="*/ 7700 w 10001"/>
              <a:gd name="connsiteY30" fmla="*/ 10000 h 10000"/>
              <a:gd name="connsiteX31" fmla="*/ 3795 w 10001"/>
              <a:gd name="connsiteY31"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4508 w 10001"/>
              <a:gd name="connsiteY9" fmla="*/ 3514 h 10000"/>
              <a:gd name="connsiteX10" fmla="*/ 5063 w 10001"/>
              <a:gd name="connsiteY10" fmla="*/ 3680 h 10000"/>
              <a:gd name="connsiteX11" fmla="*/ 4707 w 10001"/>
              <a:gd name="connsiteY11" fmla="*/ 372 h 10000"/>
              <a:gd name="connsiteX12" fmla="*/ 5076 w 10001"/>
              <a:gd name="connsiteY12" fmla="*/ 118 h 10000"/>
              <a:gd name="connsiteX13" fmla="*/ 5220 w 10001"/>
              <a:gd name="connsiteY13" fmla="*/ 3261 h 10000"/>
              <a:gd name="connsiteX14" fmla="*/ 5722 w 10001"/>
              <a:gd name="connsiteY14" fmla="*/ 5151 h 10000"/>
              <a:gd name="connsiteX15" fmla="*/ 6038 w 10001"/>
              <a:gd name="connsiteY15" fmla="*/ 5291 h 10000"/>
              <a:gd name="connsiteX16" fmla="*/ 7250 w 10001"/>
              <a:gd name="connsiteY16" fmla="*/ 2569 h 10000"/>
              <a:gd name="connsiteX17" fmla="*/ 7040 w 10001"/>
              <a:gd name="connsiteY17" fmla="*/ 1624 h 10000"/>
              <a:gd name="connsiteX18" fmla="*/ 7462 w 10001"/>
              <a:gd name="connsiteY18" fmla="*/ 3295 h 10000"/>
              <a:gd name="connsiteX19" fmla="*/ 6631 w 10001"/>
              <a:gd name="connsiteY19" fmla="*/ 4976 h 10000"/>
              <a:gd name="connsiteX20" fmla="*/ 7620 w 10001"/>
              <a:gd name="connsiteY20" fmla="*/ 5203 h 10000"/>
              <a:gd name="connsiteX21" fmla="*/ 9744 w 10001"/>
              <a:gd name="connsiteY21" fmla="*/ 3873 h 10000"/>
              <a:gd name="connsiteX22" fmla="*/ 9995 w 10001"/>
              <a:gd name="connsiteY22" fmla="*/ 3724 h 10000"/>
              <a:gd name="connsiteX23" fmla="*/ 8056 w 10001"/>
              <a:gd name="connsiteY23" fmla="*/ 5274 h 10000"/>
              <a:gd name="connsiteX24" fmla="*/ 9335 w 10001"/>
              <a:gd name="connsiteY24" fmla="*/ 5930 h 10000"/>
              <a:gd name="connsiteX25" fmla="*/ 9308 w 10001"/>
              <a:gd name="connsiteY25" fmla="*/ 6271 h 10000"/>
              <a:gd name="connsiteX26" fmla="*/ 7871 w 10001"/>
              <a:gd name="connsiteY26" fmla="*/ 5387 h 10000"/>
              <a:gd name="connsiteX27" fmla="*/ 6631 w 10001"/>
              <a:gd name="connsiteY27" fmla="*/ 5808 h 10000"/>
              <a:gd name="connsiteX28" fmla="*/ 6341 w 10001"/>
              <a:gd name="connsiteY28" fmla="*/ 7917 h 10000"/>
              <a:gd name="connsiteX29" fmla="*/ 7700 w 10001"/>
              <a:gd name="connsiteY29" fmla="*/ 10000 h 10000"/>
              <a:gd name="connsiteX30" fmla="*/ 3795 w 10001"/>
              <a:gd name="connsiteY3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01" h="10000">
                <a:moveTo>
                  <a:pt x="3795" y="10000"/>
                </a:moveTo>
                <a:cubicBezTo>
                  <a:pt x="3902" y="9974"/>
                  <a:pt x="4798" y="9116"/>
                  <a:pt x="4969" y="8337"/>
                </a:cubicBezTo>
                <a:cubicBezTo>
                  <a:pt x="5141" y="7514"/>
                  <a:pt x="5141" y="6237"/>
                  <a:pt x="5010" y="6000"/>
                </a:cubicBezTo>
                <a:cubicBezTo>
                  <a:pt x="5010" y="6000"/>
                  <a:pt x="4640" y="5291"/>
                  <a:pt x="3281" y="5160"/>
                </a:cubicBezTo>
                <a:cubicBezTo>
                  <a:pt x="1922" y="5029"/>
                  <a:pt x="115" y="4906"/>
                  <a:pt x="24" y="4836"/>
                </a:cubicBezTo>
                <a:cubicBezTo>
                  <a:pt x="-55" y="4766"/>
                  <a:pt x="51" y="4608"/>
                  <a:pt x="630" y="4696"/>
                </a:cubicBezTo>
                <a:cubicBezTo>
                  <a:pt x="1210" y="4774"/>
                  <a:pt x="3190" y="4819"/>
                  <a:pt x="3650" y="4976"/>
                </a:cubicBezTo>
                <a:cubicBezTo>
                  <a:pt x="4112" y="5125"/>
                  <a:pt x="5167" y="5580"/>
                  <a:pt x="5167" y="5580"/>
                </a:cubicBezTo>
                <a:cubicBezTo>
                  <a:pt x="5167" y="5580"/>
                  <a:pt x="4540" y="4068"/>
                  <a:pt x="4430" y="3724"/>
                </a:cubicBezTo>
                <a:cubicBezTo>
                  <a:pt x="4320" y="3380"/>
                  <a:pt x="4403" y="3521"/>
                  <a:pt x="4508" y="3514"/>
                </a:cubicBezTo>
                <a:cubicBezTo>
                  <a:pt x="4903" y="3943"/>
                  <a:pt x="5114" y="4031"/>
                  <a:pt x="5063" y="3680"/>
                </a:cubicBezTo>
                <a:cubicBezTo>
                  <a:pt x="5010" y="3330"/>
                  <a:pt x="4482" y="783"/>
                  <a:pt x="4707" y="372"/>
                </a:cubicBezTo>
                <a:cubicBezTo>
                  <a:pt x="4930" y="-30"/>
                  <a:pt x="5141" y="-92"/>
                  <a:pt x="5076" y="118"/>
                </a:cubicBezTo>
                <a:cubicBezTo>
                  <a:pt x="5010" y="328"/>
                  <a:pt x="5035" y="2464"/>
                  <a:pt x="5220" y="3261"/>
                </a:cubicBezTo>
                <a:cubicBezTo>
                  <a:pt x="5391" y="4048"/>
                  <a:pt x="5722" y="5151"/>
                  <a:pt x="5722" y="5151"/>
                </a:cubicBezTo>
                <a:cubicBezTo>
                  <a:pt x="5722" y="5151"/>
                  <a:pt x="5800" y="5834"/>
                  <a:pt x="6038" y="5291"/>
                </a:cubicBezTo>
                <a:cubicBezTo>
                  <a:pt x="6288" y="4740"/>
                  <a:pt x="7436" y="3347"/>
                  <a:pt x="7250" y="2569"/>
                </a:cubicBezTo>
                <a:cubicBezTo>
                  <a:pt x="7080" y="1790"/>
                  <a:pt x="6777" y="1440"/>
                  <a:pt x="7040" y="1624"/>
                </a:cubicBezTo>
                <a:cubicBezTo>
                  <a:pt x="7305" y="1807"/>
                  <a:pt x="7606" y="2893"/>
                  <a:pt x="7462" y="3295"/>
                </a:cubicBezTo>
                <a:cubicBezTo>
                  <a:pt x="7394" y="3854"/>
                  <a:pt x="6605" y="4658"/>
                  <a:pt x="6631" y="4976"/>
                </a:cubicBezTo>
                <a:cubicBezTo>
                  <a:pt x="6657" y="5294"/>
                  <a:pt x="7159" y="5335"/>
                  <a:pt x="7620" y="5203"/>
                </a:cubicBezTo>
                <a:cubicBezTo>
                  <a:pt x="8293" y="5011"/>
                  <a:pt x="9625" y="4014"/>
                  <a:pt x="9744" y="3873"/>
                </a:cubicBezTo>
                <a:cubicBezTo>
                  <a:pt x="9876" y="3716"/>
                  <a:pt x="10034" y="3540"/>
                  <a:pt x="9995" y="3724"/>
                </a:cubicBezTo>
                <a:cubicBezTo>
                  <a:pt x="9968" y="3909"/>
                  <a:pt x="8438" y="5177"/>
                  <a:pt x="8056" y="5274"/>
                </a:cubicBezTo>
                <a:cubicBezTo>
                  <a:pt x="8478" y="5317"/>
                  <a:pt x="9032" y="5720"/>
                  <a:pt x="9335" y="5930"/>
                </a:cubicBezTo>
                <a:cubicBezTo>
                  <a:pt x="9638" y="6140"/>
                  <a:pt x="9375" y="6359"/>
                  <a:pt x="9308" y="6271"/>
                </a:cubicBezTo>
                <a:cubicBezTo>
                  <a:pt x="8661" y="5492"/>
                  <a:pt x="8148" y="5501"/>
                  <a:pt x="7871" y="5387"/>
                </a:cubicBezTo>
                <a:cubicBezTo>
                  <a:pt x="7185" y="5353"/>
                  <a:pt x="6841" y="5632"/>
                  <a:pt x="6631" y="5808"/>
                </a:cubicBezTo>
                <a:cubicBezTo>
                  <a:pt x="6051" y="6271"/>
                  <a:pt x="6236" y="6989"/>
                  <a:pt x="6341" y="7917"/>
                </a:cubicBezTo>
                <a:cubicBezTo>
                  <a:pt x="6447" y="8835"/>
                  <a:pt x="7700" y="10000"/>
                  <a:pt x="7700" y="10000"/>
                </a:cubicBezTo>
                <a:lnTo>
                  <a:pt x="3795" y="10000"/>
                </a:ln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 name="Oval 12">
            <a:extLst>
              <a:ext uri="{FF2B5EF4-FFF2-40B4-BE49-F238E27FC236}">
                <a16:creationId xmlns:a16="http://schemas.microsoft.com/office/drawing/2014/main" id="{FE63A8B6-98DA-4212-9260-D25DACDACE1A}"/>
              </a:ext>
            </a:extLst>
          </p:cNvPr>
          <p:cNvSpPr>
            <a:spLocks noChangeArrowheads="1"/>
          </p:cNvSpPr>
          <p:nvPr/>
        </p:nvSpPr>
        <p:spPr bwMode="gray">
          <a:xfrm>
            <a:off x="4495651" y="1526904"/>
            <a:ext cx="938736" cy="939937"/>
          </a:xfrm>
          <a:prstGeom prst="ellipse">
            <a:avLst/>
          </a:prstGeom>
          <a:solidFill>
            <a:schemeClr val="accent4"/>
          </a:solidFill>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36000" bIns="154448" numCol="1" spcCol="1270" anchor="ctr" anchorCtr="0">
            <a:noAutofit/>
          </a:bodyPr>
          <a:lstStyle/>
          <a:p>
            <a:pPr lvl="0" algn="ctr" defTabSz="400050">
              <a:lnSpc>
                <a:spcPct val="90000"/>
              </a:lnSpc>
              <a:spcBef>
                <a:spcPct val="0"/>
              </a:spcBef>
              <a:spcAft>
                <a:spcPct val="35000"/>
              </a:spcAft>
            </a:pPr>
            <a:r>
              <a:rPr lang="en-GB" sz="900" dirty="0">
                <a:solidFill>
                  <a:schemeClr val="bg1"/>
                </a:solidFill>
              </a:rPr>
              <a:t>Organisation &amp; Processes</a:t>
            </a:r>
          </a:p>
        </p:txBody>
      </p:sp>
      <p:sp>
        <p:nvSpPr>
          <p:cNvPr id="173" name="Oval 13">
            <a:extLst>
              <a:ext uri="{FF2B5EF4-FFF2-40B4-BE49-F238E27FC236}">
                <a16:creationId xmlns:a16="http://schemas.microsoft.com/office/drawing/2014/main" id="{747D8EE8-86C3-42EE-93F8-6D0C27002763}"/>
              </a:ext>
            </a:extLst>
          </p:cNvPr>
          <p:cNvSpPr>
            <a:spLocks noChangeArrowheads="1"/>
          </p:cNvSpPr>
          <p:nvPr/>
        </p:nvSpPr>
        <p:spPr bwMode="gray">
          <a:xfrm>
            <a:off x="4645897" y="2331019"/>
            <a:ext cx="908687" cy="907485"/>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174" name="Oval 14">
            <a:extLst>
              <a:ext uri="{FF2B5EF4-FFF2-40B4-BE49-F238E27FC236}">
                <a16:creationId xmlns:a16="http://schemas.microsoft.com/office/drawing/2014/main" id="{3C8447B3-AE08-4745-BFF9-A98FA20AB97A}"/>
              </a:ext>
            </a:extLst>
          </p:cNvPr>
          <p:cNvSpPr>
            <a:spLocks noChangeArrowheads="1"/>
          </p:cNvSpPr>
          <p:nvPr/>
        </p:nvSpPr>
        <p:spPr bwMode="gray">
          <a:xfrm>
            <a:off x="5577421" y="2611077"/>
            <a:ext cx="635841" cy="635840"/>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Agile Edges</a:t>
            </a:r>
          </a:p>
        </p:txBody>
      </p:sp>
      <p:sp>
        <p:nvSpPr>
          <p:cNvPr id="175" name="Oval 15">
            <a:extLst>
              <a:ext uri="{FF2B5EF4-FFF2-40B4-BE49-F238E27FC236}">
                <a16:creationId xmlns:a16="http://schemas.microsoft.com/office/drawing/2014/main" id="{26454689-0898-4133-A39D-0D6972D47F18}"/>
              </a:ext>
            </a:extLst>
          </p:cNvPr>
          <p:cNvSpPr>
            <a:spLocks noChangeArrowheads="1"/>
          </p:cNvSpPr>
          <p:nvPr/>
        </p:nvSpPr>
        <p:spPr bwMode="gray">
          <a:xfrm>
            <a:off x="5321403" y="1748065"/>
            <a:ext cx="817337" cy="81853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Support</a:t>
            </a:r>
          </a:p>
        </p:txBody>
      </p:sp>
      <p:sp>
        <p:nvSpPr>
          <p:cNvPr id="176" name="Oval 16">
            <a:extLst>
              <a:ext uri="{FF2B5EF4-FFF2-40B4-BE49-F238E27FC236}">
                <a16:creationId xmlns:a16="http://schemas.microsoft.com/office/drawing/2014/main" id="{0382B444-979F-466D-9568-F48B6C3991C7}"/>
              </a:ext>
            </a:extLst>
          </p:cNvPr>
          <p:cNvSpPr>
            <a:spLocks noChangeArrowheads="1"/>
          </p:cNvSpPr>
          <p:nvPr/>
        </p:nvSpPr>
        <p:spPr bwMode="gray">
          <a:xfrm>
            <a:off x="4904320" y="959576"/>
            <a:ext cx="771662" cy="771662"/>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Align-ment</a:t>
            </a:r>
          </a:p>
        </p:txBody>
      </p:sp>
      <p:sp>
        <p:nvSpPr>
          <p:cNvPr id="178" name="Oval 18">
            <a:extLst>
              <a:ext uri="{FF2B5EF4-FFF2-40B4-BE49-F238E27FC236}">
                <a16:creationId xmlns:a16="http://schemas.microsoft.com/office/drawing/2014/main" id="{FD20FEE8-8FCE-422B-8E8C-5ED678C82232}"/>
              </a:ext>
            </a:extLst>
          </p:cNvPr>
          <p:cNvSpPr>
            <a:spLocks noChangeArrowheads="1"/>
          </p:cNvSpPr>
          <p:nvPr/>
        </p:nvSpPr>
        <p:spPr bwMode="gray">
          <a:xfrm>
            <a:off x="6524571" y="822552"/>
            <a:ext cx="468767" cy="471171"/>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2"/>
              </a:solidFill>
              <a:cs typeface="Arial" panose="020B0604020202020204" pitchFamily="34" charset="0"/>
            </a:endParaRPr>
          </a:p>
        </p:txBody>
      </p:sp>
      <p:sp>
        <p:nvSpPr>
          <p:cNvPr id="179" name="Oval 19">
            <a:extLst>
              <a:ext uri="{FF2B5EF4-FFF2-40B4-BE49-F238E27FC236}">
                <a16:creationId xmlns:a16="http://schemas.microsoft.com/office/drawing/2014/main" id="{14892828-30B2-487B-8640-948EED61F770}"/>
              </a:ext>
            </a:extLst>
          </p:cNvPr>
          <p:cNvSpPr>
            <a:spLocks noChangeArrowheads="1"/>
          </p:cNvSpPr>
          <p:nvPr/>
        </p:nvSpPr>
        <p:spPr bwMode="gray">
          <a:xfrm>
            <a:off x="6411586" y="1217998"/>
            <a:ext cx="967583" cy="96758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chemeClr val="bg2"/>
                </a:solidFill>
                <a:cs typeface="Arial" panose="020B0604020202020204" pitchFamily="34" charset="0"/>
              </a:rPr>
              <a:t>Excellence</a:t>
            </a:r>
          </a:p>
        </p:txBody>
      </p:sp>
      <p:sp>
        <p:nvSpPr>
          <p:cNvPr id="180" name="Oval 20">
            <a:extLst>
              <a:ext uri="{FF2B5EF4-FFF2-40B4-BE49-F238E27FC236}">
                <a16:creationId xmlns:a16="http://schemas.microsoft.com/office/drawing/2014/main" id="{A481D504-733F-47F7-846D-6C5AD015C18B}"/>
              </a:ext>
            </a:extLst>
          </p:cNvPr>
          <p:cNvSpPr>
            <a:spLocks noChangeArrowheads="1"/>
          </p:cNvSpPr>
          <p:nvPr/>
        </p:nvSpPr>
        <p:spPr bwMode="gray">
          <a:xfrm>
            <a:off x="7228923" y="1044915"/>
            <a:ext cx="1240430" cy="124042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chemeClr val="bg2"/>
                </a:solidFill>
                <a:cs typeface="Arial" panose="020B0604020202020204" pitchFamily="34" charset="0"/>
              </a:rPr>
              <a:t>Power</a:t>
            </a:r>
            <a:br>
              <a:rPr lang="en-GB" sz="1100" dirty="0">
                <a:solidFill>
                  <a:schemeClr val="bg2"/>
                </a:solidFill>
                <a:cs typeface="Arial" panose="020B0604020202020204" pitchFamily="34" charset="0"/>
              </a:rPr>
            </a:br>
            <a:r>
              <a:rPr lang="en-GB" sz="1100" dirty="0">
                <a:solidFill>
                  <a:schemeClr val="bg2"/>
                </a:solidFill>
                <a:cs typeface="Arial" panose="020B0604020202020204" pitchFamily="34" charset="0"/>
              </a:rPr>
              <a:t>to the</a:t>
            </a:r>
            <a:br>
              <a:rPr lang="en-GB" sz="1100" dirty="0">
                <a:solidFill>
                  <a:schemeClr val="bg2"/>
                </a:solidFill>
                <a:cs typeface="Arial" panose="020B0604020202020204" pitchFamily="34" charset="0"/>
              </a:rPr>
            </a:br>
            <a:r>
              <a:rPr lang="en-GB" sz="1100" dirty="0">
                <a:solidFill>
                  <a:schemeClr val="bg2"/>
                </a:solidFill>
                <a:cs typeface="Arial" panose="020B0604020202020204" pitchFamily="34" charset="0"/>
              </a:rPr>
              <a:t>Regions</a:t>
            </a:r>
            <a:endParaRPr lang="en-US" sz="1100" dirty="0">
              <a:solidFill>
                <a:schemeClr val="bg2"/>
              </a:solidFill>
              <a:cs typeface="Arial" panose="020B0604020202020204" pitchFamily="34" charset="0"/>
            </a:endParaRPr>
          </a:p>
        </p:txBody>
      </p:sp>
      <p:sp>
        <p:nvSpPr>
          <p:cNvPr id="181" name="Oval 21">
            <a:extLst>
              <a:ext uri="{FF2B5EF4-FFF2-40B4-BE49-F238E27FC236}">
                <a16:creationId xmlns:a16="http://schemas.microsoft.com/office/drawing/2014/main" id="{1D1723BB-C6F6-48C7-988F-072CA25BB1F1}"/>
              </a:ext>
            </a:extLst>
          </p:cNvPr>
          <p:cNvSpPr>
            <a:spLocks noChangeArrowheads="1"/>
          </p:cNvSpPr>
          <p:nvPr/>
        </p:nvSpPr>
        <p:spPr bwMode="gray">
          <a:xfrm>
            <a:off x="7138776" y="2081010"/>
            <a:ext cx="831761" cy="831760"/>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noProof="1">
                <a:solidFill>
                  <a:schemeClr val="bg2"/>
                </a:solidFill>
                <a:cs typeface="Arial" panose="020B0604020202020204" pitchFamily="34" charset="0"/>
              </a:rPr>
              <a:t>Delivery</a:t>
            </a:r>
          </a:p>
        </p:txBody>
      </p:sp>
      <p:sp>
        <p:nvSpPr>
          <p:cNvPr id="182" name="Oval 22">
            <a:extLst>
              <a:ext uri="{FF2B5EF4-FFF2-40B4-BE49-F238E27FC236}">
                <a16:creationId xmlns:a16="http://schemas.microsoft.com/office/drawing/2014/main" id="{06A1828A-BD82-4D51-9FBD-6F2D138103D5}"/>
              </a:ext>
            </a:extLst>
          </p:cNvPr>
          <p:cNvSpPr>
            <a:spLocks noChangeArrowheads="1"/>
          </p:cNvSpPr>
          <p:nvPr/>
        </p:nvSpPr>
        <p:spPr bwMode="gray">
          <a:xfrm>
            <a:off x="6599093" y="2185581"/>
            <a:ext cx="606994" cy="60699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Change</a:t>
            </a:r>
          </a:p>
        </p:txBody>
      </p:sp>
      <p:sp>
        <p:nvSpPr>
          <p:cNvPr id="183" name="Oval 23">
            <a:extLst>
              <a:ext uri="{FF2B5EF4-FFF2-40B4-BE49-F238E27FC236}">
                <a16:creationId xmlns:a16="http://schemas.microsoft.com/office/drawing/2014/main" id="{1090F0D9-1586-4108-8B59-BA016D6E0DD9}"/>
              </a:ext>
            </a:extLst>
          </p:cNvPr>
          <p:cNvSpPr>
            <a:spLocks noChangeArrowheads="1"/>
          </p:cNvSpPr>
          <p:nvPr/>
        </p:nvSpPr>
        <p:spPr bwMode="gray">
          <a:xfrm>
            <a:off x="6099075" y="1930764"/>
            <a:ext cx="485594" cy="48198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97" name="Freihandform 12">
            <a:extLst>
              <a:ext uri="{FF2B5EF4-FFF2-40B4-BE49-F238E27FC236}">
                <a16:creationId xmlns:a16="http://schemas.microsoft.com/office/drawing/2014/main" id="{F1528891-3E53-4CB5-B6ED-7E410836C7CD}"/>
              </a:ext>
            </a:extLst>
          </p:cNvPr>
          <p:cNvSpPr/>
          <p:nvPr/>
        </p:nvSpPr>
        <p:spPr bwMode="auto">
          <a:xfrm>
            <a:off x="403368" y="1904562"/>
            <a:ext cx="243876" cy="442825"/>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rtlCol="0" anchor="ctr"/>
          <a:lstStyle/>
          <a:p>
            <a:pPr algn="ctr"/>
            <a:endParaRPr lang="en-US" sz="1350" dirty="0"/>
          </a:p>
        </p:txBody>
      </p:sp>
      <p:sp>
        <p:nvSpPr>
          <p:cNvPr id="98" name="Freihandform 13">
            <a:extLst>
              <a:ext uri="{FF2B5EF4-FFF2-40B4-BE49-F238E27FC236}">
                <a16:creationId xmlns:a16="http://schemas.microsoft.com/office/drawing/2014/main" id="{D9A86945-0B20-4A86-9DB1-C768B4B5853C}"/>
              </a:ext>
            </a:extLst>
          </p:cNvPr>
          <p:cNvSpPr/>
          <p:nvPr/>
        </p:nvSpPr>
        <p:spPr bwMode="auto">
          <a:xfrm>
            <a:off x="687610" y="1904562"/>
            <a:ext cx="243876" cy="442825"/>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rtlCol="0" anchor="ctr"/>
          <a:lstStyle/>
          <a:p>
            <a:pPr algn="ctr"/>
            <a:endParaRPr lang="en-US" sz="1350" dirty="0"/>
          </a:p>
        </p:txBody>
      </p:sp>
      <p:sp>
        <p:nvSpPr>
          <p:cNvPr id="67" name="Rechteck 66">
            <a:extLst>
              <a:ext uri="{FF2B5EF4-FFF2-40B4-BE49-F238E27FC236}">
                <a16:creationId xmlns:a16="http://schemas.microsoft.com/office/drawing/2014/main" id="{902921F3-61DF-4CC1-8C5B-D02EC51ABE94}"/>
              </a:ext>
            </a:extLst>
          </p:cNvPr>
          <p:cNvSpPr/>
          <p:nvPr/>
        </p:nvSpPr>
        <p:spPr>
          <a:xfrm>
            <a:off x="1168297" y="1866219"/>
            <a:ext cx="3184320" cy="1350370"/>
          </a:xfrm>
          <a:prstGeom prst="rect">
            <a:avLst/>
          </a:prstGeom>
        </p:spPr>
        <p:txBody>
          <a:bodyPr wrap="square" lIns="0" tIns="0" rIns="0" bIns="0">
            <a:spAutoFit/>
          </a:bodyPr>
          <a:lstStyle/>
          <a:p>
            <a:pPr>
              <a:lnSpc>
                <a:spcPct val="90000"/>
              </a:lnSpc>
            </a:pPr>
            <a:r>
              <a:rPr lang="en-US" sz="1950" b="1" dirty="0">
                <a:solidFill>
                  <a:schemeClr val="bg1"/>
                </a:solidFill>
              </a:rPr>
              <a:t>Make a list of things you want to do. </a:t>
            </a:r>
            <a:r>
              <a:rPr lang="en-US" sz="1950" dirty="0">
                <a:solidFill>
                  <a:schemeClr val="bg1"/>
                </a:solidFill>
              </a:rPr>
              <a:t>Make a list of things you do every day.</a:t>
            </a:r>
            <a:br>
              <a:rPr lang="en-US" sz="1950" dirty="0">
                <a:solidFill>
                  <a:schemeClr val="bg1"/>
                </a:solidFill>
              </a:rPr>
            </a:br>
            <a:r>
              <a:rPr lang="en-US" sz="1950" dirty="0">
                <a:solidFill>
                  <a:schemeClr val="bg1"/>
                </a:solidFill>
              </a:rPr>
              <a:t>Compare the results.</a:t>
            </a:r>
            <a:br>
              <a:rPr lang="en-US" sz="1950" dirty="0">
                <a:solidFill>
                  <a:schemeClr val="bg1"/>
                </a:solidFill>
              </a:rPr>
            </a:br>
            <a:r>
              <a:rPr lang="en-US" sz="1950" dirty="0">
                <a:solidFill>
                  <a:schemeClr val="bg1"/>
                </a:solidFill>
              </a:rPr>
              <a:t>Adjust accordingly.”</a:t>
            </a:r>
          </a:p>
        </p:txBody>
      </p:sp>
      <p:sp>
        <p:nvSpPr>
          <p:cNvPr id="65" name="Rechteck 64">
            <a:extLst>
              <a:ext uri="{FF2B5EF4-FFF2-40B4-BE49-F238E27FC236}">
                <a16:creationId xmlns:a16="http://schemas.microsoft.com/office/drawing/2014/main" id="{6DCD58AA-1540-4AE3-BD05-93497A97EE64}"/>
              </a:ext>
            </a:extLst>
          </p:cNvPr>
          <p:cNvSpPr/>
          <p:nvPr/>
        </p:nvSpPr>
        <p:spPr>
          <a:xfrm>
            <a:off x="1167070" y="3444121"/>
            <a:ext cx="3328581" cy="207749"/>
          </a:xfrm>
          <a:prstGeom prst="rect">
            <a:avLst/>
          </a:prstGeom>
        </p:spPr>
        <p:txBody>
          <a:bodyPr wrap="square" lIns="0" tIns="0" rIns="0" bIns="0">
            <a:spAutoFit/>
          </a:bodyPr>
          <a:lstStyle/>
          <a:p>
            <a:pPr>
              <a:lnSpc>
                <a:spcPct val="90000"/>
              </a:lnSpc>
            </a:pPr>
            <a:r>
              <a:rPr lang="en-US" sz="1500" dirty="0">
                <a:solidFill>
                  <a:schemeClr val="bg1"/>
                </a:solidFill>
                <a:latin typeface="+mj-lt"/>
              </a:rPr>
              <a:t>adapted by Ron Vorona (origin unknown)</a:t>
            </a:r>
          </a:p>
        </p:txBody>
      </p:sp>
      <p:pic>
        <p:nvPicPr>
          <p:cNvPr id="128" name="Grafik 127" descr="Armbanduhr">
            <a:extLst>
              <a:ext uri="{FF2B5EF4-FFF2-40B4-BE49-F238E27FC236}">
                <a16:creationId xmlns:a16="http://schemas.microsoft.com/office/drawing/2014/main" id="{2DFE38C1-6B97-48B9-90AA-055FE078034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611107" y="893113"/>
            <a:ext cx="288000" cy="288000"/>
          </a:xfrm>
          <a:prstGeom prst="rect">
            <a:avLst/>
          </a:prstGeom>
        </p:spPr>
      </p:pic>
      <p:pic>
        <p:nvPicPr>
          <p:cNvPr id="129" name="Grafik 128" descr="Workflow">
            <a:extLst>
              <a:ext uri="{FF2B5EF4-FFF2-40B4-BE49-F238E27FC236}">
                <a16:creationId xmlns:a16="http://schemas.microsoft.com/office/drawing/2014/main" id="{9CCA3C70-9552-42AD-85F9-4086E75E2FC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83236" y="2007067"/>
            <a:ext cx="330514" cy="330514"/>
          </a:xfrm>
          <a:prstGeom prst="rect">
            <a:avLst/>
          </a:prstGeom>
        </p:spPr>
      </p:pic>
      <p:sp>
        <p:nvSpPr>
          <p:cNvPr id="66" name="Oval 13">
            <a:extLst>
              <a:ext uri="{FF2B5EF4-FFF2-40B4-BE49-F238E27FC236}">
                <a16:creationId xmlns:a16="http://schemas.microsoft.com/office/drawing/2014/main" id="{147DCE62-3414-4649-9E67-EB303B7A0D1B}"/>
              </a:ext>
            </a:extLst>
          </p:cNvPr>
          <p:cNvSpPr>
            <a:spLocks noChangeArrowheads="1"/>
          </p:cNvSpPr>
          <p:nvPr/>
        </p:nvSpPr>
        <p:spPr bwMode="gray">
          <a:xfrm>
            <a:off x="6750885" y="3529929"/>
            <a:ext cx="908687" cy="907485"/>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US" altLang="de-DE" sz="900" noProof="1">
                <a:solidFill>
                  <a:schemeClr val="bg1"/>
                </a:solidFill>
              </a:rPr>
              <a:t>People &amp; Development</a:t>
            </a:r>
            <a:endParaRPr lang="en-US" sz="900" dirty="0">
              <a:solidFill>
                <a:schemeClr val="bg1"/>
              </a:solidFill>
            </a:endParaRPr>
          </a:p>
        </p:txBody>
      </p:sp>
      <p:sp>
        <p:nvSpPr>
          <p:cNvPr id="68" name="Oval 22">
            <a:extLst>
              <a:ext uri="{FF2B5EF4-FFF2-40B4-BE49-F238E27FC236}">
                <a16:creationId xmlns:a16="http://schemas.microsoft.com/office/drawing/2014/main" id="{42D0415F-224A-4E05-8D12-B65BDED284F3}"/>
              </a:ext>
            </a:extLst>
          </p:cNvPr>
          <p:cNvSpPr>
            <a:spLocks noChangeArrowheads="1"/>
          </p:cNvSpPr>
          <p:nvPr/>
        </p:nvSpPr>
        <p:spPr bwMode="gray">
          <a:xfrm>
            <a:off x="6985969" y="2802844"/>
            <a:ext cx="606994" cy="60699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3" name="Grafik 2" descr="Bodybuilder">
            <a:extLst>
              <a:ext uri="{FF2B5EF4-FFF2-40B4-BE49-F238E27FC236}">
                <a16:creationId xmlns:a16="http://schemas.microsoft.com/office/drawing/2014/main" id="{121D1279-A6BF-4BEF-B365-A3ABDFB2303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98168" y="2906408"/>
            <a:ext cx="388063" cy="388063"/>
          </a:xfrm>
          <a:prstGeom prst="rect">
            <a:avLst/>
          </a:prstGeom>
        </p:spPr>
      </p:pic>
      <p:pic>
        <p:nvPicPr>
          <p:cNvPr id="5" name="Grafik 4" descr="Puzzle">
            <a:extLst>
              <a:ext uri="{FF2B5EF4-FFF2-40B4-BE49-F238E27FC236}">
                <a16:creationId xmlns:a16="http://schemas.microsoft.com/office/drawing/2014/main" id="{729FACBD-E0A3-4150-8D45-A77D355BC5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60317" y="2546054"/>
            <a:ext cx="473038" cy="473038"/>
          </a:xfrm>
          <a:prstGeom prst="rect">
            <a:avLst/>
          </a:prstGeom>
        </p:spPr>
      </p:pic>
      <p:pic>
        <p:nvPicPr>
          <p:cNvPr id="69" name="Grafik 68">
            <a:extLst>
              <a:ext uri="{FF2B5EF4-FFF2-40B4-BE49-F238E27FC236}">
                <a16:creationId xmlns:a16="http://schemas.microsoft.com/office/drawing/2014/main" id="{016ED519-B1FF-4DAE-963F-DFB87B54F9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2953203210"/>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Freihandform: Form 332">
            <a:extLst>
              <a:ext uri="{FF2B5EF4-FFF2-40B4-BE49-F238E27FC236}">
                <a16:creationId xmlns:a16="http://schemas.microsoft.com/office/drawing/2014/main" id="{D6F5E50B-BEA2-49CD-B236-26412985617B}"/>
              </a:ext>
            </a:extLst>
          </p:cNvPr>
          <p:cNvSpPr>
            <a:spLocks/>
          </p:cNvSpPr>
          <p:nvPr/>
        </p:nvSpPr>
        <p:spPr>
          <a:xfrm>
            <a:off x="6898559" y="1519395"/>
            <a:ext cx="728865" cy="728865"/>
          </a:xfrm>
          <a:custGeom>
            <a:avLst/>
            <a:gdLst>
              <a:gd name="connsiteX0" fmla="*/ 0 w 976585"/>
              <a:gd name="connsiteY0" fmla="*/ 488293 h 976585"/>
              <a:gd name="connsiteX1" fmla="*/ 488293 w 976585"/>
              <a:gd name="connsiteY1" fmla="*/ 0 h 976585"/>
              <a:gd name="connsiteX2" fmla="*/ 976586 w 976585"/>
              <a:gd name="connsiteY2" fmla="*/ 488293 h 976585"/>
              <a:gd name="connsiteX3" fmla="*/ 488293 w 976585"/>
              <a:gd name="connsiteY3" fmla="*/ 976586 h 976585"/>
              <a:gd name="connsiteX4" fmla="*/ 0 w 976585"/>
              <a:gd name="connsiteY4" fmla="*/ 488293 h 97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85" h="976585">
                <a:moveTo>
                  <a:pt x="0" y="488293"/>
                </a:moveTo>
                <a:cubicBezTo>
                  <a:pt x="0" y="218616"/>
                  <a:pt x="218616" y="0"/>
                  <a:pt x="488293" y="0"/>
                </a:cubicBezTo>
                <a:cubicBezTo>
                  <a:pt x="757970" y="0"/>
                  <a:pt x="976586" y="218616"/>
                  <a:pt x="976586" y="488293"/>
                </a:cubicBezTo>
                <a:cubicBezTo>
                  <a:pt x="976586" y="757970"/>
                  <a:pt x="757970" y="976586"/>
                  <a:pt x="488293" y="976586"/>
                </a:cubicBezTo>
                <a:cubicBezTo>
                  <a:pt x="218616" y="976586"/>
                  <a:pt x="0" y="757970"/>
                  <a:pt x="0" y="488293"/>
                </a:cubicBezTo>
                <a:close/>
              </a:path>
            </a:pathLst>
          </a:cu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Customer</a:t>
            </a:r>
            <a:br>
              <a:rPr lang="en-GB" sz="600" dirty="0">
                <a:solidFill>
                  <a:schemeClr val="bg1"/>
                </a:solidFill>
              </a:rPr>
            </a:br>
            <a:r>
              <a:rPr lang="en-GB" sz="600" dirty="0">
                <a:solidFill>
                  <a:schemeClr val="bg1"/>
                </a:solidFill>
              </a:rPr>
              <a:t>&amp; Market</a:t>
            </a:r>
          </a:p>
        </p:txBody>
      </p:sp>
      <p:sp>
        <p:nvSpPr>
          <p:cNvPr id="105" name="Freihandform: Form 104">
            <a:extLst>
              <a:ext uri="{FF2B5EF4-FFF2-40B4-BE49-F238E27FC236}">
                <a16:creationId xmlns:a16="http://schemas.microsoft.com/office/drawing/2014/main" id="{21EE4F7A-984A-4945-B67D-F806654AD98B}"/>
              </a:ext>
            </a:extLst>
          </p:cNvPr>
          <p:cNvSpPr>
            <a:spLocks/>
          </p:cNvSpPr>
          <p:nvPr/>
        </p:nvSpPr>
        <p:spPr bwMode="gray">
          <a:xfrm>
            <a:off x="250825" y="3903990"/>
            <a:ext cx="6181200" cy="828000"/>
          </a:xfrm>
          <a:custGeom>
            <a:avLst/>
            <a:gdLst>
              <a:gd name="connsiteX0" fmla="*/ 0 w 6181200"/>
              <a:gd name="connsiteY0" fmla="*/ 0 h 828000"/>
              <a:gd name="connsiteX1" fmla="*/ 5304806 w 6181200"/>
              <a:gd name="connsiteY1" fmla="*/ 0 h 828000"/>
              <a:gd name="connsiteX2" fmla="*/ 5386600 w 6181200"/>
              <a:gd name="connsiteY2" fmla="*/ 134637 h 828000"/>
              <a:gd name="connsiteX3" fmla="*/ 6084662 w 6181200"/>
              <a:gd name="connsiteY3" fmla="*/ 768625 h 828000"/>
              <a:gd name="connsiteX4" fmla="*/ 6181200 w 6181200"/>
              <a:gd name="connsiteY4" fmla="*/ 815130 h 828000"/>
              <a:gd name="connsiteX5" fmla="*/ 6181200 w 6181200"/>
              <a:gd name="connsiteY5" fmla="*/ 828000 h 828000"/>
              <a:gd name="connsiteX6" fmla="*/ 0 w 6181200"/>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828000">
                <a:moveTo>
                  <a:pt x="0" y="0"/>
                </a:moveTo>
                <a:lnTo>
                  <a:pt x="5304806" y="0"/>
                </a:lnTo>
                <a:lnTo>
                  <a:pt x="5386600" y="134637"/>
                </a:lnTo>
                <a:cubicBezTo>
                  <a:pt x="5564510" y="397979"/>
                  <a:pt x="5804109" y="616220"/>
                  <a:pt x="6084662" y="768625"/>
                </a:cubicBezTo>
                <a:lnTo>
                  <a:pt x="6181200" y="815130"/>
                </a:lnTo>
                <a:lnTo>
                  <a:pt x="6181200"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lvl="0" eaLnBrk="0" fontAlgn="base" hangingPunct="0">
              <a:spcBef>
                <a:spcPct val="0"/>
              </a:spcBef>
              <a:spcAft>
                <a:spcPct val="0"/>
              </a:spcAft>
            </a:pPr>
            <a:r>
              <a:rPr lang="de-DE" altLang="en-US" sz="1100" dirty="0">
                <a:solidFill>
                  <a:srgbClr val="202124"/>
                </a:solidFill>
                <a:latin typeface="inherit"/>
                <a:cs typeface="Arial" panose="020B0604020202020204" pitchFamily="34" charset="0"/>
              </a:rPr>
              <a:t>Anstelle das Rad neu zu erfinden, tauschen sich konzernweite Experten in Bezug</a:t>
            </a:r>
            <a:br>
              <a:rPr lang="de-DE" altLang="en-US" sz="1100" dirty="0">
                <a:solidFill>
                  <a:srgbClr val="202124"/>
                </a:solidFill>
                <a:latin typeface="inherit"/>
                <a:cs typeface="Arial" panose="020B0604020202020204" pitchFamily="34" charset="0"/>
              </a:rPr>
            </a:br>
            <a:r>
              <a:rPr lang="de-DE" altLang="en-US" sz="1100" dirty="0">
                <a:solidFill>
                  <a:srgbClr val="202124"/>
                </a:solidFill>
                <a:latin typeface="inherit"/>
                <a:cs typeface="Arial" panose="020B0604020202020204" pitchFamily="34" charset="0"/>
              </a:rPr>
              <a:t>auf Wissen und gängige Praktiken aus, um in enger Zusammenarbeit mit einer Vertriebs-organisation Servicetransfers sicherzustellen und aktiv zu forcieren.</a:t>
            </a:r>
            <a:endParaRPr lang="de-DE" altLang="en-US" sz="1100" dirty="0">
              <a:solidFill>
                <a:srgbClr val="202124"/>
              </a:solidFill>
              <a:latin typeface="Arial" panose="020B0604020202020204" pitchFamily="34" charset="0"/>
              <a:cs typeface="Arial" panose="020B0604020202020204" pitchFamily="34" charset="0"/>
            </a:endParaRPr>
          </a:p>
        </p:txBody>
      </p:sp>
      <p:sp>
        <p:nvSpPr>
          <p:cNvPr id="103" name="Freihandform: Form 102">
            <a:extLst>
              <a:ext uri="{FF2B5EF4-FFF2-40B4-BE49-F238E27FC236}">
                <a16:creationId xmlns:a16="http://schemas.microsoft.com/office/drawing/2014/main" id="{DEDAA4D2-DCC7-4119-A7F9-E80C0B71D3E5}"/>
              </a:ext>
            </a:extLst>
          </p:cNvPr>
          <p:cNvSpPr/>
          <p:nvPr/>
        </p:nvSpPr>
        <p:spPr>
          <a:xfrm>
            <a:off x="250825" y="2355736"/>
            <a:ext cx="5134138" cy="324000"/>
          </a:xfrm>
          <a:custGeom>
            <a:avLst/>
            <a:gdLst>
              <a:gd name="connsiteX0" fmla="*/ 0 w 5134138"/>
              <a:gd name="connsiteY0" fmla="*/ 0 h 324000"/>
              <a:gd name="connsiteX1" fmla="*/ 5134138 w 5134138"/>
              <a:gd name="connsiteY1" fmla="*/ 0 h 324000"/>
              <a:gd name="connsiteX2" fmla="*/ 5088674 w 5134138"/>
              <a:gd name="connsiteY2" fmla="*/ 176815 h 324000"/>
              <a:gd name="connsiteX3" fmla="*/ 5066211 w 5134138"/>
              <a:gd name="connsiteY3" fmla="*/ 324000 h 324000"/>
              <a:gd name="connsiteX4" fmla="*/ 0 w 5134138"/>
              <a:gd name="connsiteY4" fmla="*/ 324000 h 3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138" h="324000">
                <a:moveTo>
                  <a:pt x="0" y="0"/>
                </a:moveTo>
                <a:lnTo>
                  <a:pt x="5134138" y="0"/>
                </a:lnTo>
                <a:lnTo>
                  <a:pt x="5088674" y="176815"/>
                </a:lnTo>
                <a:lnTo>
                  <a:pt x="5066211"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4"/>
                </a:solidFill>
              </a:rPr>
              <a:t>POWER TO THE REGIONS</a:t>
            </a:r>
          </a:p>
        </p:txBody>
      </p:sp>
      <p:sp>
        <p:nvSpPr>
          <p:cNvPr id="102" name="Freihandform: Form 101">
            <a:extLst>
              <a:ext uri="{FF2B5EF4-FFF2-40B4-BE49-F238E27FC236}">
                <a16:creationId xmlns:a16="http://schemas.microsoft.com/office/drawing/2014/main" id="{AA5DF91E-2F59-4C55-8BF6-8853A4206587}"/>
              </a:ext>
            </a:extLst>
          </p:cNvPr>
          <p:cNvSpPr>
            <a:spLocks/>
          </p:cNvSpPr>
          <p:nvPr/>
        </p:nvSpPr>
        <p:spPr bwMode="gray">
          <a:xfrm>
            <a:off x="250826" y="2679776"/>
            <a:ext cx="5134223" cy="828000"/>
          </a:xfrm>
          <a:custGeom>
            <a:avLst/>
            <a:gdLst>
              <a:gd name="connsiteX0" fmla="*/ 0 w 5134223"/>
              <a:gd name="connsiteY0" fmla="*/ 0 h 828000"/>
              <a:gd name="connsiteX1" fmla="*/ 5066205 w 5134223"/>
              <a:gd name="connsiteY1" fmla="*/ 0 h 828000"/>
              <a:gd name="connsiteX2" fmla="*/ 5058670 w 5134223"/>
              <a:gd name="connsiteY2" fmla="*/ 49371 h 828000"/>
              <a:gd name="connsiteX3" fmla="*/ 5048447 w 5134223"/>
              <a:gd name="connsiteY3" fmla="*/ 251814 h 828000"/>
              <a:gd name="connsiteX4" fmla="*/ 5088674 w 5134223"/>
              <a:gd name="connsiteY4" fmla="*/ 650853 h 828000"/>
              <a:gd name="connsiteX5" fmla="*/ 5134223 w 5134223"/>
              <a:gd name="connsiteY5" fmla="*/ 828000 h 828000"/>
              <a:gd name="connsiteX6" fmla="*/ 0 w 5134223"/>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4223" h="828000">
                <a:moveTo>
                  <a:pt x="0" y="0"/>
                </a:moveTo>
                <a:lnTo>
                  <a:pt x="5066205" y="0"/>
                </a:lnTo>
                <a:lnTo>
                  <a:pt x="5058670" y="49371"/>
                </a:lnTo>
                <a:cubicBezTo>
                  <a:pt x="5051910" y="115932"/>
                  <a:pt x="5048447" y="183469"/>
                  <a:pt x="5048447" y="251814"/>
                </a:cubicBezTo>
                <a:cubicBezTo>
                  <a:pt x="5048447" y="388505"/>
                  <a:pt x="5062298" y="521960"/>
                  <a:pt x="5088674" y="650853"/>
                </a:cubicBezTo>
                <a:lnTo>
                  <a:pt x="5134223"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lvl="0" eaLnBrk="0" fontAlgn="base" hangingPunct="0">
              <a:spcBef>
                <a:spcPct val="0"/>
              </a:spcBef>
              <a:spcAft>
                <a:spcPct val="0"/>
              </a:spcAft>
            </a:pPr>
            <a:r>
              <a:rPr lang="de-DE" altLang="en-US" sz="1100" dirty="0">
                <a:solidFill>
                  <a:srgbClr val="202124"/>
                </a:solidFill>
                <a:latin typeface="inherit"/>
                <a:cs typeface="Arial" panose="020B0604020202020204" pitchFamily="34" charset="0"/>
              </a:rPr>
              <a:t>Die Nähe zu unseren Kunden stärkt unsere regionalen Anstrengungen. Kundenbedürfnisse erfüllen wir daher regional, können uns dabei aber stets auf die volle Kraft einer geschlossenen Unternehmensgruppe verlassen und haben dazu die entsprechend notwendige Strukturen geschaffen.</a:t>
            </a:r>
            <a:endParaRPr lang="de-DE" altLang="en-US" sz="1100" dirty="0">
              <a:solidFill>
                <a:srgbClr val="202124"/>
              </a:solidFill>
              <a:latin typeface="Arial" panose="020B0604020202020204" pitchFamily="34" charset="0"/>
              <a:cs typeface="Arial" panose="020B0604020202020204" pitchFamily="34" charset="0"/>
            </a:endParaRPr>
          </a:p>
        </p:txBody>
      </p:sp>
      <p:sp>
        <p:nvSpPr>
          <p:cNvPr id="104" name="Freihandform: Form 103">
            <a:extLst>
              <a:ext uri="{FF2B5EF4-FFF2-40B4-BE49-F238E27FC236}">
                <a16:creationId xmlns:a16="http://schemas.microsoft.com/office/drawing/2014/main" id="{E2EC26C9-1A33-46FB-9B2A-ACC424D12794}"/>
              </a:ext>
            </a:extLst>
          </p:cNvPr>
          <p:cNvSpPr/>
          <p:nvPr/>
        </p:nvSpPr>
        <p:spPr>
          <a:xfrm>
            <a:off x="250825" y="3579894"/>
            <a:ext cx="5304748" cy="324000"/>
          </a:xfrm>
          <a:custGeom>
            <a:avLst/>
            <a:gdLst>
              <a:gd name="connsiteX0" fmla="*/ 0 w 5304748"/>
              <a:gd name="connsiteY0" fmla="*/ 0 h 324000"/>
              <a:gd name="connsiteX1" fmla="*/ 5159246 w 5304748"/>
              <a:gd name="connsiteY1" fmla="*/ 0 h 324000"/>
              <a:gd name="connsiteX2" fmla="*/ 5204045 w 5304748"/>
              <a:gd name="connsiteY2" fmla="*/ 122402 h 324000"/>
              <a:gd name="connsiteX3" fmla="*/ 5287422 w 5304748"/>
              <a:gd name="connsiteY3" fmla="*/ 295482 h 324000"/>
              <a:gd name="connsiteX4" fmla="*/ 5304748 w 5304748"/>
              <a:gd name="connsiteY4" fmla="*/ 324000 h 324000"/>
              <a:gd name="connsiteX5" fmla="*/ 0 w 5304748"/>
              <a:gd name="connsiteY5"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4748" h="324000">
                <a:moveTo>
                  <a:pt x="0" y="0"/>
                </a:moveTo>
                <a:lnTo>
                  <a:pt x="5159246" y="0"/>
                </a:lnTo>
                <a:lnTo>
                  <a:pt x="5204045" y="122402"/>
                </a:lnTo>
                <a:cubicBezTo>
                  <a:pt x="5229094" y="181623"/>
                  <a:pt x="5256941" y="239371"/>
                  <a:pt x="5287422" y="295482"/>
                </a:cubicBezTo>
                <a:lnTo>
                  <a:pt x="5304748"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4"/>
                </a:solidFill>
              </a:rPr>
              <a:t>EXCELLENCE</a:t>
            </a:r>
          </a:p>
        </p:txBody>
      </p:sp>
      <p:sp>
        <p:nvSpPr>
          <p:cNvPr id="100" name="Freihandform: Form 99">
            <a:extLst>
              <a:ext uri="{FF2B5EF4-FFF2-40B4-BE49-F238E27FC236}">
                <a16:creationId xmlns:a16="http://schemas.microsoft.com/office/drawing/2014/main" id="{5C1515E7-7151-4A0A-8482-74C59D988896}"/>
              </a:ext>
            </a:extLst>
          </p:cNvPr>
          <p:cNvSpPr/>
          <p:nvPr/>
        </p:nvSpPr>
        <p:spPr>
          <a:xfrm>
            <a:off x="250825" y="1131889"/>
            <a:ext cx="6181200" cy="324000"/>
          </a:xfrm>
          <a:custGeom>
            <a:avLst/>
            <a:gdLst>
              <a:gd name="connsiteX0" fmla="*/ 0 w 6181200"/>
              <a:gd name="connsiteY0" fmla="*/ 0 h 324000"/>
              <a:gd name="connsiteX1" fmla="*/ 6181200 w 6181200"/>
              <a:gd name="connsiteY1" fmla="*/ 0 h 324000"/>
              <a:gd name="connsiteX2" fmla="*/ 6181200 w 6181200"/>
              <a:gd name="connsiteY2" fmla="*/ 12171 h 324000"/>
              <a:gd name="connsiteX3" fmla="*/ 6084662 w 6181200"/>
              <a:gd name="connsiteY3" fmla="*/ 58676 h 324000"/>
              <a:gd name="connsiteX4" fmla="*/ 5768983 w 6181200"/>
              <a:gd name="connsiteY4" fmla="*/ 271837 h 324000"/>
              <a:gd name="connsiteX5" fmla="*/ 5711589 w 6181200"/>
              <a:gd name="connsiteY5" fmla="*/ 324000 h 324000"/>
              <a:gd name="connsiteX6" fmla="*/ 0 w 6181200"/>
              <a:gd name="connsiteY6"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324000">
                <a:moveTo>
                  <a:pt x="0" y="0"/>
                </a:moveTo>
                <a:lnTo>
                  <a:pt x="6181200" y="0"/>
                </a:lnTo>
                <a:lnTo>
                  <a:pt x="6181200" y="12171"/>
                </a:lnTo>
                <a:lnTo>
                  <a:pt x="6084662" y="58676"/>
                </a:lnTo>
                <a:cubicBezTo>
                  <a:pt x="5972441" y="119639"/>
                  <a:pt x="5866772" y="191134"/>
                  <a:pt x="5768983" y="271837"/>
                </a:cubicBezTo>
                <a:lnTo>
                  <a:pt x="5711589"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4"/>
                </a:solidFill>
              </a:rPr>
              <a:t>AGILE EDGES</a:t>
            </a:r>
          </a:p>
        </p:txBody>
      </p:sp>
      <p:sp>
        <p:nvSpPr>
          <p:cNvPr id="101" name="Freihandform: Form 100">
            <a:extLst>
              <a:ext uri="{FF2B5EF4-FFF2-40B4-BE49-F238E27FC236}">
                <a16:creationId xmlns:a16="http://schemas.microsoft.com/office/drawing/2014/main" id="{7B583455-3DC7-4225-AD3C-01AEA5103F72}"/>
              </a:ext>
            </a:extLst>
          </p:cNvPr>
          <p:cNvSpPr>
            <a:spLocks/>
          </p:cNvSpPr>
          <p:nvPr/>
        </p:nvSpPr>
        <p:spPr bwMode="gray">
          <a:xfrm>
            <a:off x="250826" y="1455618"/>
            <a:ext cx="5711887" cy="828000"/>
          </a:xfrm>
          <a:custGeom>
            <a:avLst/>
            <a:gdLst>
              <a:gd name="connsiteX0" fmla="*/ 0 w 5711887"/>
              <a:gd name="connsiteY0" fmla="*/ 0 h 828000"/>
              <a:gd name="connsiteX1" fmla="*/ 5711887 w 5711887"/>
              <a:gd name="connsiteY1" fmla="*/ 0 h 828000"/>
              <a:gd name="connsiteX2" fmla="*/ 5628376 w 5711887"/>
              <a:gd name="connsiteY2" fmla="*/ 75901 h 828000"/>
              <a:gd name="connsiteX3" fmla="*/ 5204045 w 5711887"/>
              <a:gd name="connsiteY3" fmla="*/ 705267 h 828000"/>
              <a:gd name="connsiteX4" fmla="*/ 5159124 w 5711887"/>
              <a:gd name="connsiteY4" fmla="*/ 828000 h 828000"/>
              <a:gd name="connsiteX5" fmla="*/ 0 w 5711887"/>
              <a:gd name="connsiteY5"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1887" h="828000">
                <a:moveTo>
                  <a:pt x="0" y="0"/>
                </a:moveTo>
                <a:lnTo>
                  <a:pt x="5711887" y="0"/>
                </a:lnTo>
                <a:lnTo>
                  <a:pt x="5628376" y="75901"/>
                </a:lnTo>
                <a:cubicBezTo>
                  <a:pt x="5449221" y="255055"/>
                  <a:pt x="5304239" y="468383"/>
                  <a:pt x="5204045" y="705267"/>
                </a:cubicBezTo>
                <a:lnTo>
                  <a:pt x="5159124"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lvl="0" eaLnBrk="0" fontAlgn="base" hangingPunct="0">
              <a:spcBef>
                <a:spcPct val="0"/>
              </a:spcBef>
              <a:spcAft>
                <a:spcPct val="0"/>
              </a:spcAft>
            </a:pPr>
            <a:r>
              <a:rPr lang="de-DE" altLang="en-US" sz="1100" dirty="0">
                <a:solidFill>
                  <a:srgbClr val="202124"/>
                </a:solidFill>
                <a:latin typeface="inherit"/>
                <a:cs typeface="Arial" panose="020B0604020202020204" pitchFamily="34" charset="0"/>
              </a:rPr>
              <a:t>Marktbedürfnisse, -reife, -regulierung, sind in unterschiedlichen Märkten nicht immer einheitlich gleich. Entsprechend formen und entwickeln wir Service-Segmente so weiter, dass sie in der Lage sind, die nötigen Anforderungen optimal zu erfüllen und sich an ihr Marktumfeld anzupassen.</a:t>
            </a:r>
            <a:endParaRPr lang="de-DE" altLang="en-US" sz="1100" dirty="0">
              <a:solidFill>
                <a:srgbClr val="202124"/>
              </a:solidFill>
              <a:latin typeface="Arial" panose="020B0604020202020204" pitchFamily="34" charset="0"/>
              <a:cs typeface="Arial" panose="020B0604020202020204" pitchFamily="34" charset="0"/>
            </a:endParaRPr>
          </a:p>
        </p:txBody>
      </p:sp>
      <p:sp>
        <p:nvSpPr>
          <p:cNvPr id="68" name="Titel 1">
            <a:extLst>
              <a:ext uri="{FF2B5EF4-FFF2-40B4-BE49-F238E27FC236}">
                <a16:creationId xmlns:a16="http://schemas.microsoft.com/office/drawing/2014/main" id="{AC76F02B-FBC6-4A41-81EF-2561DD597DD0}"/>
              </a:ext>
            </a:extLst>
          </p:cNvPr>
          <p:cNvSpPr>
            <a:spLocks noGrp="1"/>
          </p:cNvSpPr>
          <p:nvPr>
            <p:ph type="title" idx="4294967295"/>
          </p:nvPr>
        </p:nvSpPr>
        <p:spPr>
          <a:xfrm>
            <a:off x="251521" y="483518"/>
            <a:ext cx="6552727" cy="504056"/>
          </a:xfrm>
          <a:noFill/>
          <a:effectLst>
            <a:outerShdw blurRad="50800" dist="38100" dir="2700000" algn="tl" rotWithShape="0">
              <a:prstClr val="black">
                <a:alpha val="40000"/>
              </a:prstClr>
            </a:outerShdw>
          </a:effectLst>
        </p:spPr>
        <p:txBody>
          <a:bodyPr vert="horz" lIns="10800" anchor="ctr" anchorCtr="0"/>
          <a:lstStyle/>
          <a:p>
            <a:pPr algn="l">
              <a:buFont typeface="Arial" panose="020B0604020202020204" pitchFamily="34" charset="0"/>
            </a:pPr>
            <a:r>
              <a:rPr lang="en-US" sz="2400" dirty="0">
                <a:solidFill>
                  <a:schemeClr val="bg1"/>
                </a:solidFill>
                <a:latin typeface="+mn-lt"/>
                <a:ea typeface="+mn-ea"/>
                <a:cs typeface="+mn-cs"/>
              </a:rPr>
              <a:t>Highlights in Organization &amp; Processes</a:t>
            </a:r>
          </a:p>
        </p:txBody>
      </p:sp>
      <p:sp>
        <p:nvSpPr>
          <p:cNvPr id="253" name="Freeform 7">
            <a:extLst>
              <a:ext uri="{FF2B5EF4-FFF2-40B4-BE49-F238E27FC236}">
                <a16:creationId xmlns:a16="http://schemas.microsoft.com/office/drawing/2014/main" id="{193DE898-BE4C-47D2-BA83-43D3C120963B}"/>
              </a:ext>
            </a:extLst>
          </p:cNvPr>
          <p:cNvSpPr>
            <a:spLocks/>
          </p:cNvSpPr>
          <p:nvPr/>
        </p:nvSpPr>
        <p:spPr bwMode="gray">
          <a:xfrm>
            <a:off x="6660484" y="2178996"/>
            <a:ext cx="1561152" cy="1700435"/>
          </a:xfrm>
          <a:custGeom>
            <a:avLst/>
            <a:gdLst>
              <a:gd name="T0" fmla="*/ 292 w 1023"/>
              <a:gd name="T1" fmla="*/ 1153 h 1153"/>
              <a:gd name="T2" fmla="*/ 381 w 1023"/>
              <a:gd name="T3" fmla="*/ 963 h 1153"/>
              <a:gd name="T4" fmla="*/ 384 w 1023"/>
              <a:gd name="T5" fmla="*/ 696 h 1153"/>
              <a:gd name="T6" fmla="*/ 253 w 1023"/>
              <a:gd name="T7" fmla="*/ 600 h 1153"/>
              <a:gd name="T8" fmla="*/ 6 w 1023"/>
              <a:gd name="T9" fmla="*/ 563 h 1153"/>
              <a:gd name="T10" fmla="*/ 52 w 1023"/>
              <a:gd name="T11" fmla="*/ 547 h 1153"/>
              <a:gd name="T12" fmla="*/ 281 w 1023"/>
              <a:gd name="T13" fmla="*/ 579 h 1153"/>
              <a:gd name="T14" fmla="*/ 396 w 1023"/>
              <a:gd name="T15" fmla="*/ 648 h 1153"/>
              <a:gd name="T16" fmla="*/ 340 w 1023"/>
              <a:gd name="T17" fmla="*/ 436 h 1153"/>
              <a:gd name="T18" fmla="*/ 109 w 1023"/>
              <a:gd name="T19" fmla="*/ 303 h 1153"/>
              <a:gd name="T20" fmla="*/ 124 w 1023"/>
              <a:gd name="T21" fmla="*/ 287 h 1153"/>
              <a:gd name="T22" fmla="*/ 346 w 1023"/>
              <a:gd name="T23" fmla="*/ 412 h 1153"/>
              <a:gd name="T24" fmla="*/ 388 w 1023"/>
              <a:gd name="T25" fmla="*/ 431 h 1153"/>
              <a:gd name="T26" fmla="*/ 361 w 1023"/>
              <a:gd name="T27" fmla="*/ 53 h 1153"/>
              <a:gd name="T28" fmla="*/ 389 w 1023"/>
              <a:gd name="T29" fmla="*/ 24 h 1153"/>
              <a:gd name="T30" fmla="*/ 400 w 1023"/>
              <a:gd name="T31" fmla="*/ 383 h 1153"/>
              <a:gd name="T32" fmla="*/ 438 w 1023"/>
              <a:gd name="T33" fmla="*/ 599 h 1153"/>
              <a:gd name="T34" fmla="*/ 462 w 1023"/>
              <a:gd name="T35" fmla="*/ 615 h 1153"/>
              <a:gd name="T36" fmla="*/ 554 w 1023"/>
              <a:gd name="T37" fmla="*/ 304 h 1153"/>
              <a:gd name="T38" fmla="*/ 538 w 1023"/>
              <a:gd name="T39" fmla="*/ 196 h 1153"/>
              <a:gd name="T40" fmla="*/ 570 w 1023"/>
              <a:gd name="T41" fmla="*/ 387 h 1153"/>
              <a:gd name="T42" fmla="*/ 853 w 1023"/>
              <a:gd name="T43" fmla="*/ 179 h 1153"/>
              <a:gd name="T44" fmla="*/ 916 w 1023"/>
              <a:gd name="T45" fmla="*/ 187 h 1153"/>
              <a:gd name="T46" fmla="*/ 507 w 1023"/>
              <a:gd name="T47" fmla="*/ 579 h 1153"/>
              <a:gd name="T48" fmla="*/ 582 w 1023"/>
              <a:gd name="T49" fmla="*/ 605 h 1153"/>
              <a:gd name="T50" fmla="*/ 743 w 1023"/>
              <a:gd name="T51" fmla="*/ 453 h 1153"/>
              <a:gd name="T52" fmla="*/ 762 w 1023"/>
              <a:gd name="T53" fmla="*/ 436 h 1153"/>
              <a:gd name="T54" fmla="*/ 615 w 1023"/>
              <a:gd name="T55" fmla="*/ 613 h 1153"/>
              <a:gd name="T56" fmla="*/ 712 w 1023"/>
              <a:gd name="T57" fmla="*/ 688 h 1153"/>
              <a:gd name="T58" fmla="*/ 710 w 1023"/>
              <a:gd name="T59" fmla="*/ 727 h 1153"/>
              <a:gd name="T60" fmla="*/ 601 w 1023"/>
              <a:gd name="T61" fmla="*/ 626 h 1153"/>
              <a:gd name="T62" fmla="*/ 507 w 1023"/>
              <a:gd name="T63" fmla="*/ 674 h 1153"/>
              <a:gd name="T64" fmla="*/ 485 w 1023"/>
              <a:gd name="T65" fmla="*/ 915 h 1153"/>
              <a:gd name="T66" fmla="*/ 588 w 1023"/>
              <a:gd name="T67" fmla="*/ 1153 h 1153"/>
              <a:gd name="T68" fmla="*/ 292 w 1023"/>
              <a:gd name="T69" fmla="*/ 1153 h 1153"/>
              <a:gd name="connsiteX0" fmla="*/ 2813 w 8915"/>
              <a:gd name="connsiteY0" fmla="*/ 9909 h 9909"/>
              <a:gd name="connsiteX1" fmla="*/ 3683 w 8915"/>
              <a:gd name="connsiteY1" fmla="*/ 8261 h 9909"/>
              <a:gd name="connsiteX2" fmla="*/ 3713 w 8915"/>
              <a:gd name="connsiteY2" fmla="*/ 5945 h 9909"/>
              <a:gd name="connsiteX3" fmla="*/ 2432 w 8915"/>
              <a:gd name="connsiteY3" fmla="*/ 5113 h 9909"/>
              <a:gd name="connsiteX4" fmla="*/ 18 w 8915"/>
              <a:gd name="connsiteY4" fmla="*/ 4792 h 9909"/>
              <a:gd name="connsiteX5" fmla="*/ 467 w 8915"/>
              <a:gd name="connsiteY5" fmla="*/ 4653 h 9909"/>
              <a:gd name="connsiteX6" fmla="*/ 2706 w 8915"/>
              <a:gd name="connsiteY6" fmla="*/ 4931 h 9909"/>
              <a:gd name="connsiteX7" fmla="*/ 3830 w 8915"/>
              <a:gd name="connsiteY7" fmla="*/ 5529 h 9909"/>
              <a:gd name="connsiteX8" fmla="*/ 3283 w 8915"/>
              <a:gd name="connsiteY8" fmla="*/ 3690 h 9909"/>
              <a:gd name="connsiteX9" fmla="*/ 1024 w 8915"/>
              <a:gd name="connsiteY9" fmla="*/ 2537 h 9909"/>
              <a:gd name="connsiteX10" fmla="*/ 1171 w 8915"/>
              <a:gd name="connsiteY10" fmla="*/ 2398 h 9909"/>
              <a:gd name="connsiteX11" fmla="*/ 3341 w 8915"/>
              <a:gd name="connsiteY11" fmla="*/ 3482 h 9909"/>
              <a:gd name="connsiteX12" fmla="*/ 3752 w 8915"/>
              <a:gd name="connsiteY12" fmla="*/ 3647 h 9909"/>
              <a:gd name="connsiteX13" fmla="*/ 3488 w 8915"/>
              <a:gd name="connsiteY13" fmla="*/ 369 h 9909"/>
              <a:gd name="connsiteX14" fmla="*/ 3762 w 8915"/>
              <a:gd name="connsiteY14" fmla="*/ 117 h 9909"/>
              <a:gd name="connsiteX15" fmla="*/ 3869 w 8915"/>
              <a:gd name="connsiteY15" fmla="*/ 3231 h 9909"/>
              <a:gd name="connsiteX16" fmla="*/ 4241 w 8915"/>
              <a:gd name="connsiteY16" fmla="*/ 5104 h 9909"/>
              <a:gd name="connsiteX17" fmla="*/ 4475 w 8915"/>
              <a:gd name="connsiteY17" fmla="*/ 5243 h 9909"/>
              <a:gd name="connsiteX18" fmla="*/ 5374 w 8915"/>
              <a:gd name="connsiteY18" fmla="*/ 2546 h 9909"/>
              <a:gd name="connsiteX19" fmla="*/ 5218 w 8915"/>
              <a:gd name="connsiteY19" fmla="*/ 1609 h 9909"/>
              <a:gd name="connsiteX20" fmla="*/ 5531 w 8915"/>
              <a:gd name="connsiteY20" fmla="*/ 3265 h 9909"/>
              <a:gd name="connsiteX21" fmla="*/ 8913 w 8915"/>
              <a:gd name="connsiteY21" fmla="*/ 1531 h 9909"/>
              <a:gd name="connsiteX22" fmla="*/ 4915 w 8915"/>
              <a:gd name="connsiteY22" fmla="*/ 4931 h 9909"/>
              <a:gd name="connsiteX23" fmla="*/ 5648 w 8915"/>
              <a:gd name="connsiteY23" fmla="*/ 5156 h 9909"/>
              <a:gd name="connsiteX24" fmla="*/ 7222 w 8915"/>
              <a:gd name="connsiteY24" fmla="*/ 3838 h 9909"/>
              <a:gd name="connsiteX25" fmla="*/ 7408 w 8915"/>
              <a:gd name="connsiteY25" fmla="*/ 3690 h 9909"/>
              <a:gd name="connsiteX26" fmla="*/ 5971 w 8915"/>
              <a:gd name="connsiteY26" fmla="*/ 5226 h 9909"/>
              <a:gd name="connsiteX27" fmla="*/ 6919 w 8915"/>
              <a:gd name="connsiteY27" fmla="*/ 5876 h 9909"/>
              <a:gd name="connsiteX28" fmla="*/ 6899 w 8915"/>
              <a:gd name="connsiteY28" fmla="*/ 6214 h 9909"/>
              <a:gd name="connsiteX29" fmla="*/ 5834 w 8915"/>
              <a:gd name="connsiteY29" fmla="*/ 5338 h 9909"/>
              <a:gd name="connsiteX30" fmla="*/ 4915 w 8915"/>
              <a:gd name="connsiteY30" fmla="*/ 5755 h 9909"/>
              <a:gd name="connsiteX31" fmla="*/ 4700 w 8915"/>
              <a:gd name="connsiteY31" fmla="*/ 7845 h 9909"/>
              <a:gd name="connsiteX32" fmla="*/ 5707 w 8915"/>
              <a:gd name="connsiteY32" fmla="*/ 9909 h 9909"/>
              <a:gd name="connsiteX33" fmla="*/ 2813 w 8915"/>
              <a:gd name="connsiteY33" fmla="*/ 9909 h 9909"/>
              <a:gd name="connsiteX0" fmla="*/ 3155 w 8314"/>
              <a:gd name="connsiteY0" fmla="*/ 10000 h 10000"/>
              <a:gd name="connsiteX1" fmla="*/ 4131 w 8314"/>
              <a:gd name="connsiteY1" fmla="*/ 8337 h 10000"/>
              <a:gd name="connsiteX2" fmla="*/ 4165 w 8314"/>
              <a:gd name="connsiteY2" fmla="*/ 6000 h 10000"/>
              <a:gd name="connsiteX3" fmla="*/ 2728 w 8314"/>
              <a:gd name="connsiteY3" fmla="*/ 5160 h 10000"/>
              <a:gd name="connsiteX4" fmla="*/ 20 w 8314"/>
              <a:gd name="connsiteY4" fmla="*/ 4836 h 10000"/>
              <a:gd name="connsiteX5" fmla="*/ 524 w 8314"/>
              <a:gd name="connsiteY5" fmla="*/ 4696 h 10000"/>
              <a:gd name="connsiteX6" fmla="*/ 3035 w 8314"/>
              <a:gd name="connsiteY6" fmla="*/ 4976 h 10000"/>
              <a:gd name="connsiteX7" fmla="*/ 4296 w 8314"/>
              <a:gd name="connsiteY7" fmla="*/ 5580 h 10000"/>
              <a:gd name="connsiteX8" fmla="*/ 3683 w 8314"/>
              <a:gd name="connsiteY8" fmla="*/ 3724 h 10000"/>
              <a:gd name="connsiteX9" fmla="*/ 1149 w 8314"/>
              <a:gd name="connsiteY9" fmla="*/ 2560 h 10000"/>
              <a:gd name="connsiteX10" fmla="*/ 1314 w 8314"/>
              <a:gd name="connsiteY10" fmla="*/ 2420 h 10000"/>
              <a:gd name="connsiteX11" fmla="*/ 3748 w 8314"/>
              <a:gd name="connsiteY11" fmla="*/ 3514 h 10000"/>
              <a:gd name="connsiteX12" fmla="*/ 4209 w 8314"/>
              <a:gd name="connsiteY12" fmla="*/ 3680 h 10000"/>
              <a:gd name="connsiteX13" fmla="*/ 3913 w 8314"/>
              <a:gd name="connsiteY13" fmla="*/ 372 h 10000"/>
              <a:gd name="connsiteX14" fmla="*/ 4220 w 8314"/>
              <a:gd name="connsiteY14" fmla="*/ 118 h 10000"/>
              <a:gd name="connsiteX15" fmla="*/ 4340 w 8314"/>
              <a:gd name="connsiteY15" fmla="*/ 3261 h 10000"/>
              <a:gd name="connsiteX16" fmla="*/ 4757 w 8314"/>
              <a:gd name="connsiteY16" fmla="*/ 5151 h 10000"/>
              <a:gd name="connsiteX17" fmla="*/ 5020 w 8314"/>
              <a:gd name="connsiteY17" fmla="*/ 5291 h 10000"/>
              <a:gd name="connsiteX18" fmla="*/ 6028 w 8314"/>
              <a:gd name="connsiteY18" fmla="*/ 2569 h 10000"/>
              <a:gd name="connsiteX19" fmla="*/ 5853 w 8314"/>
              <a:gd name="connsiteY19" fmla="*/ 1624 h 10000"/>
              <a:gd name="connsiteX20" fmla="*/ 6204 w 8314"/>
              <a:gd name="connsiteY20" fmla="*/ 3295 h 10000"/>
              <a:gd name="connsiteX21" fmla="*/ 5513 w 8314"/>
              <a:gd name="connsiteY21" fmla="*/ 4976 h 10000"/>
              <a:gd name="connsiteX22" fmla="*/ 6335 w 8314"/>
              <a:gd name="connsiteY22" fmla="*/ 5203 h 10000"/>
              <a:gd name="connsiteX23" fmla="*/ 8101 w 8314"/>
              <a:gd name="connsiteY23" fmla="*/ 3873 h 10000"/>
              <a:gd name="connsiteX24" fmla="*/ 8310 w 8314"/>
              <a:gd name="connsiteY24" fmla="*/ 3724 h 10000"/>
              <a:gd name="connsiteX25" fmla="*/ 6698 w 8314"/>
              <a:gd name="connsiteY25" fmla="*/ 5274 h 10000"/>
              <a:gd name="connsiteX26" fmla="*/ 7761 w 8314"/>
              <a:gd name="connsiteY26" fmla="*/ 5930 h 10000"/>
              <a:gd name="connsiteX27" fmla="*/ 7739 w 8314"/>
              <a:gd name="connsiteY27" fmla="*/ 6271 h 10000"/>
              <a:gd name="connsiteX28" fmla="*/ 6544 w 8314"/>
              <a:gd name="connsiteY28" fmla="*/ 5387 h 10000"/>
              <a:gd name="connsiteX29" fmla="*/ 5513 w 8314"/>
              <a:gd name="connsiteY29" fmla="*/ 5808 h 10000"/>
              <a:gd name="connsiteX30" fmla="*/ 5272 w 8314"/>
              <a:gd name="connsiteY30" fmla="*/ 7917 h 10000"/>
              <a:gd name="connsiteX31" fmla="*/ 6402 w 8314"/>
              <a:gd name="connsiteY31" fmla="*/ 10000 h 10000"/>
              <a:gd name="connsiteX32" fmla="*/ 3155 w 8314"/>
              <a:gd name="connsiteY32"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1382 w 10001"/>
              <a:gd name="connsiteY9" fmla="*/ 2560 h 10000"/>
              <a:gd name="connsiteX10" fmla="*/ 4508 w 10001"/>
              <a:gd name="connsiteY10" fmla="*/ 3514 h 10000"/>
              <a:gd name="connsiteX11" fmla="*/ 5063 w 10001"/>
              <a:gd name="connsiteY11" fmla="*/ 3680 h 10000"/>
              <a:gd name="connsiteX12" fmla="*/ 4707 w 10001"/>
              <a:gd name="connsiteY12" fmla="*/ 372 h 10000"/>
              <a:gd name="connsiteX13" fmla="*/ 5076 w 10001"/>
              <a:gd name="connsiteY13" fmla="*/ 118 h 10000"/>
              <a:gd name="connsiteX14" fmla="*/ 5220 w 10001"/>
              <a:gd name="connsiteY14" fmla="*/ 3261 h 10000"/>
              <a:gd name="connsiteX15" fmla="*/ 5722 w 10001"/>
              <a:gd name="connsiteY15" fmla="*/ 5151 h 10000"/>
              <a:gd name="connsiteX16" fmla="*/ 6038 w 10001"/>
              <a:gd name="connsiteY16" fmla="*/ 5291 h 10000"/>
              <a:gd name="connsiteX17" fmla="*/ 7250 w 10001"/>
              <a:gd name="connsiteY17" fmla="*/ 2569 h 10000"/>
              <a:gd name="connsiteX18" fmla="*/ 7040 w 10001"/>
              <a:gd name="connsiteY18" fmla="*/ 1624 h 10000"/>
              <a:gd name="connsiteX19" fmla="*/ 7462 w 10001"/>
              <a:gd name="connsiteY19" fmla="*/ 3295 h 10000"/>
              <a:gd name="connsiteX20" fmla="*/ 6631 w 10001"/>
              <a:gd name="connsiteY20" fmla="*/ 4976 h 10000"/>
              <a:gd name="connsiteX21" fmla="*/ 7620 w 10001"/>
              <a:gd name="connsiteY21" fmla="*/ 5203 h 10000"/>
              <a:gd name="connsiteX22" fmla="*/ 9744 w 10001"/>
              <a:gd name="connsiteY22" fmla="*/ 3873 h 10000"/>
              <a:gd name="connsiteX23" fmla="*/ 9995 w 10001"/>
              <a:gd name="connsiteY23" fmla="*/ 3724 h 10000"/>
              <a:gd name="connsiteX24" fmla="*/ 8056 w 10001"/>
              <a:gd name="connsiteY24" fmla="*/ 5274 h 10000"/>
              <a:gd name="connsiteX25" fmla="*/ 9335 w 10001"/>
              <a:gd name="connsiteY25" fmla="*/ 5930 h 10000"/>
              <a:gd name="connsiteX26" fmla="*/ 9308 w 10001"/>
              <a:gd name="connsiteY26" fmla="*/ 6271 h 10000"/>
              <a:gd name="connsiteX27" fmla="*/ 7871 w 10001"/>
              <a:gd name="connsiteY27" fmla="*/ 5387 h 10000"/>
              <a:gd name="connsiteX28" fmla="*/ 6631 w 10001"/>
              <a:gd name="connsiteY28" fmla="*/ 5808 h 10000"/>
              <a:gd name="connsiteX29" fmla="*/ 6341 w 10001"/>
              <a:gd name="connsiteY29" fmla="*/ 7917 h 10000"/>
              <a:gd name="connsiteX30" fmla="*/ 7700 w 10001"/>
              <a:gd name="connsiteY30" fmla="*/ 10000 h 10000"/>
              <a:gd name="connsiteX31" fmla="*/ 3795 w 10001"/>
              <a:gd name="connsiteY31"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4508 w 10001"/>
              <a:gd name="connsiteY9" fmla="*/ 3514 h 10000"/>
              <a:gd name="connsiteX10" fmla="*/ 5063 w 10001"/>
              <a:gd name="connsiteY10" fmla="*/ 3680 h 10000"/>
              <a:gd name="connsiteX11" fmla="*/ 4707 w 10001"/>
              <a:gd name="connsiteY11" fmla="*/ 372 h 10000"/>
              <a:gd name="connsiteX12" fmla="*/ 5076 w 10001"/>
              <a:gd name="connsiteY12" fmla="*/ 118 h 10000"/>
              <a:gd name="connsiteX13" fmla="*/ 5220 w 10001"/>
              <a:gd name="connsiteY13" fmla="*/ 3261 h 10000"/>
              <a:gd name="connsiteX14" fmla="*/ 5722 w 10001"/>
              <a:gd name="connsiteY14" fmla="*/ 5151 h 10000"/>
              <a:gd name="connsiteX15" fmla="*/ 6038 w 10001"/>
              <a:gd name="connsiteY15" fmla="*/ 5291 h 10000"/>
              <a:gd name="connsiteX16" fmla="*/ 7250 w 10001"/>
              <a:gd name="connsiteY16" fmla="*/ 2569 h 10000"/>
              <a:gd name="connsiteX17" fmla="*/ 7040 w 10001"/>
              <a:gd name="connsiteY17" fmla="*/ 1624 h 10000"/>
              <a:gd name="connsiteX18" fmla="*/ 7462 w 10001"/>
              <a:gd name="connsiteY18" fmla="*/ 3295 h 10000"/>
              <a:gd name="connsiteX19" fmla="*/ 6631 w 10001"/>
              <a:gd name="connsiteY19" fmla="*/ 4976 h 10000"/>
              <a:gd name="connsiteX20" fmla="*/ 7620 w 10001"/>
              <a:gd name="connsiteY20" fmla="*/ 5203 h 10000"/>
              <a:gd name="connsiteX21" fmla="*/ 9744 w 10001"/>
              <a:gd name="connsiteY21" fmla="*/ 3873 h 10000"/>
              <a:gd name="connsiteX22" fmla="*/ 9995 w 10001"/>
              <a:gd name="connsiteY22" fmla="*/ 3724 h 10000"/>
              <a:gd name="connsiteX23" fmla="*/ 8056 w 10001"/>
              <a:gd name="connsiteY23" fmla="*/ 5274 h 10000"/>
              <a:gd name="connsiteX24" fmla="*/ 9335 w 10001"/>
              <a:gd name="connsiteY24" fmla="*/ 5930 h 10000"/>
              <a:gd name="connsiteX25" fmla="*/ 9308 w 10001"/>
              <a:gd name="connsiteY25" fmla="*/ 6271 h 10000"/>
              <a:gd name="connsiteX26" fmla="*/ 7871 w 10001"/>
              <a:gd name="connsiteY26" fmla="*/ 5387 h 10000"/>
              <a:gd name="connsiteX27" fmla="*/ 6631 w 10001"/>
              <a:gd name="connsiteY27" fmla="*/ 5808 h 10000"/>
              <a:gd name="connsiteX28" fmla="*/ 6341 w 10001"/>
              <a:gd name="connsiteY28" fmla="*/ 7917 h 10000"/>
              <a:gd name="connsiteX29" fmla="*/ 7700 w 10001"/>
              <a:gd name="connsiteY29" fmla="*/ 10000 h 10000"/>
              <a:gd name="connsiteX30" fmla="*/ 3795 w 10001"/>
              <a:gd name="connsiteY3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01" h="10000">
                <a:moveTo>
                  <a:pt x="3795" y="10000"/>
                </a:moveTo>
                <a:cubicBezTo>
                  <a:pt x="3902" y="9974"/>
                  <a:pt x="4798" y="9116"/>
                  <a:pt x="4969" y="8337"/>
                </a:cubicBezTo>
                <a:cubicBezTo>
                  <a:pt x="5141" y="7514"/>
                  <a:pt x="5141" y="6237"/>
                  <a:pt x="5010" y="6000"/>
                </a:cubicBezTo>
                <a:cubicBezTo>
                  <a:pt x="5010" y="6000"/>
                  <a:pt x="4640" y="5291"/>
                  <a:pt x="3281" y="5160"/>
                </a:cubicBezTo>
                <a:cubicBezTo>
                  <a:pt x="1922" y="5029"/>
                  <a:pt x="115" y="4906"/>
                  <a:pt x="24" y="4836"/>
                </a:cubicBezTo>
                <a:cubicBezTo>
                  <a:pt x="-55" y="4766"/>
                  <a:pt x="51" y="4608"/>
                  <a:pt x="630" y="4696"/>
                </a:cubicBezTo>
                <a:cubicBezTo>
                  <a:pt x="1210" y="4774"/>
                  <a:pt x="3190" y="4819"/>
                  <a:pt x="3650" y="4976"/>
                </a:cubicBezTo>
                <a:cubicBezTo>
                  <a:pt x="4112" y="5125"/>
                  <a:pt x="5167" y="5580"/>
                  <a:pt x="5167" y="5580"/>
                </a:cubicBezTo>
                <a:cubicBezTo>
                  <a:pt x="5167" y="5580"/>
                  <a:pt x="4540" y="4068"/>
                  <a:pt x="4430" y="3724"/>
                </a:cubicBezTo>
                <a:cubicBezTo>
                  <a:pt x="4320" y="3380"/>
                  <a:pt x="4403" y="3521"/>
                  <a:pt x="4508" y="3514"/>
                </a:cubicBezTo>
                <a:cubicBezTo>
                  <a:pt x="4903" y="3943"/>
                  <a:pt x="5114" y="4031"/>
                  <a:pt x="5063" y="3680"/>
                </a:cubicBezTo>
                <a:cubicBezTo>
                  <a:pt x="5010" y="3330"/>
                  <a:pt x="4482" y="783"/>
                  <a:pt x="4707" y="372"/>
                </a:cubicBezTo>
                <a:cubicBezTo>
                  <a:pt x="4930" y="-30"/>
                  <a:pt x="5141" y="-92"/>
                  <a:pt x="5076" y="118"/>
                </a:cubicBezTo>
                <a:cubicBezTo>
                  <a:pt x="5010" y="328"/>
                  <a:pt x="5035" y="2464"/>
                  <a:pt x="5220" y="3261"/>
                </a:cubicBezTo>
                <a:cubicBezTo>
                  <a:pt x="5391" y="4048"/>
                  <a:pt x="5722" y="5151"/>
                  <a:pt x="5722" y="5151"/>
                </a:cubicBezTo>
                <a:cubicBezTo>
                  <a:pt x="5722" y="5151"/>
                  <a:pt x="5800" y="5834"/>
                  <a:pt x="6038" y="5291"/>
                </a:cubicBezTo>
                <a:cubicBezTo>
                  <a:pt x="6288" y="4740"/>
                  <a:pt x="7436" y="3347"/>
                  <a:pt x="7250" y="2569"/>
                </a:cubicBezTo>
                <a:cubicBezTo>
                  <a:pt x="7080" y="1790"/>
                  <a:pt x="6777" y="1440"/>
                  <a:pt x="7040" y="1624"/>
                </a:cubicBezTo>
                <a:cubicBezTo>
                  <a:pt x="7305" y="1807"/>
                  <a:pt x="7606" y="2893"/>
                  <a:pt x="7462" y="3295"/>
                </a:cubicBezTo>
                <a:cubicBezTo>
                  <a:pt x="7394" y="3854"/>
                  <a:pt x="6605" y="4658"/>
                  <a:pt x="6631" y="4976"/>
                </a:cubicBezTo>
                <a:cubicBezTo>
                  <a:pt x="6657" y="5294"/>
                  <a:pt x="7159" y="5335"/>
                  <a:pt x="7620" y="5203"/>
                </a:cubicBezTo>
                <a:cubicBezTo>
                  <a:pt x="8293" y="5011"/>
                  <a:pt x="9625" y="4014"/>
                  <a:pt x="9744" y="3873"/>
                </a:cubicBezTo>
                <a:cubicBezTo>
                  <a:pt x="9876" y="3716"/>
                  <a:pt x="10034" y="3540"/>
                  <a:pt x="9995" y="3724"/>
                </a:cubicBezTo>
                <a:cubicBezTo>
                  <a:pt x="9968" y="3909"/>
                  <a:pt x="8438" y="5177"/>
                  <a:pt x="8056" y="5274"/>
                </a:cubicBezTo>
                <a:cubicBezTo>
                  <a:pt x="8478" y="5317"/>
                  <a:pt x="9032" y="5720"/>
                  <a:pt x="9335" y="5930"/>
                </a:cubicBezTo>
                <a:cubicBezTo>
                  <a:pt x="9638" y="6140"/>
                  <a:pt x="9375" y="6359"/>
                  <a:pt x="9308" y="6271"/>
                </a:cubicBezTo>
                <a:cubicBezTo>
                  <a:pt x="8661" y="5492"/>
                  <a:pt x="8148" y="5501"/>
                  <a:pt x="7871" y="5387"/>
                </a:cubicBezTo>
                <a:cubicBezTo>
                  <a:pt x="7185" y="5353"/>
                  <a:pt x="6841" y="5632"/>
                  <a:pt x="6631" y="5808"/>
                </a:cubicBezTo>
                <a:cubicBezTo>
                  <a:pt x="6051" y="6271"/>
                  <a:pt x="6236" y="6989"/>
                  <a:pt x="6341" y="7917"/>
                </a:cubicBezTo>
                <a:cubicBezTo>
                  <a:pt x="6447" y="8835"/>
                  <a:pt x="7700" y="10000"/>
                  <a:pt x="7700" y="10000"/>
                </a:cubicBezTo>
                <a:lnTo>
                  <a:pt x="3795" y="10000"/>
                </a:ln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4" name="Oval 12">
            <a:extLst>
              <a:ext uri="{FF2B5EF4-FFF2-40B4-BE49-F238E27FC236}">
                <a16:creationId xmlns:a16="http://schemas.microsoft.com/office/drawing/2014/main" id="{532911B1-24F9-49A3-86DB-938BA71301D4}"/>
              </a:ext>
            </a:extLst>
          </p:cNvPr>
          <p:cNvSpPr>
            <a:spLocks noChangeArrowheads="1"/>
          </p:cNvSpPr>
          <p:nvPr/>
        </p:nvSpPr>
        <p:spPr bwMode="gray">
          <a:xfrm>
            <a:off x="6070760" y="1882867"/>
            <a:ext cx="700617" cy="701513"/>
          </a:xfrm>
          <a:prstGeom prst="ellipse">
            <a:avLst/>
          </a:prstGeom>
          <a:solidFill>
            <a:schemeClr val="accent4"/>
          </a:solidFill>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36000" bIns="154448" numCol="1" spcCol="1270" anchor="ctr" anchorCtr="0">
            <a:noAutofit/>
          </a:bodyPr>
          <a:lstStyle/>
          <a:p>
            <a:pPr lvl="0" algn="ctr" defTabSz="400050">
              <a:lnSpc>
                <a:spcPct val="90000"/>
              </a:lnSpc>
              <a:spcBef>
                <a:spcPct val="0"/>
              </a:spcBef>
              <a:spcAft>
                <a:spcPct val="35000"/>
              </a:spcAft>
            </a:pPr>
            <a:r>
              <a:rPr lang="en-GB" sz="600" dirty="0">
                <a:solidFill>
                  <a:schemeClr val="bg1"/>
                </a:solidFill>
              </a:rPr>
              <a:t>Organisation &amp; Processes</a:t>
            </a:r>
          </a:p>
        </p:txBody>
      </p:sp>
      <p:sp>
        <p:nvSpPr>
          <p:cNvPr id="255" name="Oval 13">
            <a:extLst>
              <a:ext uri="{FF2B5EF4-FFF2-40B4-BE49-F238E27FC236}">
                <a16:creationId xmlns:a16="http://schemas.microsoft.com/office/drawing/2014/main" id="{6ECB6E2D-CF89-4103-BD2B-03A8933F80DA}"/>
              </a:ext>
            </a:extLst>
          </p:cNvPr>
          <p:cNvSpPr>
            <a:spLocks noChangeArrowheads="1"/>
          </p:cNvSpPr>
          <p:nvPr/>
        </p:nvSpPr>
        <p:spPr bwMode="gray">
          <a:xfrm>
            <a:off x="6182895" y="2483011"/>
            <a:ext cx="678190" cy="67729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256" name="Oval 14">
            <a:extLst>
              <a:ext uri="{FF2B5EF4-FFF2-40B4-BE49-F238E27FC236}">
                <a16:creationId xmlns:a16="http://schemas.microsoft.com/office/drawing/2014/main" id="{4F1DEEC2-42B6-45A6-8E1F-3175E50BF64B}"/>
              </a:ext>
            </a:extLst>
          </p:cNvPr>
          <p:cNvSpPr>
            <a:spLocks noChangeArrowheads="1"/>
          </p:cNvSpPr>
          <p:nvPr/>
        </p:nvSpPr>
        <p:spPr bwMode="gray">
          <a:xfrm>
            <a:off x="6878129" y="2692029"/>
            <a:ext cx="474554" cy="47455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Agile Edges</a:t>
            </a:r>
          </a:p>
        </p:txBody>
      </p:sp>
      <p:sp>
        <p:nvSpPr>
          <p:cNvPr id="257" name="Oval 15">
            <a:extLst>
              <a:ext uri="{FF2B5EF4-FFF2-40B4-BE49-F238E27FC236}">
                <a16:creationId xmlns:a16="http://schemas.microsoft.com/office/drawing/2014/main" id="{F62801AB-747D-4B28-9124-0800396C94C1}"/>
              </a:ext>
            </a:extLst>
          </p:cNvPr>
          <p:cNvSpPr>
            <a:spLocks noChangeArrowheads="1"/>
          </p:cNvSpPr>
          <p:nvPr/>
        </p:nvSpPr>
        <p:spPr bwMode="gray">
          <a:xfrm>
            <a:off x="6687053" y="2047928"/>
            <a:ext cx="610012" cy="61090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Support</a:t>
            </a:r>
          </a:p>
        </p:txBody>
      </p:sp>
      <p:sp>
        <p:nvSpPr>
          <p:cNvPr id="258" name="Oval 16">
            <a:extLst>
              <a:ext uri="{FF2B5EF4-FFF2-40B4-BE49-F238E27FC236}">
                <a16:creationId xmlns:a16="http://schemas.microsoft.com/office/drawing/2014/main" id="{6827B8B9-B72C-4943-A33F-29CFF0D6B93C}"/>
              </a:ext>
            </a:extLst>
          </p:cNvPr>
          <p:cNvSpPr>
            <a:spLocks noChangeArrowheads="1"/>
          </p:cNvSpPr>
          <p:nvPr/>
        </p:nvSpPr>
        <p:spPr bwMode="gray">
          <a:xfrm>
            <a:off x="6375766" y="1459447"/>
            <a:ext cx="575923" cy="57592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Align-ment</a:t>
            </a:r>
          </a:p>
        </p:txBody>
      </p:sp>
      <p:sp>
        <p:nvSpPr>
          <p:cNvPr id="260" name="Oval 18">
            <a:extLst>
              <a:ext uri="{FF2B5EF4-FFF2-40B4-BE49-F238E27FC236}">
                <a16:creationId xmlns:a16="http://schemas.microsoft.com/office/drawing/2014/main" id="{29D21E83-F1C2-40B9-BA2F-4838189B55AD}"/>
              </a:ext>
            </a:extLst>
          </p:cNvPr>
          <p:cNvSpPr>
            <a:spLocks noChangeArrowheads="1"/>
          </p:cNvSpPr>
          <p:nvPr/>
        </p:nvSpPr>
        <p:spPr bwMode="gray">
          <a:xfrm>
            <a:off x="7585026" y="1357180"/>
            <a:ext cx="349860" cy="35165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2"/>
              </a:solidFill>
              <a:cs typeface="Arial" panose="020B0604020202020204" pitchFamily="34" charset="0"/>
            </a:endParaRPr>
          </a:p>
        </p:txBody>
      </p:sp>
      <p:sp>
        <p:nvSpPr>
          <p:cNvPr id="261" name="Oval 19">
            <a:extLst>
              <a:ext uri="{FF2B5EF4-FFF2-40B4-BE49-F238E27FC236}">
                <a16:creationId xmlns:a16="http://schemas.microsoft.com/office/drawing/2014/main" id="{0C6B1C34-B2B5-4A51-B396-9D1A8023C0F6}"/>
              </a:ext>
            </a:extLst>
          </p:cNvPr>
          <p:cNvSpPr>
            <a:spLocks noChangeArrowheads="1"/>
          </p:cNvSpPr>
          <p:nvPr/>
        </p:nvSpPr>
        <p:spPr bwMode="gray">
          <a:xfrm>
            <a:off x="7500701" y="1652318"/>
            <a:ext cx="722147" cy="722147"/>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2"/>
                </a:solidFill>
                <a:cs typeface="Arial" panose="020B0604020202020204" pitchFamily="34" charset="0"/>
              </a:rPr>
              <a:t>Excellence</a:t>
            </a:r>
          </a:p>
        </p:txBody>
      </p:sp>
      <p:sp>
        <p:nvSpPr>
          <p:cNvPr id="262" name="Oval 20">
            <a:extLst>
              <a:ext uri="{FF2B5EF4-FFF2-40B4-BE49-F238E27FC236}">
                <a16:creationId xmlns:a16="http://schemas.microsoft.com/office/drawing/2014/main" id="{4F48EDB9-DCEC-4A9A-AF25-BBB34DC21798}"/>
              </a:ext>
            </a:extLst>
          </p:cNvPr>
          <p:cNvSpPr>
            <a:spLocks noChangeArrowheads="1"/>
          </p:cNvSpPr>
          <p:nvPr/>
        </p:nvSpPr>
        <p:spPr bwMode="gray">
          <a:xfrm>
            <a:off x="8110713" y="1523139"/>
            <a:ext cx="925783" cy="92578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2"/>
                </a:solidFill>
                <a:cs typeface="Arial" panose="020B0604020202020204" pitchFamily="34" charset="0"/>
              </a:rPr>
              <a:t>Power</a:t>
            </a:r>
            <a:br>
              <a:rPr lang="en-GB" sz="800" dirty="0">
                <a:solidFill>
                  <a:schemeClr val="bg2"/>
                </a:solidFill>
                <a:cs typeface="Arial" panose="020B0604020202020204" pitchFamily="34" charset="0"/>
              </a:rPr>
            </a:br>
            <a:r>
              <a:rPr lang="en-GB" sz="800" dirty="0">
                <a:solidFill>
                  <a:schemeClr val="bg2"/>
                </a:solidFill>
                <a:cs typeface="Arial" panose="020B0604020202020204" pitchFamily="34" charset="0"/>
              </a:rPr>
              <a:t>to the</a:t>
            </a:r>
            <a:br>
              <a:rPr lang="en-GB" sz="800" dirty="0">
                <a:solidFill>
                  <a:schemeClr val="bg2"/>
                </a:solidFill>
                <a:cs typeface="Arial" panose="020B0604020202020204" pitchFamily="34" charset="0"/>
              </a:rPr>
            </a:br>
            <a:r>
              <a:rPr lang="en-GB" sz="800" dirty="0">
                <a:solidFill>
                  <a:schemeClr val="bg2"/>
                </a:solidFill>
                <a:cs typeface="Arial" panose="020B0604020202020204" pitchFamily="34" charset="0"/>
              </a:rPr>
              <a:t>Regions</a:t>
            </a:r>
            <a:endParaRPr lang="en-US" sz="800" dirty="0">
              <a:solidFill>
                <a:schemeClr val="bg2"/>
              </a:solidFill>
              <a:cs typeface="Arial" panose="020B0604020202020204" pitchFamily="34" charset="0"/>
            </a:endParaRPr>
          </a:p>
        </p:txBody>
      </p:sp>
      <p:sp>
        <p:nvSpPr>
          <p:cNvPr id="263" name="Oval 21">
            <a:extLst>
              <a:ext uri="{FF2B5EF4-FFF2-40B4-BE49-F238E27FC236}">
                <a16:creationId xmlns:a16="http://schemas.microsoft.com/office/drawing/2014/main" id="{2F9FBBCE-DC46-446A-9BAA-C2291618B200}"/>
              </a:ext>
            </a:extLst>
          </p:cNvPr>
          <p:cNvSpPr>
            <a:spLocks noChangeArrowheads="1"/>
          </p:cNvSpPr>
          <p:nvPr/>
        </p:nvSpPr>
        <p:spPr bwMode="gray">
          <a:xfrm>
            <a:off x="8043432" y="2296419"/>
            <a:ext cx="620777" cy="620776"/>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noProof="1">
                <a:solidFill>
                  <a:schemeClr val="bg2"/>
                </a:solidFill>
                <a:cs typeface="Arial" panose="020B0604020202020204" pitchFamily="34" charset="0"/>
              </a:rPr>
              <a:t>Delivery</a:t>
            </a:r>
          </a:p>
        </p:txBody>
      </p:sp>
      <p:sp>
        <p:nvSpPr>
          <p:cNvPr id="264" name="Oval 22">
            <a:extLst>
              <a:ext uri="{FF2B5EF4-FFF2-40B4-BE49-F238E27FC236}">
                <a16:creationId xmlns:a16="http://schemas.microsoft.com/office/drawing/2014/main" id="{41030B13-5E99-4521-A7D8-9C2E4ACEFF8E}"/>
              </a:ext>
            </a:extLst>
          </p:cNvPr>
          <p:cNvSpPr>
            <a:spLocks noChangeArrowheads="1"/>
          </p:cNvSpPr>
          <p:nvPr/>
        </p:nvSpPr>
        <p:spPr bwMode="gray">
          <a:xfrm>
            <a:off x="7640645" y="2374464"/>
            <a:ext cx="453024" cy="45302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Change</a:t>
            </a:r>
          </a:p>
        </p:txBody>
      </p:sp>
      <p:sp>
        <p:nvSpPr>
          <p:cNvPr id="265" name="Oval 23">
            <a:extLst>
              <a:ext uri="{FF2B5EF4-FFF2-40B4-BE49-F238E27FC236}">
                <a16:creationId xmlns:a16="http://schemas.microsoft.com/office/drawing/2014/main" id="{F4BAC314-8C72-4FC5-B305-C91CB8FBAF8E}"/>
              </a:ext>
            </a:extLst>
          </p:cNvPr>
          <p:cNvSpPr>
            <a:spLocks noChangeArrowheads="1"/>
          </p:cNvSpPr>
          <p:nvPr/>
        </p:nvSpPr>
        <p:spPr bwMode="gray">
          <a:xfrm>
            <a:off x="7267461" y="2184284"/>
            <a:ext cx="362419" cy="359728"/>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266" name="Grafik 265" descr="Armbanduhr">
            <a:extLst>
              <a:ext uri="{FF2B5EF4-FFF2-40B4-BE49-F238E27FC236}">
                <a16:creationId xmlns:a16="http://schemas.microsoft.com/office/drawing/2014/main" id="{5EB79A97-A880-4F67-85F2-55A99BBB768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49611" y="1409843"/>
            <a:ext cx="214946" cy="214946"/>
          </a:xfrm>
          <a:prstGeom prst="rect">
            <a:avLst/>
          </a:prstGeom>
        </p:spPr>
      </p:pic>
      <p:pic>
        <p:nvPicPr>
          <p:cNvPr id="267" name="Grafik 266" descr="Workflow">
            <a:extLst>
              <a:ext uri="{FF2B5EF4-FFF2-40B4-BE49-F238E27FC236}">
                <a16:creationId xmlns:a16="http://schemas.microsoft.com/office/drawing/2014/main" id="{5AFDB507-88E3-44AB-B626-14B0E3C3EB2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30274" y="2241232"/>
            <a:ext cx="246676" cy="246676"/>
          </a:xfrm>
          <a:prstGeom prst="rect">
            <a:avLst/>
          </a:prstGeom>
        </p:spPr>
      </p:pic>
      <p:sp>
        <p:nvSpPr>
          <p:cNvPr id="268" name="Oval 13">
            <a:extLst>
              <a:ext uri="{FF2B5EF4-FFF2-40B4-BE49-F238E27FC236}">
                <a16:creationId xmlns:a16="http://schemas.microsoft.com/office/drawing/2014/main" id="{8BFBD4A9-99F2-4F90-A816-E1D0EC455986}"/>
              </a:ext>
            </a:extLst>
          </p:cNvPr>
          <p:cNvSpPr>
            <a:spLocks noChangeArrowheads="1"/>
          </p:cNvSpPr>
          <p:nvPr/>
        </p:nvSpPr>
        <p:spPr bwMode="gray">
          <a:xfrm>
            <a:off x="7753933" y="3377806"/>
            <a:ext cx="678190" cy="677293"/>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US" altLang="de-DE" sz="600" noProof="1">
                <a:solidFill>
                  <a:schemeClr val="bg1"/>
                </a:solidFill>
              </a:rPr>
              <a:t>People &amp; Development</a:t>
            </a:r>
            <a:endParaRPr lang="en-US" sz="600" dirty="0">
              <a:solidFill>
                <a:schemeClr val="bg1"/>
              </a:solidFill>
            </a:endParaRPr>
          </a:p>
        </p:txBody>
      </p:sp>
      <p:sp>
        <p:nvSpPr>
          <p:cNvPr id="269" name="Oval 22">
            <a:extLst>
              <a:ext uri="{FF2B5EF4-FFF2-40B4-BE49-F238E27FC236}">
                <a16:creationId xmlns:a16="http://schemas.microsoft.com/office/drawing/2014/main" id="{439689E3-9045-46A9-9BC1-257D42151D9E}"/>
              </a:ext>
            </a:extLst>
          </p:cNvPr>
          <p:cNvSpPr>
            <a:spLocks noChangeArrowheads="1"/>
          </p:cNvSpPr>
          <p:nvPr/>
        </p:nvSpPr>
        <p:spPr bwMode="gray">
          <a:xfrm>
            <a:off x="7929386" y="2835153"/>
            <a:ext cx="453024" cy="45302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271" name="Grafik 270" descr="Bodybuilder">
            <a:extLst>
              <a:ext uri="{FF2B5EF4-FFF2-40B4-BE49-F238E27FC236}">
                <a16:creationId xmlns:a16="http://schemas.microsoft.com/office/drawing/2014/main" id="{14A394BC-D38E-4F3F-94CA-B0F65349B97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3125" y="2912447"/>
            <a:ext cx="289627" cy="289627"/>
          </a:xfrm>
          <a:prstGeom prst="rect">
            <a:avLst/>
          </a:prstGeom>
        </p:spPr>
      </p:pic>
      <p:pic>
        <p:nvPicPr>
          <p:cNvPr id="272" name="Grafik 271" descr="Puzzle">
            <a:extLst>
              <a:ext uri="{FF2B5EF4-FFF2-40B4-BE49-F238E27FC236}">
                <a16:creationId xmlns:a16="http://schemas.microsoft.com/office/drawing/2014/main" id="{444A1FB7-BE5B-4A40-B375-5F7B84A720F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42925" y="2643500"/>
            <a:ext cx="353048" cy="353048"/>
          </a:xfrm>
          <a:prstGeom prst="rect">
            <a:avLst/>
          </a:prstGeom>
        </p:spPr>
      </p:pic>
      <p:sp>
        <p:nvSpPr>
          <p:cNvPr id="334" name="Oval 17">
            <a:extLst>
              <a:ext uri="{FF2B5EF4-FFF2-40B4-BE49-F238E27FC236}">
                <a16:creationId xmlns:a16="http://schemas.microsoft.com/office/drawing/2014/main" id="{072FA1E6-2012-4E9B-96BF-28FFE26B494D}"/>
              </a:ext>
            </a:extLst>
          </p:cNvPr>
          <p:cNvSpPr>
            <a:spLocks noChangeArrowheads="1"/>
          </p:cNvSpPr>
          <p:nvPr/>
        </p:nvSpPr>
        <p:spPr bwMode="gray">
          <a:xfrm>
            <a:off x="6013388" y="3612208"/>
            <a:ext cx="702000" cy="702000"/>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Technology &amp; Infrastructure</a:t>
            </a:r>
          </a:p>
        </p:txBody>
      </p:sp>
      <p:grpSp>
        <p:nvGrpSpPr>
          <p:cNvPr id="335" name="Group 32">
            <a:extLst>
              <a:ext uri="{FF2B5EF4-FFF2-40B4-BE49-F238E27FC236}">
                <a16:creationId xmlns:a16="http://schemas.microsoft.com/office/drawing/2014/main" id="{C39524DB-7B73-4132-A121-7E09CF838036}"/>
              </a:ext>
            </a:extLst>
          </p:cNvPr>
          <p:cNvGrpSpPr>
            <a:grpSpLocks/>
          </p:cNvGrpSpPr>
          <p:nvPr/>
        </p:nvGrpSpPr>
        <p:grpSpPr bwMode="gray">
          <a:xfrm>
            <a:off x="6028720" y="3632597"/>
            <a:ext cx="2915131" cy="1027385"/>
            <a:chOff x="1227" y="289"/>
            <a:chExt cx="5226" cy="2068"/>
          </a:xfrm>
          <a:solidFill>
            <a:schemeClr val="bg1"/>
          </a:solidFill>
        </p:grpSpPr>
        <p:sp>
          <p:nvSpPr>
            <p:cNvPr id="336" name="Freeform 33">
              <a:extLst>
                <a:ext uri="{FF2B5EF4-FFF2-40B4-BE49-F238E27FC236}">
                  <a16:creationId xmlns:a16="http://schemas.microsoft.com/office/drawing/2014/main" id="{BFEAD3AD-0CB4-4707-A266-A72E582776E4}"/>
                </a:ext>
              </a:extLst>
            </p:cNvPr>
            <p:cNvSpPr>
              <a:spLocks noEditPoints="1"/>
            </p:cNvSpPr>
            <p:nvPr/>
          </p:nvSpPr>
          <p:spPr bwMode="gray">
            <a:xfrm>
              <a:off x="2383" y="875"/>
              <a:ext cx="1344" cy="1210"/>
            </a:xfrm>
            <a:custGeom>
              <a:avLst/>
              <a:gdLst>
                <a:gd name="T0" fmla="*/ 631 w 672"/>
                <a:gd name="T1" fmla="*/ 92 h 604"/>
                <a:gd name="T2" fmla="*/ 613 w 672"/>
                <a:gd name="T3" fmla="*/ 2 h 604"/>
                <a:gd name="T4" fmla="*/ 598 w 672"/>
                <a:gd name="T5" fmla="*/ 17 h 604"/>
                <a:gd name="T6" fmla="*/ 585 w 672"/>
                <a:gd name="T7" fmla="*/ 18 h 604"/>
                <a:gd name="T8" fmla="*/ 552 w 672"/>
                <a:gd name="T9" fmla="*/ 65 h 604"/>
                <a:gd name="T10" fmla="*/ 523 w 672"/>
                <a:gd name="T11" fmla="*/ 46 h 604"/>
                <a:gd name="T12" fmla="*/ 534 w 672"/>
                <a:gd name="T13" fmla="*/ 139 h 604"/>
                <a:gd name="T14" fmla="*/ 515 w 672"/>
                <a:gd name="T15" fmla="*/ 236 h 604"/>
                <a:gd name="T16" fmla="*/ 475 w 672"/>
                <a:gd name="T17" fmla="*/ 171 h 604"/>
                <a:gd name="T18" fmla="*/ 489 w 672"/>
                <a:gd name="T19" fmla="*/ 48 h 604"/>
                <a:gd name="T20" fmla="*/ 461 w 672"/>
                <a:gd name="T21" fmla="*/ 158 h 604"/>
                <a:gd name="T22" fmla="*/ 481 w 672"/>
                <a:gd name="T23" fmla="*/ 49 h 604"/>
                <a:gd name="T24" fmla="*/ 402 w 672"/>
                <a:gd name="T25" fmla="*/ 87 h 604"/>
                <a:gd name="T26" fmla="*/ 433 w 672"/>
                <a:gd name="T27" fmla="*/ 25 h 604"/>
                <a:gd name="T28" fmla="*/ 346 w 672"/>
                <a:gd name="T29" fmla="*/ 150 h 604"/>
                <a:gd name="T30" fmla="*/ 233 w 672"/>
                <a:gd name="T31" fmla="*/ 261 h 604"/>
                <a:gd name="T32" fmla="*/ 332 w 672"/>
                <a:gd name="T33" fmla="*/ 120 h 604"/>
                <a:gd name="T34" fmla="*/ 423 w 672"/>
                <a:gd name="T35" fmla="*/ 0 h 604"/>
                <a:gd name="T36" fmla="*/ 248 w 672"/>
                <a:gd name="T37" fmla="*/ 115 h 604"/>
                <a:gd name="T38" fmla="*/ 45 w 672"/>
                <a:gd name="T39" fmla="*/ 288 h 604"/>
                <a:gd name="T40" fmla="*/ 258 w 672"/>
                <a:gd name="T41" fmla="*/ 123 h 604"/>
                <a:gd name="T42" fmla="*/ 318 w 672"/>
                <a:gd name="T43" fmla="*/ 120 h 604"/>
                <a:gd name="T44" fmla="*/ 208 w 672"/>
                <a:gd name="T45" fmla="*/ 270 h 604"/>
                <a:gd name="T46" fmla="*/ 35 w 672"/>
                <a:gd name="T47" fmla="*/ 528 h 604"/>
                <a:gd name="T48" fmla="*/ 192 w 672"/>
                <a:gd name="T49" fmla="*/ 286 h 604"/>
                <a:gd name="T50" fmla="*/ 146 w 672"/>
                <a:gd name="T51" fmla="*/ 575 h 604"/>
                <a:gd name="T52" fmla="*/ 212 w 672"/>
                <a:gd name="T53" fmla="*/ 279 h 604"/>
                <a:gd name="T54" fmla="*/ 363 w 672"/>
                <a:gd name="T55" fmla="*/ 226 h 604"/>
                <a:gd name="T56" fmla="*/ 273 w 672"/>
                <a:gd name="T57" fmla="*/ 377 h 604"/>
                <a:gd name="T58" fmla="*/ 283 w 672"/>
                <a:gd name="T59" fmla="*/ 378 h 604"/>
                <a:gd name="T60" fmla="*/ 403 w 672"/>
                <a:gd name="T61" fmla="*/ 215 h 604"/>
                <a:gd name="T62" fmla="*/ 397 w 672"/>
                <a:gd name="T63" fmla="*/ 335 h 604"/>
                <a:gd name="T64" fmla="*/ 404 w 672"/>
                <a:gd name="T65" fmla="*/ 339 h 604"/>
                <a:gd name="T66" fmla="*/ 418 w 672"/>
                <a:gd name="T67" fmla="*/ 205 h 604"/>
                <a:gd name="T68" fmla="*/ 508 w 672"/>
                <a:gd name="T69" fmla="*/ 243 h 604"/>
                <a:gd name="T70" fmla="*/ 490 w 672"/>
                <a:gd name="T71" fmla="*/ 461 h 604"/>
                <a:gd name="T72" fmla="*/ 514 w 672"/>
                <a:gd name="T73" fmla="*/ 253 h 604"/>
                <a:gd name="T74" fmla="*/ 549 w 672"/>
                <a:gd name="T75" fmla="*/ 359 h 604"/>
                <a:gd name="T76" fmla="*/ 568 w 672"/>
                <a:gd name="T77" fmla="*/ 514 h 604"/>
                <a:gd name="T78" fmla="*/ 555 w 672"/>
                <a:gd name="T79" fmla="*/ 367 h 604"/>
                <a:gd name="T80" fmla="*/ 560 w 672"/>
                <a:gd name="T81" fmla="*/ 359 h 604"/>
                <a:gd name="T82" fmla="*/ 651 w 672"/>
                <a:gd name="T83" fmla="*/ 194 h 604"/>
                <a:gd name="T84" fmla="*/ 659 w 672"/>
                <a:gd name="T85" fmla="*/ 216 h 604"/>
                <a:gd name="T86" fmla="*/ 669 w 672"/>
                <a:gd name="T87" fmla="*/ 218 h 604"/>
                <a:gd name="T88" fmla="*/ 419 w 672"/>
                <a:gd name="T89" fmla="*/ 107 h 604"/>
                <a:gd name="T90" fmla="*/ 447 w 672"/>
                <a:gd name="T91" fmla="*/ 70 h 604"/>
                <a:gd name="T92" fmla="*/ 369 w 672"/>
                <a:gd name="T93" fmla="*/ 219 h 604"/>
                <a:gd name="T94" fmla="*/ 399 w 672"/>
                <a:gd name="T95" fmla="*/ 106 h 604"/>
                <a:gd name="T96" fmla="*/ 414 w 672"/>
                <a:gd name="T97" fmla="*/ 121 h 604"/>
                <a:gd name="T98" fmla="*/ 369 w 672"/>
                <a:gd name="T99" fmla="*/ 219 h 604"/>
                <a:gd name="T100" fmla="*/ 452 w 672"/>
                <a:gd name="T101" fmla="*/ 164 h 604"/>
                <a:gd name="T102" fmla="*/ 427 w 672"/>
                <a:gd name="T103" fmla="*/ 131 h 604"/>
                <a:gd name="T104" fmla="*/ 598 w 672"/>
                <a:gd name="T105" fmla="*/ 276 h 604"/>
                <a:gd name="T106" fmla="*/ 541 w 672"/>
                <a:gd name="T107" fmla="*/ 317 h 604"/>
                <a:gd name="T108" fmla="*/ 560 w 672"/>
                <a:gd name="T109" fmla="*/ 210 h 604"/>
                <a:gd name="T110" fmla="*/ 549 w 672"/>
                <a:gd name="T111" fmla="*/ 86 h 604"/>
                <a:gd name="T112" fmla="*/ 647 w 672"/>
                <a:gd name="T113" fmla="*/ 180 h 604"/>
                <a:gd name="T114" fmla="*/ 651 w 672"/>
                <a:gd name="T115" fmla="*/ 169 h 604"/>
                <a:gd name="T116" fmla="*/ 562 w 672"/>
                <a:gd name="T117" fmla="*/ 78 h 604"/>
                <a:gd name="T118" fmla="*/ 592 w 672"/>
                <a:gd name="T119" fmla="*/ 51 h 604"/>
                <a:gd name="T120" fmla="*/ 651 w 672"/>
                <a:gd name="T121" fmla="*/ 16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04">
                  <a:moveTo>
                    <a:pt x="659" y="179"/>
                  </a:moveTo>
                  <a:cubicBezTo>
                    <a:pt x="668" y="158"/>
                    <a:pt x="669" y="127"/>
                    <a:pt x="631" y="92"/>
                  </a:cubicBezTo>
                  <a:cubicBezTo>
                    <a:pt x="620" y="82"/>
                    <a:pt x="610" y="57"/>
                    <a:pt x="603" y="37"/>
                  </a:cubicBezTo>
                  <a:cubicBezTo>
                    <a:pt x="612" y="24"/>
                    <a:pt x="616" y="11"/>
                    <a:pt x="613" y="2"/>
                  </a:cubicBezTo>
                  <a:cubicBezTo>
                    <a:pt x="602" y="6"/>
                    <a:pt x="602" y="6"/>
                    <a:pt x="602" y="6"/>
                  </a:cubicBezTo>
                  <a:cubicBezTo>
                    <a:pt x="603" y="8"/>
                    <a:pt x="601" y="12"/>
                    <a:pt x="598" y="17"/>
                  </a:cubicBezTo>
                  <a:cubicBezTo>
                    <a:pt x="597" y="13"/>
                    <a:pt x="596" y="9"/>
                    <a:pt x="595" y="7"/>
                  </a:cubicBezTo>
                  <a:cubicBezTo>
                    <a:pt x="585" y="18"/>
                    <a:pt x="585" y="18"/>
                    <a:pt x="585" y="18"/>
                  </a:cubicBezTo>
                  <a:cubicBezTo>
                    <a:pt x="585" y="22"/>
                    <a:pt x="586" y="26"/>
                    <a:pt x="587" y="30"/>
                  </a:cubicBezTo>
                  <a:cubicBezTo>
                    <a:pt x="576" y="43"/>
                    <a:pt x="561" y="57"/>
                    <a:pt x="552" y="65"/>
                  </a:cubicBezTo>
                  <a:cubicBezTo>
                    <a:pt x="543" y="53"/>
                    <a:pt x="536" y="43"/>
                    <a:pt x="534" y="37"/>
                  </a:cubicBezTo>
                  <a:cubicBezTo>
                    <a:pt x="523" y="46"/>
                    <a:pt x="523" y="46"/>
                    <a:pt x="523" y="46"/>
                  </a:cubicBezTo>
                  <a:cubicBezTo>
                    <a:pt x="526" y="53"/>
                    <a:pt x="532" y="64"/>
                    <a:pt x="541" y="75"/>
                  </a:cubicBezTo>
                  <a:cubicBezTo>
                    <a:pt x="515" y="97"/>
                    <a:pt x="505" y="104"/>
                    <a:pt x="534" y="139"/>
                  </a:cubicBezTo>
                  <a:cubicBezTo>
                    <a:pt x="546" y="154"/>
                    <a:pt x="570" y="178"/>
                    <a:pt x="549" y="204"/>
                  </a:cubicBezTo>
                  <a:cubicBezTo>
                    <a:pt x="544" y="210"/>
                    <a:pt x="530" y="221"/>
                    <a:pt x="515" y="236"/>
                  </a:cubicBezTo>
                  <a:cubicBezTo>
                    <a:pt x="500" y="209"/>
                    <a:pt x="483" y="186"/>
                    <a:pt x="472" y="172"/>
                  </a:cubicBezTo>
                  <a:cubicBezTo>
                    <a:pt x="473" y="172"/>
                    <a:pt x="474" y="171"/>
                    <a:pt x="475" y="171"/>
                  </a:cubicBezTo>
                  <a:cubicBezTo>
                    <a:pt x="504" y="154"/>
                    <a:pt x="515" y="114"/>
                    <a:pt x="505" y="49"/>
                  </a:cubicBezTo>
                  <a:cubicBezTo>
                    <a:pt x="489" y="48"/>
                    <a:pt x="489" y="48"/>
                    <a:pt x="489" y="48"/>
                  </a:cubicBezTo>
                  <a:cubicBezTo>
                    <a:pt x="482" y="73"/>
                    <a:pt x="501" y="123"/>
                    <a:pt x="465" y="154"/>
                  </a:cubicBezTo>
                  <a:cubicBezTo>
                    <a:pt x="464" y="155"/>
                    <a:pt x="462" y="157"/>
                    <a:pt x="461" y="158"/>
                  </a:cubicBezTo>
                  <a:cubicBezTo>
                    <a:pt x="452" y="147"/>
                    <a:pt x="441" y="133"/>
                    <a:pt x="430" y="120"/>
                  </a:cubicBezTo>
                  <a:cubicBezTo>
                    <a:pt x="437" y="106"/>
                    <a:pt x="464" y="70"/>
                    <a:pt x="481" y="49"/>
                  </a:cubicBezTo>
                  <a:cubicBezTo>
                    <a:pt x="483" y="39"/>
                    <a:pt x="473" y="41"/>
                    <a:pt x="469" y="45"/>
                  </a:cubicBezTo>
                  <a:cubicBezTo>
                    <a:pt x="456" y="52"/>
                    <a:pt x="428" y="68"/>
                    <a:pt x="402" y="87"/>
                  </a:cubicBezTo>
                  <a:cubicBezTo>
                    <a:pt x="392" y="67"/>
                    <a:pt x="422" y="45"/>
                    <a:pt x="448" y="30"/>
                  </a:cubicBezTo>
                  <a:cubicBezTo>
                    <a:pt x="433" y="25"/>
                    <a:pt x="433" y="25"/>
                    <a:pt x="433" y="25"/>
                  </a:cubicBezTo>
                  <a:cubicBezTo>
                    <a:pt x="409" y="35"/>
                    <a:pt x="365" y="73"/>
                    <a:pt x="388" y="98"/>
                  </a:cubicBezTo>
                  <a:cubicBezTo>
                    <a:pt x="366" y="115"/>
                    <a:pt x="348" y="135"/>
                    <a:pt x="346" y="150"/>
                  </a:cubicBezTo>
                  <a:cubicBezTo>
                    <a:pt x="341" y="189"/>
                    <a:pt x="385" y="199"/>
                    <a:pt x="331" y="228"/>
                  </a:cubicBezTo>
                  <a:cubicBezTo>
                    <a:pt x="310" y="239"/>
                    <a:pt x="272" y="249"/>
                    <a:pt x="233" y="261"/>
                  </a:cubicBezTo>
                  <a:cubicBezTo>
                    <a:pt x="248" y="250"/>
                    <a:pt x="268" y="236"/>
                    <a:pt x="293" y="221"/>
                  </a:cubicBezTo>
                  <a:cubicBezTo>
                    <a:pt x="319" y="206"/>
                    <a:pt x="340" y="183"/>
                    <a:pt x="332" y="120"/>
                  </a:cubicBezTo>
                  <a:cubicBezTo>
                    <a:pt x="328" y="95"/>
                    <a:pt x="394" y="20"/>
                    <a:pt x="435" y="13"/>
                  </a:cubicBezTo>
                  <a:cubicBezTo>
                    <a:pt x="423" y="0"/>
                    <a:pt x="423" y="0"/>
                    <a:pt x="423" y="0"/>
                  </a:cubicBezTo>
                  <a:cubicBezTo>
                    <a:pt x="390" y="13"/>
                    <a:pt x="354" y="44"/>
                    <a:pt x="334" y="74"/>
                  </a:cubicBezTo>
                  <a:cubicBezTo>
                    <a:pt x="313" y="75"/>
                    <a:pt x="277" y="84"/>
                    <a:pt x="248" y="115"/>
                  </a:cubicBezTo>
                  <a:cubicBezTo>
                    <a:pt x="218" y="146"/>
                    <a:pt x="221" y="177"/>
                    <a:pt x="190" y="207"/>
                  </a:cubicBezTo>
                  <a:cubicBezTo>
                    <a:pt x="153" y="243"/>
                    <a:pt x="72" y="272"/>
                    <a:pt x="45" y="288"/>
                  </a:cubicBezTo>
                  <a:cubicBezTo>
                    <a:pt x="0" y="314"/>
                    <a:pt x="173" y="231"/>
                    <a:pt x="195" y="213"/>
                  </a:cubicBezTo>
                  <a:cubicBezTo>
                    <a:pt x="236" y="178"/>
                    <a:pt x="223" y="173"/>
                    <a:pt x="258" y="123"/>
                  </a:cubicBezTo>
                  <a:cubicBezTo>
                    <a:pt x="275" y="99"/>
                    <a:pt x="317" y="86"/>
                    <a:pt x="328" y="85"/>
                  </a:cubicBezTo>
                  <a:cubicBezTo>
                    <a:pt x="321" y="98"/>
                    <a:pt x="317" y="110"/>
                    <a:pt x="318" y="120"/>
                  </a:cubicBezTo>
                  <a:cubicBezTo>
                    <a:pt x="321" y="158"/>
                    <a:pt x="321" y="190"/>
                    <a:pt x="287" y="213"/>
                  </a:cubicBezTo>
                  <a:cubicBezTo>
                    <a:pt x="267" y="227"/>
                    <a:pt x="235" y="244"/>
                    <a:pt x="208" y="270"/>
                  </a:cubicBezTo>
                  <a:cubicBezTo>
                    <a:pt x="154" y="288"/>
                    <a:pt x="104" y="313"/>
                    <a:pt x="100" y="355"/>
                  </a:cubicBezTo>
                  <a:cubicBezTo>
                    <a:pt x="91" y="433"/>
                    <a:pt x="18" y="553"/>
                    <a:pt x="35" y="528"/>
                  </a:cubicBezTo>
                  <a:cubicBezTo>
                    <a:pt x="89" y="448"/>
                    <a:pt x="100" y="383"/>
                    <a:pt x="108" y="356"/>
                  </a:cubicBezTo>
                  <a:cubicBezTo>
                    <a:pt x="116" y="324"/>
                    <a:pt x="150" y="303"/>
                    <a:pt x="192" y="286"/>
                  </a:cubicBezTo>
                  <a:cubicBezTo>
                    <a:pt x="181" y="299"/>
                    <a:pt x="172" y="315"/>
                    <a:pt x="166" y="332"/>
                  </a:cubicBezTo>
                  <a:cubicBezTo>
                    <a:pt x="149" y="392"/>
                    <a:pt x="145" y="524"/>
                    <a:pt x="146" y="575"/>
                  </a:cubicBezTo>
                  <a:cubicBezTo>
                    <a:pt x="146" y="604"/>
                    <a:pt x="146" y="398"/>
                    <a:pt x="175" y="332"/>
                  </a:cubicBezTo>
                  <a:cubicBezTo>
                    <a:pt x="179" y="323"/>
                    <a:pt x="181" y="307"/>
                    <a:pt x="212" y="279"/>
                  </a:cubicBezTo>
                  <a:cubicBezTo>
                    <a:pt x="253" y="264"/>
                    <a:pt x="299" y="253"/>
                    <a:pt x="339" y="239"/>
                  </a:cubicBezTo>
                  <a:cubicBezTo>
                    <a:pt x="350" y="235"/>
                    <a:pt x="358" y="230"/>
                    <a:pt x="363" y="226"/>
                  </a:cubicBezTo>
                  <a:cubicBezTo>
                    <a:pt x="356" y="234"/>
                    <a:pt x="350" y="244"/>
                    <a:pt x="347" y="255"/>
                  </a:cubicBezTo>
                  <a:cubicBezTo>
                    <a:pt x="332" y="310"/>
                    <a:pt x="307" y="305"/>
                    <a:pt x="273" y="377"/>
                  </a:cubicBezTo>
                  <a:cubicBezTo>
                    <a:pt x="250" y="426"/>
                    <a:pt x="281" y="521"/>
                    <a:pt x="296" y="550"/>
                  </a:cubicBezTo>
                  <a:cubicBezTo>
                    <a:pt x="303" y="563"/>
                    <a:pt x="249" y="432"/>
                    <a:pt x="283" y="378"/>
                  </a:cubicBezTo>
                  <a:cubicBezTo>
                    <a:pt x="322" y="315"/>
                    <a:pt x="347" y="304"/>
                    <a:pt x="360" y="258"/>
                  </a:cubicBezTo>
                  <a:cubicBezTo>
                    <a:pt x="363" y="247"/>
                    <a:pt x="380" y="232"/>
                    <a:pt x="403" y="215"/>
                  </a:cubicBezTo>
                  <a:cubicBezTo>
                    <a:pt x="403" y="216"/>
                    <a:pt x="403" y="216"/>
                    <a:pt x="403" y="216"/>
                  </a:cubicBezTo>
                  <a:cubicBezTo>
                    <a:pt x="389" y="269"/>
                    <a:pt x="423" y="290"/>
                    <a:pt x="397" y="335"/>
                  </a:cubicBezTo>
                  <a:cubicBezTo>
                    <a:pt x="371" y="380"/>
                    <a:pt x="398" y="542"/>
                    <a:pt x="403" y="566"/>
                  </a:cubicBezTo>
                  <a:cubicBezTo>
                    <a:pt x="408" y="590"/>
                    <a:pt x="372" y="386"/>
                    <a:pt x="404" y="339"/>
                  </a:cubicBezTo>
                  <a:cubicBezTo>
                    <a:pt x="433" y="294"/>
                    <a:pt x="399" y="264"/>
                    <a:pt x="415" y="216"/>
                  </a:cubicBezTo>
                  <a:cubicBezTo>
                    <a:pt x="417" y="213"/>
                    <a:pt x="418" y="209"/>
                    <a:pt x="418" y="205"/>
                  </a:cubicBezTo>
                  <a:cubicBezTo>
                    <a:pt x="432" y="196"/>
                    <a:pt x="447" y="187"/>
                    <a:pt x="462" y="178"/>
                  </a:cubicBezTo>
                  <a:cubicBezTo>
                    <a:pt x="480" y="202"/>
                    <a:pt x="496" y="222"/>
                    <a:pt x="508" y="243"/>
                  </a:cubicBezTo>
                  <a:cubicBezTo>
                    <a:pt x="490" y="261"/>
                    <a:pt x="473" y="283"/>
                    <a:pt x="472" y="306"/>
                  </a:cubicBezTo>
                  <a:cubicBezTo>
                    <a:pt x="472" y="321"/>
                    <a:pt x="491" y="500"/>
                    <a:pt x="490" y="461"/>
                  </a:cubicBezTo>
                  <a:cubicBezTo>
                    <a:pt x="489" y="422"/>
                    <a:pt x="479" y="348"/>
                    <a:pt x="482" y="306"/>
                  </a:cubicBezTo>
                  <a:cubicBezTo>
                    <a:pt x="483" y="288"/>
                    <a:pt x="497" y="270"/>
                    <a:pt x="514" y="253"/>
                  </a:cubicBezTo>
                  <a:cubicBezTo>
                    <a:pt x="523" y="272"/>
                    <a:pt x="530" y="292"/>
                    <a:pt x="533" y="317"/>
                  </a:cubicBezTo>
                  <a:cubicBezTo>
                    <a:pt x="535" y="333"/>
                    <a:pt x="541" y="347"/>
                    <a:pt x="549" y="359"/>
                  </a:cubicBezTo>
                  <a:cubicBezTo>
                    <a:pt x="544" y="368"/>
                    <a:pt x="541" y="377"/>
                    <a:pt x="541" y="384"/>
                  </a:cubicBezTo>
                  <a:cubicBezTo>
                    <a:pt x="542" y="416"/>
                    <a:pt x="548" y="444"/>
                    <a:pt x="568" y="514"/>
                  </a:cubicBezTo>
                  <a:cubicBezTo>
                    <a:pt x="572" y="528"/>
                    <a:pt x="546" y="396"/>
                    <a:pt x="549" y="383"/>
                  </a:cubicBezTo>
                  <a:cubicBezTo>
                    <a:pt x="550" y="378"/>
                    <a:pt x="552" y="373"/>
                    <a:pt x="555" y="367"/>
                  </a:cubicBezTo>
                  <a:cubicBezTo>
                    <a:pt x="581" y="400"/>
                    <a:pt x="622" y="419"/>
                    <a:pt x="635" y="427"/>
                  </a:cubicBezTo>
                  <a:cubicBezTo>
                    <a:pt x="650" y="436"/>
                    <a:pt x="591" y="400"/>
                    <a:pt x="560" y="359"/>
                  </a:cubicBezTo>
                  <a:cubicBezTo>
                    <a:pt x="578" y="328"/>
                    <a:pt x="611" y="299"/>
                    <a:pt x="610" y="276"/>
                  </a:cubicBezTo>
                  <a:cubicBezTo>
                    <a:pt x="609" y="244"/>
                    <a:pt x="639" y="212"/>
                    <a:pt x="651" y="194"/>
                  </a:cubicBezTo>
                  <a:cubicBezTo>
                    <a:pt x="652" y="193"/>
                    <a:pt x="653" y="191"/>
                    <a:pt x="654" y="190"/>
                  </a:cubicBezTo>
                  <a:cubicBezTo>
                    <a:pt x="658" y="198"/>
                    <a:pt x="661" y="207"/>
                    <a:pt x="659" y="216"/>
                  </a:cubicBezTo>
                  <a:cubicBezTo>
                    <a:pt x="653" y="254"/>
                    <a:pt x="651" y="329"/>
                    <a:pt x="649" y="361"/>
                  </a:cubicBezTo>
                  <a:cubicBezTo>
                    <a:pt x="648" y="405"/>
                    <a:pt x="661" y="255"/>
                    <a:pt x="669" y="218"/>
                  </a:cubicBezTo>
                  <a:cubicBezTo>
                    <a:pt x="672" y="205"/>
                    <a:pt x="667" y="192"/>
                    <a:pt x="659" y="179"/>
                  </a:cubicBezTo>
                  <a:close/>
                  <a:moveTo>
                    <a:pt x="419" y="107"/>
                  </a:moveTo>
                  <a:cubicBezTo>
                    <a:pt x="415" y="103"/>
                    <a:pt x="412" y="100"/>
                    <a:pt x="410" y="97"/>
                  </a:cubicBezTo>
                  <a:cubicBezTo>
                    <a:pt x="421" y="88"/>
                    <a:pt x="434" y="79"/>
                    <a:pt x="447" y="70"/>
                  </a:cubicBezTo>
                  <a:cubicBezTo>
                    <a:pt x="436" y="82"/>
                    <a:pt x="425" y="95"/>
                    <a:pt x="419" y="107"/>
                  </a:cubicBezTo>
                  <a:close/>
                  <a:moveTo>
                    <a:pt x="369" y="219"/>
                  </a:moveTo>
                  <a:cubicBezTo>
                    <a:pt x="382" y="199"/>
                    <a:pt x="359" y="173"/>
                    <a:pt x="359" y="151"/>
                  </a:cubicBezTo>
                  <a:cubicBezTo>
                    <a:pt x="359" y="145"/>
                    <a:pt x="374" y="128"/>
                    <a:pt x="399" y="106"/>
                  </a:cubicBezTo>
                  <a:cubicBezTo>
                    <a:pt x="405" y="111"/>
                    <a:pt x="410" y="115"/>
                    <a:pt x="414" y="118"/>
                  </a:cubicBezTo>
                  <a:cubicBezTo>
                    <a:pt x="414" y="119"/>
                    <a:pt x="414" y="120"/>
                    <a:pt x="414" y="121"/>
                  </a:cubicBezTo>
                  <a:cubicBezTo>
                    <a:pt x="410" y="142"/>
                    <a:pt x="413" y="160"/>
                    <a:pt x="408" y="190"/>
                  </a:cubicBezTo>
                  <a:cubicBezTo>
                    <a:pt x="394" y="199"/>
                    <a:pt x="380" y="208"/>
                    <a:pt x="369" y="219"/>
                  </a:cubicBezTo>
                  <a:close/>
                  <a:moveTo>
                    <a:pt x="427" y="131"/>
                  </a:moveTo>
                  <a:cubicBezTo>
                    <a:pt x="433" y="138"/>
                    <a:pt x="440" y="148"/>
                    <a:pt x="452" y="164"/>
                  </a:cubicBezTo>
                  <a:cubicBezTo>
                    <a:pt x="443" y="171"/>
                    <a:pt x="432" y="177"/>
                    <a:pt x="422" y="183"/>
                  </a:cubicBezTo>
                  <a:cubicBezTo>
                    <a:pt x="424" y="164"/>
                    <a:pt x="424" y="144"/>
                    <a:pt x="427" y="131"/>
                  </a:cubicBezTo>
                  <a:close/>
                  <a:moveTo>
                    <a:pt x="641" y="190"/>
                  </a:moveTo>
                  <a:cubicBezTo>
                    <a:pt x="620" y="217"/>
                    <a:pt x="595" y="250"/>
                    <a:pt x="598" y="276"/>
                  </a:cubicBezTo>
                  <a:cubicBezTo>
                    <a:pt x="599" y="293"/>
                    <a:pt x="572" y="324"/>
                    <a:pt x="554" y="350"/>
                  </a:cubicBezTo>
                  <a:cubicBezTo>
                    <a:pt x="547" y="339"/>
                    <a:pt x="542" y="328"/>
                    <a:pt x="541" y="317"/>
                  </a:cubicBezTo>
                  <a:cubicBezTo>
                    <a:pt x="541" y="294"/>
                    <a:pt x="532" y="270"/>
                    <a:pt x="520" y="247"/>
                  </a:cubicBezTo>
                  <a:cubicBezTo>
                    <a:pt x="538" y="230"/>
                    <a:pt x="556" y="217"/>
                    <a:pt x="560" y="210"/>
                  </a:cubicBezTo>
                  <a:cubicBezTo>
                    <a:pt x="576" y="187"/>
                    <a:pt x="576" y="155"/>
                    <a:pt x="544" y="128"/>
                  </a:cubicBezTo>
                  <a:cubicBezTo>
                    <a:pt x="524" y="111"/>
                    <a:pt x="533" y="98"/>
                    <a:pt x="549" y="86"/>
                  </a:cubicBezTo>
                  <a:cubicBezTo>
                    <a:pt x="560" y="100"/>
                    <a:pt x="573" y="114"/>
                    <a:pt x="585" y="125"/>
                  </a:cubicBezTo>
                  <a:cubicBezTo>
                    <a:pt x="601" y="141"/>
                    <a:pt x="631" y="159"/>
                    <a:pt x="647" y="180"/>
                  </a:cubicBezTo>
                  <a:cubicBezTo>
                    <a:pt x="646" y="184"/>
                    <a:pt x="644" y="187"/>
                    <a:pt x="641" y="190"/>
                  </a:cubicBezTo>
                  <a:close/>
                  <a:moveTo>
                    <a:pt x="651" y="169"/>
                  </a:moveTo>
                  <a:cubicBezTo>
                    <a:pt x="631" y="145"/>
                    <a:pt x="603" y="126"/>
                    <a:pt x="596" y="118"/>
                  </a:cubicBezTo>
                  <a:cubicBezTo>
                    <a:pt x="589" y="111"/>
                    <a:pt x="575" y="95"/>
                    <a:pt x="562" y="78"/>
                  </a:cubicBezTo>
                  <a:cubicBezTo>
                    <a:pt x="562" y="78"/>
                    <a:pt x="562" y="77"/>
                    <a:pt x="563" y="77"/>
                  </a:cubicBezTo>
                  <a:cubicBezTo>
                    <a:pt x="573" y="71"/>
                    <a:pt x="584" y="61"/>
                    <a:pt x="592" y="51"/>
                  </a:cubicBezTo>
                  <a:cubicBezTo>
                    <a:pt x="598" y="67"/>
                    <a:pt x="607" y="84"/>
                    <a:pt x="621" y="99"/>
                  </a:cubicBezTo>
                  <a:cubicBezTo>
                    <a:pt x="641" y="118"/>
                    <a:pt x="654" y="145"/>
                    <a:pt x="651"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37" name="Freeform 34">
              <a:extLst>
                <a:ext uri="{FF2B5EF4-FFF2-40B4-BE49-F238E27FC236}">
                  <a16:creationId xmlns:a16="http://schemas.microsoft.com/office/drawing/2014/main" id="{F6BB372C-9B9B-49C6-92BA-21F2F5466922}"/>
                </a:ext>
              </a:extLst>
            </p:cNvPr>
            <p:cNvSpPr>
              <a:spLocks noEditPoints="1"/>
            </p:cNvSpPr>
            <p:nvPr/>
          </p:nvSpPr>
          <p:spPr bwMode="gray">
            <a:xfrm>
              <a:off x="3645" y="756"/>
              <a:ext cx="1758" cy="1365"/>
            </a:xfrm>
            <a:custGeom>
              <a:avLst/>
              <a:gdLst>
                <a:gd name="T0" fmla="*/ 609 w 879"/>
                <a:gd name="T1" fmla="*/ 120 h 681"/>
                <a:gd name="T2" fmla="*/ 416 w 879"/>
                <a:gd name="T3" fmla="*/ 17 h 681"/>
                <a:gd name="T4" fmla="*/ 491 w 879"/>
                <a:gd name="T5" fmla="*/ 137 h 681"/>
                <a:gd name="T6" fmla="*/ 404 w 879"/>
                <a:gd name="T7" fmla="*/ 91 h 681"/>
                <a:gd name="T8" fmla="*/ 336 w 879"/>
                <a:gd name="T9" fmla="*/ 72 h 681"/>
                <a:gd name="T10" fmla="*/ 291 w 879"/>
                <a:gd name="T11" fmla="*/ 22 h 681"/>
                <a:gd name="T12" fmla="*/ 215 w 879"/>
                <a:gd name="T13" fmla="*/ 34 h 681"/>
                <a:gd name="T14" fmla="*/ 259 w 879"/>
                <a:gd name="T15" fmla="*/ 117 h 681"/>
                <a:gd name="T16" fmla="*/ 243 w 879"/>
                <a:gd name="T17" fmla="*/ 166 h 681"/>
                <a:gd name="T18" fmla="*/ 191 w 879"/>
                <a:gd name="T19" fmla="*/ 151 h 681"/>
                <a:gd name="T20" fmla="*/ 121 w 879"/>
                <a:gd name="T21" fmla="*/ 144 h 681"/>
                <a:gd name="T22" fmla="*/ 92 w 879"/>
                <a:gd name="T23" fmla="*/ 98 h 681"/>
                <a:gd name="T24" fmla="*/ 56 w 879"/>
                <a:gd name="T25" fmla="*/ 53 h 681"/>
                <a:gd name="T26" fmla="*/ 79 w 879"/>
                <a:gd name="T27" fmla="*/ 248 h 681"/>
                <a:gd name="T28" fmla="*/ 92 w 879"/>
                <a:gd name="T29" fmla="*/ 398 h 681"/>
                <a:gd name="T30" fmla="*/ 102 w 879"/>
                <a:gd name="T31" fmla="*/ 404 h 681"/>
                <a:gd name="T32" fmla="*/ 136 w 879"/>
                <a:gd name="T33" fmla="*/ 365 h 681"/>
                <a:gd name="T34" fmla="*/ 134 w 879"/>
                <a:gd name="T35" fmla="*/ 229 h 681"/>
                <a:gd name="T36" fmla="*/ 151 w 879"/>
                <a:gd name="T37" fmla="*/ 353 h 681"/>
                <a:gd name="T38" fmla="*/ 237 w 879"/>
                <a:gd name="T39" fmla="*/ 200 h 681"/>
                <a:gd name="T40" fmla="*/ 206 w 879"/>
                <a:gd name="T41" fmla="*/ 390 h 681"/>
                <a:gd name="T42" fmla="*/ 216 w 879"/>
                <a:gd name="T43" fmla="*/ 389 h 681"/>
                <a:gd name="T44" fmla="*/ 326 w 879"/>
                <a:gd name="T45" fmla="*/ 349 h 681"/>
                <a:gd name="T46" fmla="*/ 432 w 879"/>
                <a:gd name="T47" fmla="*/ 321 h 681"/>
                <a:gd name="T48" fmla="*/ 476 w 879"/>
                <a:gd name="T49" fmla="*/ 533 h 681"/>
                <a:gd name="T50" fmla="*/ 462 w 879"/>
                <a:gd name="T51" fmla="*/ 392 h 681"/>
                <a:gd name="T52" fmla="*/ 574 w 879"/>
                <a:gd name="T53" fmla="*/ 518 h 681"/>
                <a:gd name="T54" fmla="*/ 502 w 879"/>
                <a:gd name="T55" fmla="*/ 386 h 681"/>
                <a:gd name="T56" fmla="*/ 587 w 879"/>
                <a:gd name="T57" fmla="*/ 386 h 681"/>
                <a:gd name="T58" fmla="*/ 701 w 879"/>
                <a:gd name="T59" fmla="*/ 470 h 681"/>
                <a:gd name="T60" fmla="*/ 609 w 879"/>
                <a:gd name="T61" fmla="*/ 212 h 681"/>
                <a:gd name="T62" fmla="*/ 792 w 879"/>
                <a:gd name="T63" fmla="*/ 648 h 681"/>
                <a:gd name="T64" fmla="*/ 695 w 879"/>
                <a:gd name="T65" fmla="*/ 299 h 681"/>
                <a:gd name="T66" fmla="*/ 856 w 879"/>
                <a:gd name="T67" fmla="*/ 514 h 681"/>
                <a:gd name="T68" fmla="*/ 597 w 879"/>
                <a:gd name="T69" fmla="*/ 187 h 681"/>
                <a:gd name="T70" fmla="*/ 431 w 879"/>
                <a:gd name="T71" fmla="*/ 99 h 681"/>
                <a:gd name="T72" fmla="*/ 472 w 879"/>
                <a:gd name="T73" fmla="*/ 217 h 681"/>
                <a:gd name="T74" fmla="*/ 309 w 879"/>
                <a:gd name="T75" fmla="*/ 92 h 681"/>
                <a:gd name="T76" fmla="*/ 336 w 879"/>
                <a:gd name="T77" fmla="*/ 164 h 681"/>
                <a:gd name="T78" fmla="*/ 121 w 879"/>
                <a:gd name="T79" fmla="*/ 334 h 681"/>
                <a:gd name="T80" fmla="*/ 50 w 879"/>
                <a:gd name="T81" fmla="*/ 162 h 681"/>
                <a:gd name="T82" fmla="*/ 133 w 879"/>
                <a:gd name="T83" fmla="*/ 207 h 681"/>
                <a:gd name="T84" fmla="*/ 145 w 879"/>
                <a:gd name="T85" fmla="*/ 200 h 681"/>
                <a:gd name="T86" fmla="*/ 238 w 879"/>
                <a:gd name="T87" fmla="*/ 183 h 681"/>
                <a:gd name="T88" fmla="*/ 269 w 879"/>
                <a:gd name="T89" fmla="*/ 236 h 681"/>
                <a:gd name="T90" fmla="*/ 274 w 879"/>
                <a:gd name="T91" fmla="*/ 191 h 681"/>
                <a:gd name="T92" fmla="*/ 347 w 879"/>
                <a:gd name="T93" fmla="*/ 197 h 681"/>
                <a:gd name="T94" fmla="*/ 367 w 879"/>
                <a:gd name="T95" fmla="*/ 196 h 681"/>
                <a:gd name="T96" fmla="*/ 475 w 879"/>
                <a:gd name="T97" fmla="*/ 291 h 681"/>
                <a:gd name="T98" fmla="*/ 357 w 879"/>
                <a:gd name="T99" fmla="*/ 170 h 681"/>
                <a:gd name="T100" fmla="*/ 458 w 879"/>
                <a:gd name="T101" fmla="*/ 222 h 681"/>
                <a:gd name="T102" fmla="*/ 596 w 879"/>
                <a:gd name="T103" fmla="*/ 270 h 681"/>
                <a:gd name="T104" fmla="*/ 499 w 879"/>
                <a:gd name="T105" fmla="*/ 297 h 681"/>
                <a:gd name="T106" fmla="*/ 475 w 879"/>
                <a:gd name="T107" fmla="*/ 228 h 681"/>
                <a:gd name="T108" fmla="*/ 593 w 879"/>
                <a:gd name="T109" fmla="*/ 198 h 681"/>
                <a:gd name="T110" fmla="*/ 619 w 879"/>
                <a:gd name="T111" fmla="*/ 183 h 681"/>
                <a:gd name="T112" fmla="*/ 664 w 879"/>
                <a:gd name="T113" fmla="*/ 26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681">
                  <a:moveTo>
                    <a:pt x="773" y="363"/>
                  </a:moveTo>
                  <a:cubicBezTo>
                    <a:pt x="767" y="356"/>
                    <a:pt x="705" y="309"/>
                    <a:pt x="699" y="265"/>
                  </a:cubicBezTo>
                  <a:cubicBezTo>
                    <a:pt x="699" y="265"/>
                    <a:pt x="699" y="265"/>
                    <a:pt x="699" y="265"/>
                  </a:cubicBezTo>
                  <a:cubicBezTo>
                    <a:pt x="767" y="198"/>
                    <a:pt x="601" y="120"/>
                    <a:pt x="609" y="120"/>
                  </a:cubicBezTo>
                  <a:cubicBezTo>
                    <a:pt x="651" y="120"/>
                    <a:pt x="766" y="242"/>
                    <a:pt x="812" y="288"/>
                  </a:cubicBezTo>
                  <a:cubicBezTo>
                    <a:pt x="762" y="230"/>
                    <a:pt x="710" y="146"/>
                    <a:pt x="611" y="105"/>
                  </a:cubicBezTo>
                  <a:cubicBezTo>
                    <a:pt x="573" y="89"/>
                    <a:pt x="477" y="39"/>
                    <a:pt x="415" y="0"/>
                  </a:cubicBezTo>
                  <a:cubicBezTo>
                    <a:pt x="415" y="0"/>
                    <a:pt x="408" y="9"/>
                    <a:pt x="416" y="17"/>
                  </a:cubicBezTo>
                  <a:cubicBezTo>
                    <a:pt x="419" y="20"/>
                    <a:pt x="448" y="39"/>
                    <a:pt x="479" y="59"/>
                  </a:cubicBezTo>
                  <a:cubicBezTo>
                    <a:pt x="480" y="69"/>
                    <a:pt x="490" y="82"/>
                    <a:pt x="505" y="96"/>
                  </a:cubicBezTo>
                  <a:cubicBezTo>
                    <a:pt x="498" y="101"/>
                    <a:pt x="512" y="124"/>
                    <a:pt x="521" y="149"/>
                  </a:cubicBezTo>
                  <a:cubicBezTo>
                    <a:pt x="512" y="145"/>
                    <a:pt x="502" y="141"/>
                    <a:pt x="491" y="137"/>
                  </a:cubicBezTo>
                  <a:cubicBezTo>
                    <a:pt x="462" y="126"/>
                    <a:pt x="445" y="91"/>
                    <a:pt x="441" y="67"/>
                  </a:cubicBezTo>
                  <a:cubicBezTo>
                    <a:pt x="430" y="75"/>
                    <a:pt x="430" y="75"/>
                    <a:pt x="430" y="75"/>
                  </a:cubicBezTo>
                  <a:cubicBezTo>
                    <a:pt x="429" y="74"/>
                    <a:pt x="428" y="74"/>
                    <a:pt x="427" y="73"/>
                  </a:cubicBezTo>
                  <a:cubicBezTo>
                    <a:pt x="421" y="71"/>
                    <a:pt x="404" y="91"/>
                    <a:pt x="404" y="91"/>
                  </a:cubicBezTo>
                  <a:cubicBezTo>
                    <a:pt x="401" y="107"/>
                    <a:pt x="391" y="114"/>
                    <a:pt x="379" y="122"/>
                  </a:cubicBezTo>
                  <a:cubicBezTo>
                    <a:pt x="361" y="112"/>
                    <a:pt x="347" y="104"/>
                    <a:pt x="343" y="99"/>
                  </a:cubicBezTo>
                  <a:cubicBezTo>
                    <a:pt x="338" y="93"/>
                    <a:pt x="331" y="87"/>
                    <a:pt x="324" y="81"/>
                  </a:cubicBezTo>
                  <a:cubicBezTo>
                    <a:pt x="329" y="76"/>
                    <a:pt x="334" y="73"/>
                    <a:pt x="336" y="72"/>
                  </a:cubicBezTo>
                  <a:cubicBezTo>
                    <a:pt x="318" y="60"/>
                    <a:pt x="318" y="60"/>
                    <a:pt x="318" y="60"/>
                  </a:cubicBezTo>
                  <a:cubicBezTo>
                    <a:pt x="314" y="61"/>
                    <a:pt x="311" y="62"/>
                    <a:pt x="307" y="64"/>
                  </a:cubicBezTo>
                  <a:cubicBezTo>
                    <a:pt x="303" y="59"/>
                    <a:pt x="301" y="54"/>
                    <a:pt x="301" y="48"/>
                  </a:cubicBezTo>
                  <a:cubicBezTo>
                    <a:pt x="301" y="31"/>
                    <a:pt x="291" y="22"/>
                    <a:pt x="291" y="22"/>
                  </a:cubicBezTo>
                  <a:cubicBezTo>
                    <a:pt x="275" y="33"/>
                    <a:pt x="275" y="33"/>
                    <a:pt x="275" y="33"/>
                  </a:cubicBezTo>
                  <a:cubicBezTo>
                    <a:pt x="272" y="40"/>
                    <a:pt x="281" y="57"/>
                    <a:pt x="293" y="73"/>
                  </a:cubicBezTo>
                  <a:cubicBezTo>
                    <a:pt x="285" y="79"/>
                    <a:pt x="278" y="85"/>
                    <a:pt x="272" y="92"/>
                  </a:cubicBezTo>
                  <a:cubicBezTo>
                    <a:pt x="249" y="64"/>
                    <a:pt x="227" y="37"/>
                    <a:pt x="215" y="34"/>
                  </a:cubicBezTo>
                  <a:cubicBezTo>
                    <a:pt x="189" y="27"/>
                    <a:pt x="194" y="37"/>
                    <a:pt x="194" y="37"/>
                  </a:cubicBezTo>
                  <a:cubicBezTo>
                    <a:pt x="186" y="46"/>
                    <a:pt x="186" y="46"/>
                    <a:pt x="186" y="46"/>
                  </a:cubicBezTo>
                  <a:cubicBezTo>
                    <a:pt x="185" y="45"/>
                    <a:pt x="201" y="50"/>
                    <a:pt x="202" y="50"/>
                  </a:cubicBezTo>
                  <a:cubicBezTo>
                    <a:pt x="205" y="55"/>
                    <a:pt x="230" y="86"/>
                    <a:pt x="259" y="117"/>
                  </a:cubicBezTo>
                  <a:cubicBezTo>
                    <a:pt x="259" y="119"/>
                    <a:pt x="258" y="121"/>
                    <a:pt x="258" y="124"/>
                  </a:cubicBezTo>
                  <a:cubicBezTo>
                    <a:pt x="259" y="140"/>
                    <a:pt x="268" y="167"/>
                    <a:pt x="259" y="179"/>
                  </a:cubicBezTo>
                  <a:cubicBezTo>
                    <a:pt x="255" y="176"/>
                    <a:pt x="250" y="173"/>
                    <a:pt x="246" y="171"/>
                  </a:cubicBezTo>
                  <a:cubicBezTo>
                    <a:pt x="245" y="170"/>
                    <a:pt x="244" y="168"/>
                    <a:pt x="243" y="166"/>
                  </a:cubicBezTo>
                  <a:cubicBezTo>
                    <a:pt x="228" y="145"/>
                    <a:pt x="183" y="98"/>
                    <a:pt x="172" y="88"/>
                  </a:cubicBezTo>
                  <a:cubicBezTo>
                    <a:pt x="164" y="104"/>
                    <a:pt x="164" y="104"/>
                    <a:pt x="164" y="104"/>
                  </a:cubicBezTo>
                  <a:cubicBezTo>
                    <a:pt x="186" y="120"/>
                    <a:pt x="206" y="139"/>
                    <a:pt x="222" y="162"/>
                  </a:cubicBezTo>
                  <a:cubicBezTo>
                    <a:pt x="209" y="157"/>
                    <a:pt x="197" y="154"/>
                    <a:pt x="191" y="151"/>
                  </a:cubicBezTo>
                  <a:cubicBezTo>
                    <a:pt x="179" y="145"/>
                    <a:pt x="157" y="144"/>
                    <a:pt x="136" y="144"/>
                  </a:cubicBezTo>
                  <a:cubicBezTo>
                    <a:pt x="137" y="128"/>
                    <a:pt x="139" y="117"/>
                    <a:pt x="139" y="117"/>
                  </a:cubicBezTo>
                  <a:cubicBezTo>
                    <a:pt x="121" y="118"/>
                    <a:pt x="121" y="118"/>
                    <a:pt x="121" y="118"/>
                  </a:cubicBezTo>
                  <a:cubicBezTo>
                    <a:pt x="121" y="125"/>
                    <a:pt x="121" y="135"/>
                    <a:pt x="121" y="144"/>
                  </a:cubicBezTo>
                  <a:cubicBezTo>
                    <a:pt x="105" y="145"/>
                    <a:pt x="91" y="146"/>
                    <a:pt x="86" y="146"/>
                  </a:cubicBezTo>
                  <a:cubicBezTo>
                    <a:pt x="78" y="147"/>
                    <a:pt x="71" y="145"/>
                    <a:pt x="64" y="141"/>
                  </a:cubicBezTo>
                  <a:cubicBezTo>
                    <a:pt x="81" y="126"/>
                    <a:pt x="108" y="111"/>
                    <a:pt x="108" y="111"/>
                  </a:cubicBezTo>
                  <a:cubicBezTo>
                    <a:pt x="92" y="98"/>
                    <a:pt x="92" y="98"/>
                    <a:pt x="92" y="98"/>
                  </a:cubicBezTo>
                  <a:cubicBezTo>
                    <a:pt x="81" y="106"/>
                    <a:pt x="61" y="117"/>
                    <a:pt x="45" y="129"/>
                  </a:cubicBezTo>
                  <a:cubicBezTo>
                    <a:pt x="36" y="121"/>
                    <a:pt x="28" y="111"/>
                    <a:pt x="26" y="106"/>
                  </a:cubicBezTo>
                  <a:cubicBezTo>
                    <a:pt x="16" y="82"/>
                    <a:pt x="60" y="71"/>
                    <a:pt x="69" y="64"/>
                  </a:cubicBezTo>
                  <a:cubicBezTo>
                    <a:pt x="56" y="53"/>
                    <a:pt x="56" y="53"/>
                    <a:pt x="56" y="53"/>
                  </a:cubicBezTo>
                  <a:cubicBezTo>
                    <a:pt x="30" y="62"/>
                    <a:pt x="0" y="85"/>
                    <a:pt x="7" y="107"/>
                  </a:cubicBezTo>
                  <a:cubicBezTo>
                    <a:pt x="11" y="116"/>
                    <a:pt x="20" y="131"/>
                    <a:pt x="32" y="142"/>
                  </a:cubicBezTo>
                  <a:cubicBezTo>
                    <a:pt x="26" y="150"/>
                    <a:pt x="23" y="157"/>
                    <a:pt x="25" y="165"/>
                  </a:cubicBezTo>
                  <a:cubicBezTo>
                    <a:pt x="31" y="191"/>
                    <a:pt x="79" y="215"/>
                    <a:pt x="79" y="248"/>
                  </a:cubicBezTo>
                  <a:cubicBezTo>
                    <a:pt x="79" y="255"/>
                    <a:pt x="80" y="261"/>
                    <a:pt x="83" y="267"/>
                  </a:cubicBezTo>
                  <a:cubicBezTo>
                    <a:pt x="81" y="274"/>
                    <a:pt x="81" y="280"/>
                    <a:pt x="84" y="287"/>
                  </a:cubicBezTo>
                  <a:cubicBezTo>
                    <a:pt x="99" y="324"/>
                    <a:pt x="101" y="323"/>
                    <a:pt x="117" y="349"/>
                  </a:cubicBezTo>
                  <a:cubicBezTo>
                    <a:pt x="112" y="365"/>
                    <a:pt x="104" y="382"/>
                    <a:pt x="92" y="398"/>
                  </a:cubicBezTo>
                  <a:cubicBezTo>
                    <a:pt x="68" y="429"/>
                    <a:pt x="83" y="498"/>
                    <a:pt x="93" y="526"/>
                  </a:cubicBezTo>
                  <a:cubicBezTo>
                    <a:pt x="104" y="553"/>
                    <a:pt x="104" y="594"/>
                    <a:pt x="103" y="633"/>
                  </a:cubicBezTo>
                  <a:cubicBezTo>
                    <a:pt x="101" y="679"/>
                    <a:pt x="116" y="551"/>
                    <a:pt x="104" y="521"/>
                  </a:cubicBezTo>
                  <a:cubicBezTo>
                    <a:pt x="95" y="499"/>
                    <a:pt x="84" y="438"/>
                    <a:pt x="102" y="404"/>
                  </a:cubicBezTo>
                  <a:cubicBezTo>
                    <a:pt x="106" y="395"/>
                    <a:pt x="116" y="379"/>
                    <a:pt x="124" y="361"/>
                  </a:cubicBezTo>
                  <a:cubicBezTo>
                    <a:pt x="126" y="364"/>
                    <a:pt x="127" y="367"/>
                    <a:pt x="129" y="370"/>
                  </a:cubicBezTo>
                  <a:cubicBezTo>
                    <a:pt x="157" y="419"/>
                    <a:pt x="222" y="516"/>
                    <a:pt x="243" y="546"/>
                  </a:cubicBezTo>
                  <a:cubicBezTo>
                    <a:pt x="265" y="578"/>
                    <a:pt x="145" y="379"/>
                    <a:pt x="136" y="365"/>
                  </a:cubicBezTo>
                  <a:cubicBezTo>
                    <a:pt x="134" y="362"/>
                    <a:pt x="131" y="357"/>
                    <a:pt x="129" y="351"/>
                  </a:cubicBezTo>
                  <a:cubicBezTo>
                    <a:pt x="135" y="336"/>
                    <a:pt x="138" y="319"/>
                    <a:pt x="134" y="306"/>
                  </a:cubicBezTo>
                  <a:cubicBezTo>
                    <a:pt x="125" y="276"/>
                    <a:pt x="111" y="282"/>
                    <a:pt x="103" y="261"/>
                  </a:cubicBezTo>
                  <a:cubicBezTo>
                    <a:pt x="109" y="250"/>
                    <a:pt x="121" y="239"/>
                    <a:pt x="134" y="229"/>
                  </a:cubicBezTo>
                  <a:cubicBezTo>
                    <a:pt x="138" y="226"/>
                    <a:pt x="141" y="224"/>
                    <a:pt x="145" y="222"/>
                  </a:cubicBezTo>
                  <a:cubicBezTo>
                    <a:pt x="146" y="223"/>
                    <a:pt x="147" y="224"/>
                    <a:pt x="148" y="224"/>
                  </a:cubicBezTo>
                  <a:cubicBezTo>
                    <a:pt x="180" y="246"/>
                    <a:pt x="215" y="243"/>
                    <a:pt x="214" y="264"/>
                  </a:cubicBezTo>
                  <a:cubicBezTo>
                    <a:pt x="211" y="296"/>
                    <a:pt x="171" y="333"/>
                    <a:pt x="151" y="353"/>
                  </a:cubicBezTo>
                  <a:cubicBezTo>
                    <a:pt x="135" y="370"/>
                    <a:pt x="222" y="294"/>
                    <a:pt x="224" y="264"/>
                  </a:cubicBezTo>
                  <a:cubicBezTo>
                    <a:pt x="226" y="229"/>
                    <a:pt x="181" y="228"/>
                    <a:pt x="161" y="218"/>
                  </a:cubicBezTo>
                  <a:cubicBezTo>
                    <a:pt x="159" y="217"/>
                    <a:pt x="158" y="216"/>
                    <a:pt x="157" y="215"/>
                  </a:cubicBezTo>
                  <a:cubicBezTo>
                    <a:pt x="185" y="201"/>
                    <a:pt x="213" y="198"/>
                    <a:pt x="237" y="200"/>
                  </a:cubicBezTo>
                  <a:cubicBezTo>
                    <a:pt x="241" y="201"/>
                    <a:pt x="245" y="201"/>
                    <a:pt x="248" y="201"/>
                  </a:cubicBezTo>
                  <a:cubicBezTo>
                    <a:pt x="253" y="210"/>
                    <a:pt x="257" y="220"/>
                    <a:pt x="258" y="235"/>
                  </a:cubicBezTo>
                  <a:cubicBezTo>
                    <a:pt x="260" y="264"/>
                    <a:pt x="282" y="305"/>
                    <a:pt x="307" y="336"/>
                  </a:cubicBezTo>
                  <a:cubicBezTo>
                    <a:pt x="261" y="342"/>
                    <a:pt x="219" y="348"/>
                    <a:pt x="206" y="390"/>
                  </a:cubicBezTo>
                  <a:cubicBezTo>
                    <a:pt x="192" y="434"/>
                    <a:pt x="267" y="423"/>
                    <a:pt x="302" y="482"/>
                  </a:cubicBezTo>
                  <a:cubicBezTo>
                    <a:pt x="323" y="519"/>
                    <a:pt x="367" y="564"/>
                    <a:pt x="389" y="590"/>
                  </a:cubicBezTo>
                  <a:cubicBezTo>
                    <a:pt x="436" y="645"/>
                    <a:pt x="313" y="493"/>
                    <a:pt x="308" y="480"/>
                  </a:cubicBezTo>
                  <a:cubicBezTo>
                    <a:pt x="288" y="424"/>
                    <a:pt x="203" y="422"/>
                    <a:pt x="216" y="389"/>
                  </a:cubicBezTo>
                  <a:cubicBezTo>
                    <a:pt x="229" y="358"/>
                    <a:pt x="273" y="347"/>
                    <a:pt x="312" y="342"/>
                  </a:cubicBezTo>
                  <a:cubicBezTo>
                    <a:pt x="315" y="345"/>
                    <a:pt x="318" y="349"/>
                    <a:pt x="320" y="352"/>
                  </a:cubicBezTo>
                  <a:cubicBezTo>
                    <a:pt x="349" y="381"/>
                    <a:pt x="387" y="434"/>
                    <a:pt x="404" y="456"/>
                  </a:cubicBezTo>
                  <a:cubicBezTo>
                    <a:pt x="423" y="480"/>
                    <a:pt x="336" y="361"/>
                    <a:pt x="326" y="349"/>
                  </a:cubicBezTo>
                  <a:cubicBezTo>
                    <a:pt x="324" y="346"/>
                    <a:pt x="322" y="344"/>
                    <a:pt x="320" y="341"/>
                  </a:cubicBezTo>
                  <a:cubicBezTo>
                    <a:pt x="347" y="338"/>
                    <a:pt x="371" y="337"/>
                    <a:pt x="381" y="333"/>
                  </a:cubicBezTo>
                  <a:cubicBezTo>
                    <a:pt x="400" y="325"/>
                    <a:pt x="412" y="314"/>
                    <a:pt x="419" y="302"/>
                  </a:cubicBezTo>
                  <a:cubicBezTo>
                    <a:pt x="423" y="308"/>
                    <a:pt x="428" y="315"/>
                    <a:pt x="432" y="321"/>
                  </a:cubicBezTo>
                  <a:cubicBezTo>
                    <a:pt x="432" y="325"/>
                    <a:pt x="434" y="329"/>
                    <a:pt x="436" y="334"/>
                  </a:cubicBezTo>
                  <a:cubicBezTo>
                    <a:pt x="448" y="354"/>
                    <a:pt x="465" y="359"/>
                    <a:pt x="447" y="390"/>
                  </a:cubicBezTo>
                  <a:cubicBezTo>
                    <a:pt x="428" y="420"/>
                    <a:pt x="505" y="444"/>
                    <a:pt x="484" y="466"/>
                  </a:cubicBezTo>
                  <a:cubicBezTo>
                    <a:pt x="464" y="489"/>
                    <a:pt x="467" y="510"/>
                    <a:pt x="476" y="533"/>
                  </a:cubicBezTo>
                  <a:cubicBezTo>
                    <a:pt x="482" y="549"/>
                    <a:pt x="502" y="602"/>
                    <a:pt x="509" y="642"/>
                  </a:cubicBezTo>
                  <a:cubicBezTo>
                    <a:pt x="515" y="681"/>
                    <a:pt x="494" y="545"/>
                    <a:pt x="484" y="529"/>
                  </a:cubicBezTo>
                  <a:cubicBezTo>
                    <a:pt x="476" y="514"/>
                    <a:pt x="483" y="486"/>
                    <a:pt x="495" y="473"/>
                  </a:cubicBezTo>
                  <a:cubicBezTo>
                    <a:pt x="529" y="437"/>
                    <a:pt x="455" y="408"/>
                    <a:pt x="462" y="392"/>
                  </a:cubicBezTo>
                  <a:cubicBezTo>
                    <a:pt x="466" y="381"/>
                    <a:pt x="468" y="374"/>
                    <a:pt x="469" y="367"/>
                  </a:cubicBezTo>
                  <a:cubicBezTo>
                    <a:pt x="478" y="378"/>
                    <a:pt x="486" y="387"/>
                    <a:pt x="493" y="394"/>
                  </a:cubicBezTo>
                  <a:cubicBezTo>
                    <a:pt x="519" y="422"/>
                    <a:pt x="509" y="444"/>
                    <a:pt x="550" y="475"/>
                  </a:cubicBezTo>
                  <a:cubicBezTo>
                    <a:pt x="572" y="492"/>
                    <a:pt x="574" y="509"/>
                    <a:pt x="574" y="518"/>
                  </a:cubicBezTo>
                  <a:cubicBezTo>
                    <a:pt x="574" y="546"/>
                    <a:pt x="624" y="571"/>
                    <a:pt x="635" y="581"/>
                  </a:cubicBezTo>
                  <a:cubicBezTo>
                    <a:pt x="646" y="592"/>
                    <a:pt x="582" y="533"/>
                    <a:pt x="583" y="518"/>
                  </a:cubicBezTo>
                  <a:cubicBezTo>
                    <a:pt x="583" y="498"/>
                    <a:pt x="574" y="481"/>
                    <a:pt x="557" y="470"/>
                  </a:cubicBezTo>
                  <a:cubicBezTo>
                    <a:pt x="529" y="452"/>
                    <a:pt x="516" y="403"/>
                    <a:pt x="502" y="386"/>
                  </a:cubicBezTo>
                  <a:cubicBezTo>
                    <a:pt x="495" y="376"/>
                    <a:pt x="472" y="346"/>
                    <a:pt x="451" y="317"/>
                  </a:cubicBezTo>
                  <a:cubicBezTo>
                    <a:pt x="456" y="310"/>
                    <a:pt x="472" y="307"/>
                    <a:pt x="486" y="298"/>
                  </a:cubicBezTo>
                  <a:cubicBezTo>
                    <a:pt x="487" y="300"/>
                    <a:pt x="489" y="302"/>
                    <a:pt x="490" y="304"/>
                  </a:cubicBezTo>
                  <a:cubicBezTo>
                    <a:pt x="519" y="335"/>
                    <a:pt x="567" y="370"/>
                    <a:pt x="587" y="386"/>
                  </a:cubicBezTo>
                  <a:cubicBezTo>
                    <a:pt x="590" y="388"/>
                    <a:pt x="595" y="392"/>
                    <a:pt x="601" y="397"/>
                  </a:cubicBezTo>
                  <a:cubicBezTo>
                    <a:pt x="613" y="447"/>
                    <a:pt x="644" y="528"/>
                    <a:pt x="651" y="541"/>
                  </a:cubicBezTo>
                  <a:cubicBezTo>
                    <a:pt x="661" y="561"/>
                    <a:pt x="623" y="467"/>
                    <a:pt x="612" y="405"/>
                  </a:cubicBezTo>
                  <a:cubicBezTo>
                    <a:pt x="641" y="427"/>
                    <a:pt x="683" y="458"/>
                    <a:pt x="701" y="470"/>
                  </a:cubicBezTo>
                  <a:cubicBezTo>
                    <a:pt x="720" y="483"/>
                    <a:pt x="648" y="429"/>
                    <a:pt x="611" y="398"/>
                  </a:cubicBezTo>
                  <a:cubicBezTo>
                    <a:pt x="609" y="385"/>
                    <a:pt x="609" y="374"/>
                    <a:pt x="611" y="366"/>
                  </a:cubicBezTo>
                  <a:cubicBezTo>
                    <a:pt x="616" y="348"/>
                    <a:pt x="615" y="288"/>
                    <a:pt x="611" y="269"/>
                  </a:cubicBezTo>
                  <a:cubicBezTo>
                    <a:pt x="605" y="240"/>
                    <a:pt x="606" y="223"/>
                    <a:pt x="609" y="212"/>
                  </a:cubicBezTo>
                  <a:cubicBezTo>
                    <a:pt x="624" y="227"/>
                    <a:pt x="642" y="245"/>
                    <a:pt x="657" y="261"/>
                  </a:cubicBezTo>
                  <a:cubicBezTo>
                    <a:pt x="638" y="263"/>
                    <a:pt x="619" y="264"/>
                    <a:pt x="619" y="273"/>
                  </a:cubicBezTo>
                  <a:cubicBezTo>
                    <a:pt x="613" y="358"/>
                    <a:pt x="705" y="459"/>
                    <a:pt x="720" y="471"/>
                  </a:cubicBezTo>
                  <a:cubicBezTo>
                    <a:pt x="769" y="511"/>
                    <a:pt x="792" y="648"/>
                    <a:pt x="792" y="648"/>
                  </a:cubicBezTo>
                  <a:cubicBezTo>
                    <a:pt x="792" y="648"/>
                    <a:pt x="803" y="517"/>
                    <a:pt x="735" y="457"/>
                  </a:cubicBezTo>
                  <a:cubicBezTo>
                    <a:pt x="650" y="382"/>
                    <a:pt x="638" y="295"/>
                    <a:pt x="637" y="284"/>
                  </a:cubicBezTo>
                  <a:cubicBezTo>
                    <a:pt x="637" y="277"/>
                    <a:pt x="654" y="281"/>
                    <a:pt x="673" y="277"/>
                  </a:cubicBezTo>
                  <a:cubicBezTo>
                    <a:pt x="692" y="298"/>
                    <a:pt x="704" y="310"/>
                    <a:pt x="695" y="299"/>
                  </a:cubicBezTo>
                  <a:cubicBezTo>
                    <a:pt x="691" y="293"/>
                    <a:pt x="685" y="285"/>
                    <a:pt x="678" y="276"/>
                  </a:cubicBezTo>
                  <a:cubicBezTo>
                    <a:pt x="681" y="275"/>
                    <a:pt x="684" y="274"/>
                    <a:pt x="688" y="273"/>
                  </a:cubicBezTo>
                  <a:cubicBezTo>
                    <a:pt x="696" y="311"/>
                    <a:pt x="728" y="329"/>
                    <a:pt x="763" y="367"/>
                  </a:cubicBezTo>
                  <a:cubicBezTo>
                    <a:pt x="799" y="406"/>
                    <a:pt x="829" y="464"/>
                    <a:pt x="856" y="514"/>
                  </a:cubicBezTo>
                  <a:cubicBezTo>
                    <a:pt x="879" y="555"/>
                    <a:pt x="819" y="418"/>
                    <a:pt x="773" y="363"/>
                  </a:cubicBezTo>
                  <a:close/>
                  <a:moveTo>
                    <a:pt x="519" y="108"/>
                  </a:moveTo>
                  <a:cubicBezTo>
                    <a:pt x="555" y="138"/>
                    <a:pt x="603" y="170"/>
                    <a:pt x="597" y="185"/>
                  </a:cubicBezTo>
                  <a:cubicBezTo>
                    <a:pt x="597" y="185"/>
                    <a:pt x="597" y="186"/>
                    <a:pt x="597" y="187"/>
                  </a:cubicBezTo>
                  <a:cubicBezTo>
                    <a:pt x="591" y="181"/>
                    <a:pt x="586" y="177"/>
                    <a:pt x="583" y="176"/>
                  </a:cubicBezTo>
                  <a:cubicBezTo>
                    <a:pt x="569" y="169"/>
                    <a:pt x="553" y="162"/>
                    <a:pt x="535" y="155"/>
                  </a:cubicBezTo>
                  <a:cubicBezTo>
                    <a:pt x="530" y="136"/>
                    <a:pt x="523" y="118"/>
                    <a:pt x="519" y="108"/>
                  </a:cubicBezTo>
                  <a:close/>
                  <a:moveTo>
                    <a:pt x="431" y="99"/>
                  </a:moveTo>
                  <a:cubicBezTo>
                    <a:pt x="440" y="117"/>
                    <a:pt x="458" y="142"/>
                    <a:pt x="486" y="150"/>
                  </a:cubicBezTo>
                  <a:cubicBezTo>
                    <a:pt x="496" y="153"/>
                    <a:pt x="511" y="159"/>
                    <a:pt x="526" y="166"/>
                  </a:cubicBezTo>
                  <a:cubicBezTo>
                    <a:pt x="531" y="190"/>
                    <a:pt x="526" y="211"/>
                    <a:pt x="487" y="215"/>
                  </a:cubicBezTo>
                  <a:cubicBezTo>
                    <a:pt x="481" y="216"/>
                    <a:pt x="476" y="216"/>
                    <a:pt x="472" y="217"/>
                  </a:cubicBezTo>
                  <a:cubicBezTo>
                    <a:pt x="469" y="206"/>
                    <a:pt x="467" y="196"/>
                    <a:pt x="466" y="190"/>
                  </a:cubicBezTo>
                  <a:cubicBezTo>
                    <a:pt x="461" y="171"/>
                    <a:pt x="429" y="150"/>
                    <a:pt x="398" y="133"/>
                  </a:cubicBezTo>
                  <a:cubicBezTo>
                    <a:pt x="412" y="124"/>
                    <a:pt x="425" y="116"/>
                    <a:pt x="431" y="99"/>
                  </a:cubicBezTo>
                  <a:close/>
                  <a:moveTo>
                    <a:pt x="309" y="92"/>
                  </a:moveTo>
                  <a:cubicBezTo>
                    <a:pt x="317" y="101"/>
                    <a:pt x="325" y="108"/>
                    <a:pt x="331" y="111"/>
                  </a:cubicBezTo>
                  <a:cubicBezTo>
                    <a:pt x="337" y="114"/>
                    <a:pt x="351" y="122"/>
                    <a:pt x="367" y="131"/>
                  </a:cubicBezTo>
                  <a:cubicBezTo>
                    <a:pt x="364" y="132"/>
                    <a:pt x="362" y="134"/>
                    <a:pt x="360" y="136"/>
                  </a:cubicBezTo>
                  <a:cubicBezTo>
                    <a:pt x="348" y="147"/>
                    <a:pt x="338" y="154"/>
                    <a:pt x="336" y="164"/>
                  </a:cubicBezTo>
                  <a:cubicBezTo>
                    <a:pt x="324" y="158"/>
                    <a:pt x="307" y="136"/>
                    <a:pt x="288" y="112"/>
                  </a:cubicBezTo>
                  <a:cubicBezTo>
                    <a:pt x="293" y="106"/>
                    <a:pt x="301" y="99"/>
                    <a:pt x="309" y="92"/>
                  </a:cubicBezTo>
                  <a:close/>
                  <a:moveTo>
                    <a:pt x="121" y="311"/>
                  </a:moveTo>
                  <a:cubicBezTo>
                    <a:pt x="122" y="317"/>
                    <a:pt x="122" y="325"/>
                    <a:pt x="121" y="334"/>
                  </a:cubicBezTo>
                  <a:cubicBezTo>
                    <a:pt x="113" y="318"/>
                    <a:pt x="105" y="299"/>
                    <a:pt x="100" y="287"/>
                  </a:cubicBezTo>
                  <a:cubicBezTo>
                    <a:pt x="109" y="295"/>
                    <a:pt x="118" y="302"/>
                    <a:pt x="121" y="311"/>
                  </a:cubicBezTo>
                  <a:close/>
                  <a:moveTo>
                    <a:pt x="97" y="239"/>
                  </a:moveTo>
                  <a:cubicBezTo>
                    <a:pt x="88" y="205"/>
                    <a:pt x="53" y="175"/>
                    <a:pt x="50" y="162"/>
                  </a:cubicBezTo>
                  <a:cubicBezTo>
                    <a:pt x="49" y="160"/>
                    <a:pt x="50" y="158"/>
                    <a:pt x="51" y="156"/>
                  </a:cubicBezTo>
                  <a:cubicBezTo>
                    <a:pt x="61" y="162"/>
                    <a:pt x="72" y="165"/>
                    <a:pt x="85" y="164"/>
                  </a:cubicBezTo>
                  <a:cubicBezTo>
                    <a:pt x="95" y="164"/>
                    <a:pt x="108" y="162"/>
                    <a:pt x="122" y="161"/>
                  </a:cubicBezTo>
                  <a:cubicBezTo>
                    <a:pt x="123" y="177"/>
                    <a:pt x="125" y="194"/>
                    <a:pt x="133" y="207"/>
                  </a:cubicBezTo>
                  <a:cubicBezTo>
                    <a:pt x="129" y="209"/>
                    <a:pt x="126" y="211"/>
                    <a:pt x="123" y="213"/>
                  </a:cubicBezTo>
                  <a:cubicBezTo>
                    <a:pt x="114" y="220"/>
                    <a:pt x="105" y="229"/>
                    <a:pt x="97" y="239"/>
                  </a:cubicBezTo>
                  <a:close/>
                  <a:moveTo>
                    <a:pt x="237" y="183"/>
                  </a:moveTo>
                  <a:cubicBezTo>
                    <a:pt x="206" y="177"/>
                    <a:pt x="172" y="186"/>
                    <a:pt x="145" y="200"/>
                  </a:cubicBezTo>
                  <a:cubicBezTo>
                    <a:pt x="139" y="189"/>
                    <a:pt x="137" y="174"/>
                    <a:pt x="136" y="160"/>
                  </a:cubicBezTo>
                  <a:cubicBezTo>
                    <a:pt x="155" y="159"/>
                    <a:pt x="174" y="159"/>
                    <a:pt x="185" y="163"/>
                  </a:cubicBezTo>
                  <a:cubicBezTo>
                    <a:pt x="199" y="168"/>
                    <a:pt x="217" y="172"/>
                    <a:pt x="234" y="178"/>
                  </a:cubicBezTo>
                  <a:cubicBezTo>
                    <a:pt x="235" y="180"/>
                    <a:pt x="236" y="182"/>
                    <a:pt x="238" y="183"/>
                  </a:cubicBezTo>
                  <a:cubicBezTo>
                    <a:pt x="237" y="183"/>
                    <a:pt x="237" y="183"/>
                    <a:pt x="237" y="183"/>
                  </a:cubicBezTo>
                  <a:close/>
                  <a:moveTo>
                    <a:pt x="379" y="319"/>
                  </a:moveTo>
                  <a:cubicBezTo>
                    <a:pt x="360" y="328"/>
                    <a:pt x="337" y="332"/>
                    <a:pt x="315" y="335"/>
                  </a:cubicBezTo>
                  <a:cubicBezTo>
                    <a:pt x="275" y="283"/>
                    <a:pt x="267" y="254"/>
                    <a:pt x="269" y="236"/>
                  </a:cubicBezTo>
                  <a:cubicBezTo>
                    <a:pt x="271" y="226"/>
                    <a:pt x="267" y="212"/>
                    <a:pt x="261" y="199"/>
                  </a:cubicBezTo>
                  <a:cubicBezTo>
                    <a:pt x="262" y="198"/>
                    <a:pt x="264" y="197"/>
                    <a:pt x="265" y="197"/>
                  </a:cubicBezTo>
                  <a:cubicBezTo>
                    <a:pt x="287" y="215"/>
                    <a:pt x="321" y="248"/>
                    <a:pt x="336" y="265"/>
                  </a:cubicBezTo>
                  <a:cubicBezTo>
                    <a:pt x="349" y="278"/>
                    <a:pt x="293" y="210"/>
                    <a:pt x="274" y="191"/>
                  </a:cubicBezTo>
                  <a:cubicBezTo>
                    <a:pt x="286" y="178"/>
                    <a:pt x="285" y="158"/>
                    <a:pt x="283" y="142"/>
                  </a:cubicBezTo>
                  <a:cubicBezTo>
                    <a:pt x="305" y="165"/>
                    <a:pt x="326" y="184"/>
                    <a:pt x="338" y="186"/>
                  </a:cubicBezTo>
                  <a:cubicBezTo>
                    <a:pt x="339" y="186"/>
                    <a:pt x="340" y="186"/>
                    <a:pt x="341" y="187"/>
                  </a:cubicBezTo>
                  <a:cubicBezTo>
                    <a:pt x="342" y="190"/>
                    <a:pt x="344" y="193"/>
                    <a:pt x="347" y="197"/>
                  </a:cubicBezTo>
                  <a:cubicBezTo>
                    <a:pt x="372" y="233"/>
                    <a:pt x="385" y="234"/>
                    <a:pt x="402" y="270"/>
                  </a:cubicBezTo>
                  <a:cubicBezTo>
                    <a:pt x="404" y="276"/>
                    <a:pt x="407" y="281"/>
                    <a:pt x="410" y="287"/>
                  </a:cubicBezTo>
                  <a:cubicBezTo>
                    <a:pt x="405" y="300"/>
                    <a:pt x="396" y="312"/>
                    <a:pt x="379" y="319"/>
                  </a:cubicBezTo>
                  <a:close/>
                  <a:moveTo>
                    <a:pt x="367" y="196"/>
                  </a:moveTo>
                  <a:cubicBezTo>
                    <a:pt x="386" y="205"/>
                    <a:pt x="401" y="216"/>
                    <a:pt x="406" y="224"/>
                  </a:cubicBezTo>
                  <a:cubicBezTo>
                    <a:pt x="410" y="229"/>
                    <a:pt x="414" y="240"/>
                    <a:pt x="415" y="253"/>
                  </a:cubicBezTo>
                  <a:cubicBezTo>
                    <a:pt x="406" y="235"/>
                    <a:pt x="382" y="212"/>
                    <a:pt x="367" y="196"/>
                  </a:cubicBezTo>
                  <a:close/>
                  <a:moveTo>
                    <a:pt x="475" y="291"/>
                  </a:moveTo>
                  <a:cubicBezTo>
                    <a:pt x="461" y="296"/>
                    <a:pt x="450" y="300"/>
                    <a:pt x="443" y="305"/>
                  </a:cubicBezTo>
                  <a:cubicBezTo>
                    <a:pt x="437" y="297"/>
                    <a:pt x="432" y="288"/>
                    <a:pt x="428" y="281"/>
                  </a:cubicBezTo>
                  <a:cubicBezTo>
                    <a:pt x="434" y="255"/>
                    <a:pt x="426" y="227"/>
                    <a:pt x="419" y="216"/>
                  </a:cubicBezTo>
                  <a:cubicBezTo>
                    <a:pt x="411" y="199"/>
                    <a:pt x="380" y="179"/>
                    <a:pt x="357" y="170"/>
                  </a:cubicBezTo>
                  <a:cubicBezTo>
                    <a:pt x="359" y="165"/>
                    <a:pt x="364" y="158"/>
                    <a:pt x="373" y="150"/>
                  </a:cubicBezTo>
                  <a:cubicBezTo>
                    <a:pt x="377" y="147"/>
                    <a:pt x="381" y="144"/>
                    <a:pt x="385" y="141"/>
                  </a:cubicBezTo>
                  <a:cubicBezTo>
                    <a:pt x="412" y="158"/>
                    <a:pt x="441" y="179"/>
                    <a:pt x="450" y="196"/>
                  </a:cubicBezTo>
                  <a:cubicBezTo>
                    <a:pt x="454" y="203"/>
                    <a:pt x="456" y="212"/>
                    <a:pt x="458" y="222"/>
                  </a:cubicBezTo>
                  <a:cubicBezTo>
                    <a:pt x="443" y="231"/>
                    <a:pt x="455" y="246"/>
                    <a:pt x="468" y="260"/>
                  </a:cubicBezTo>
                  <a:cubicBezTo>
                    <a:pt x="471" y="270"/>
                    <a:pt x="474" y="280"/>
                    <a:pt x="480" y="289"/>
                  </a:cubicBezTo>
                  <a:cubicBezTo>
                    <a:pt x="478" y="290"/>
                    <a:pt x="477" y="290"/>
                    <a:pt x="475" y="291"/>
                  </a:cubicBezTo>
                  <a:close/>
                  <a:moveTo>
                    <a:pt x="596" y="270"/>
                  </a:moveTo>
                  <a:cubicBezTo>
                    <a:pt x="603" y="301"/>
                    <a:pt x="599" y="335"/>
                    <a:pt x="597" y="365"/>
                  </a:cubicBezTo>
                  <a:cubicBezTo>
                    <a:pt x="596" y="370"/>
                    <a:pt x="597" y="379"/>
                    <a:pt x="599" y="389"/>
                  </a:cubicBezTo>
                  <a:cubicBezTo>
                    <a:pt x="596" y="385"/>
                    <a:pt x="593" y="383"/>
                    <a:pt x="592" y="381"/>
                  </a:cubicBezTo>
                  <a:cubicBezTo>
                    <a:pt x="579" y="367"/>
                    <a:pt x="511" y="313"/>
                    <a:pt x="499" y="297"/>
                  </a:cubicBezTo>
                  <a:cubicBezTo>
                    <a:pt x="498" y="295"/>
                    <a:pt x="497" y="293"/>
                    <a:pt x="495" y="290"/>
                  </a:cubicBezTo>
                  <a:cubicBezTo>
                    <a:pt x="496" y="290"/>
                    <a:pt x="496" y="289"/>
                    <a:pt x="497" y="288"/>
                  </a:cubicBezTo>
                  <a:cubicBezTo>
                    <a:pt x="501" y="284"/>
                    <a:pt x="494" y="276"/>
                    <a:pt x="486" y="266"/>
                  </a:cubicBezTo>
                  <a:cubicBezTo>
                    <a:pt x="482" y="254"/>
                    <a:pt x="478" y="241"/>
                    <a:pt x="475" y="228"/>
                  </a:cubicBezTo>
                  <a:cubicBezTo>
                    <a:pt x="479" y="227"/>
                    <a:pt x="484" y="227"/>
                    <a:pt x="492" y="227"/>
                  </a:cubicBezTo>
                  <a:cubicBezTo>
                    <a:pt x="533" y="227"/>
                    <a:pt x="541" y="200"/>
                    <a:pt x="538" y="171"/>
                  </a:cubicBezTo>
                  <a:cubicBezTo>
                    <a:pt x="555" y="179"/>
                    <a:pt x="572" y="187"/>
                    <a:pt x="577" y="188"/>
                  </a:cubicBezTo>
                  <a:cubicBezTo>
                    <a:pt x="581" y="188"/>
                    <a:pt x="586" y="192"/>
                    <a:pt x="593" y="198"/>
                  </a:cubicBezTo>
                  <a:cubicBezTo>
                    <a:pt x="588" y="217"/>
                    <a:pt x="589" y="236"/>
                    <a:pt x="596" y="270"/>
                  </a:cubicBezTo>
                  <a:close/>
                  <a:moveTo>
                    <a:pt x="664" y="260"/>
                  </a:moveTo>
                  <a:cubicBezTo>
                    <a:pt x="648" y="240"/>
                    <a:pt x="629" y="219"/>
                    <a:pt x="613" y="202"/>
                  </a:cubicBezTo>
                  <a:cubicBezTo>
                    <a:pt x="616" y="195"/>
                    <a:pt x="618" y="190"/>
                    <a:pt x="619" y="183"/>
                  </a:cubicBezTo>
                  <a:cubicBezTo>
                    <a:pt x="619" y="164"/>
                    <a:pt x="529" y="102"/>
                    <a:pt x="506" y="76"/>
                  </a:cubicBezTo>
                  <a:cubicBezTo>
                    <a:pt x="533" y="93"/>
                    <a:pt x="557" y="109"/>
                    <a:pt x="562" y="115"/>
                  </a:cubicBezTo>
                  <a:cubicBezTo>
                    <a:pt x="576" y="129"/>
                    <a:pt x="745" y="202"/>
                    <a:pt x="690" y="252"/>
                  </a:cubicBezTo>
                  <a:cubicBezTo>
                    <a:pt x="684" y="256"/>
                    <a:pt x="675" y="258"/>
                    <a:pt x="664"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38" name="Freeform 35">
              <a:extLst>
                <a:ext uri="{FF2B5EF4-FFF2-40B4-BE49-F238E27FC236}">
                  <a16:creationId xmlns:a16="http://schemas.microsoft.com/office/drawing/2014/main" id="{0300D2B3-6C6E-4AE3-9EA7-AB3FC50DBA2C}"/>
                </a:ext>
              </a:extLst>
            </p:cNvPr>
            <p:cNvSpPr>
              <a:spLocks/>
            </p:cNvSpPr>
            <p:nvPr/>
          </p:nvSpPr>
          <p:spPr bwMode="gray">
            <a:xfrm>
              <a:off x="3213" y="289"/>
              <a:ext cx="1386" cy="732"/>
            </a:xfrm>
            <a:custGeom>
              <a:avLst/>
              <a:gdLst>
                <a:gd name="T0" fmla="*/ 681 w 693"/>
                <a:gd name="T1" fmla="*/ 263 h 365"/>
                <a:gd name="T2" fmla="*/ 554 w 693"/>
                <a:gd name="T3" fmla="*/ 164 h 365"/>
                <a:gd name="T4" fmla="*/ 540 w 693"/>
                <a:gd name="T5" fmla="*/ 154 h 365"/>
                <a:gd name="T6" fmla="*/ 481 w 693"/>
                <a:gd name="T7" fmla="*/ 99 h 365"/>
                <a:gd name="T8" fmla="*/ 447 w 693"/>
                <a:gd name="T9" fmla="*/ 0 h 365"/>
                <a:gd name="T10" fmla="*/ 305 w 693"/>
                <a:gd name="T11" fmla="*/ 5 h 365"/>
                <a:gd name="T12" fmla="*/ 298 w 693"/>
                <a:gd name="T13" fmla="*/ 45 h 365"/>
                <a:gd name="T14" fmla="*/ 296 w 693"/>
                <a:gd name="T15" fmla="*/ 50 h 365"/>
                <a:gd name="T16" fmla="*/ 283 w 693"/>
                <a:gd name="T17" fmla="*/ 90 h 365"/>
                <a:gd name="T18" fmla="*/ 250 w 693"/>
                <a:gd name="T19" fmla="*/ 133 h 365"/>
                <a:gd name="T20" fmla="*/ 208 w 693"/>
                <a:gd name="T21" fmla="*/ 157 h 365"/>
                <a:gd name="T22" fmla="*/ 195 w 693"/>
                <a:gd name="T23" fmla="*/ 167 h 365"/>
                <a:gd name="T24" fmla="*/ 184 w 693"/>
                <a:gd name="T25" fmla="*/ 176 h 365"/>
                <a:gd name="T26" fmla="*/ 78 w 693"/>
                <a:gd name="T27" fmla="*/ 236 h 365"/>
                <a:gd name="T28" fmla="*/ 8 w 693"/>
                <a:gd name="T29" fmla="*/ 292 h 365"/>
                <a:gd name="T30" fmla="*/ 18 w 693"/>
                <a:gd name="T31" fmla="*/ 305 h 365"/>
                <a:gd name="T32" fmla="*/ 44 w 693"/>
                <a:gd name="T33" fmla="*/ 291 h 365"/>
                <a:gd name="T34" fmla="*/ 14 w 693"/>
                <a:gd name="T35" fmla="*/ 319 h 365"/>
                <a:gd name="T36" fmla="*/ 30 w 693"/>
                <a:gd name="T37" fmla="*/ 324 h 365"/>
                <a:gd name="T38" fmla="*/ 57 w 693"/>
                <a:gd name="T39" fmla="*/ 300 h 365"/>
                <a:gd name="T40" fmla="*/ 46 w 693"/>
                <a:gd name="T41" fmla="*/ 342 h 365"/>
                <a:gd name="T42" fmla="*/ 64 w 693"/>
                <a:gd name="T43" fmla="*/ 344 h 365"/>
                <a:gd name="T44" fmla="*/ 73 w 693"/>
                <a:gd name="T45" fmla="*/ 305 h 365"/>
                <a:gd name="T46" fmla="*/ 72 w 693"/>
                <a:gd name="T47" fmla="*/ 353 h 365"/>
                <a:gd name="T48" fmla="*/ 91 w 693"/>
                <a:gd name="T49" fmla="*/ 347 h 365"/>
                <a:gd name="T50" fmla="*/ 119 w 693"/>
                <a:gd name="T51" fmla="*/ 257 h 365"/>
                <a:gd name="T52" fmla="*/ 111 w 693"/>
                <a:gd name="T53" fmla="*/ 344 h 365"/>
                <a:gd name="T54" fmla="*/ 122 w 693"/>
                <a:gd name="T55" fmla="*/ 336 h 365"/>
                <a:gd name="T56" fmla="*/ 175 w 693"/>
                <a:gd name="T57" fmla="*/ 245 h 365"/>
                <a:gd name="T58" fmla="*/ 170 w 693"/>
                <a:gd name="T59" fmla="*/ 311 h 365"/>
                <a:gd name="T60" fmla="*/ 199 w 693"/>
                <a:gd name="T61" fmla="*/ 301 h 365"/>
                <a:gd name="T62" fmla="*/ 232 w 693"/>
                <a:gd name="T63" fmla="*/ 228 h 365"/>
                <a:gd name="T64" fmla="*/ 272 w 693"/>
                <a:gd name="T65" fmla="*/ 286 h 365"/>
                <a:gd name="T66" fmla="*/ 280 w 693"/>
                <a:gd name="T67" fmla="*/ 299 h 365"/>
                <a:gd name="T68" fmla="*/ 308 w 693"/>
                <a:gd name="T69" fmla="*/ 331 h 365"/>
                <a:gd name="T70" fmla="*/ 323 w 693"/>
                <a:gd name="T71" fmla="*/ 345 h 365"/>
                <a:gd name="T72" fmla="*/ 342 w 693"/>
                <a:gd name="T73" fmla="*/ 329 h 365"/>
                <a:gd name="T74" fmla="*/ 337 w 693"/>
                <a:gd name="T75" fmla="*/ 351 h 365"/>
                <a:gd name="T76" fmla="*/ 355 w 693"/>
                <a:gd name="T77" fmla="*/ 350 h 365"/>
                <a:gd name="T78" fmla="*/ 361 w 693"/>
                <a:gd name="T79" fmla="*/ 330 h 365"/>
                <a:gd name="T80" fmla="*/ 380 w 693"/>
                <a:gd name="T81" fmla="*/ 337 h 365"/>
                <a:gd name="T82" fmla="*/ 388 w 693"/>
                <a:gd name="T83" fmla="*/ 321 h 365"/>
                <a:gd name="T84" fmla="*/ 418 w 693"/>
                <a:gd name="T85" fmla="*/ 283 h 365"/>
                <a:gd name="T86" fmla="*/ 451 w 693"/>
                <a:gd name="T87" fmla="*/ 281 h 365"/>
                <a:gd name="T88" fmla="*/ 492 w 693"/>
                <a:gd name="T89" fmla="*/ 275 h 365"/>
                <a:gd name="T90" fmla="*/ 522 w 693"/>
                <a:gd name="T91" fmla="*/ 297 h 365"/>
                <a:gd name="T92" fmla="*/ 552 w 693"/>
                <a:gd name="T93" fmla="*/ 305 h 365"/>
                <a:gd name="T94" fmla="*/ 620 w 693"/>
                <a:gd name="T95" fmla="*/ 324 h 365"/>
                <a:gd name="T96" fmla="*/ 657 w 693"/>
                <a:gd name="T97" fmla="*/ 300 h 365"/>
                <a:gd name="T98" fmla="*/ 644 w 693"/>
                <a:gd name="T99" fmla="*/ 269 h 365"/>
                <a:gd name="T100" fmla="*/ 673 w 693"/>
                <a:gd name="T101" fmla="*/ 277 h 365"/>
                <a:gd name="T102" fmla="*/ 681 w 693"/>
                <a:gd name="T103" fmla="*/ 26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 h="365">
                  <a:moveTo>
                    <a:pt x="681" y="263"/>
                  </a:moveTo>
                  <a:cubicBezTo>
                    <a:pt x="656" y="249"/>
                    <a:pt x="599" y="195"/>
                    <a:pt x="554" y="164"/>
                  </a:cubicBezTo>
                  <a:cubicBezTo>
                    <a:pt x="549" y="160"/>
                    <a:pt x="544" y="157"/>
                    <a:pt x="540" y="154"/>
                  </a:cubicBezTo>
                  <a:cubicBezTo>
                    <a:pt x="508" y="134"/>
                    <a:pt x="492" y="118"/>
                    <a:pt x="481" y="99"/>
                  </a:cubicBezTo>
                  <a:cubicBezTo>
                    <a:pt x="468" y="74"/>
                    <a:pt x="447" y="0"/>
                    <a:pt x="447" y="0"/>
                  </a:cubicBezTo>
                  <a:cubicBezTo>
                    <a:pt x="305" y="5"/>
                    <a:pt x="305" y="5"/>
                    <a:pt x="305" y="5"/>
                  </a:cubicBezTo>
                  <a:cubicBezTo>
                    <a:pt x="305" y="5"/>
                    <a:pt x="303" y="22"/>
                    <a:pt x="298" y="45"/>
                  </a:cubicBezTo>
                  <a:cubicBezTo>
                    <a:pt x="297" y="47"/>
                    <a:pt x="297" y="48"/>
                    <a:pt x="296" y="50"/>
                  </a:cubicBezTo>
                  <a:cubicBezTo>
                    <a:pt x="293" y="63"/>
                    <a:pt x="289" y="77"/>
                    <a:pt x="283" y="90"/>
                  </a:cubicBezTo>
                  <a:cubicBezTo>
                    <a:pt x="275" y="107"/>
                    <a:pt x="264" y="122"/>
                    <a:pt x="250" y="133"/>
                  </a:cubicBezTo>
                  <a:cubicBezTo>
                    <a:pt x="238" y="142"/>
                    <a:pt x="223" y="144"/>
                    <a:pt x="208" y="157"/>
                  </a:cubicBezTo>
                  <a:cubicBezTo>
                    <a:pt x="204" y="161"/>
                    <a:pt x="200" y="164"/>
                    <a:pt x="195" y="167"/>
                  </a:cubicBezTo>
                  <a:cubicBezTo>
                    <a:pt x="192" y="171"/>
                    <a:pt x="188" y="174"/>
                    <a:pt x="184" y="176"/>
                  </a:cubicBezTo>
                  <a:cubicBezTo>
                    <a:pt x="149" y="204"/>
                    <a:pt x="118" y="218"/>
                    <a:pt x="78" y="236"/>
                  </a:cubicBezTo>
                  <a:cubicBezTo>
                    <a:pt x="52" y="247"/>
                    <a:pt x="32" y="282"/>
                    <a:pt x="8" y="292"/>
                  </a:cubicBezTo>
                  <a:cubicBezTo>
                    <a:pt x="0" y="296"/>
                    <a:pt x="7" y="308"/>
                    <a:pt x="18" y="305"/>
                  </a:cubicBezTo>
                  <a:cubicBezTo>
                    <a:pt x="26" y="304"/>
                    <a:pt x="42" y="289"/>
                    <a:pt x="44" y="291"/>
                  </a:cubicBezTo>
                  <a:cubicBezTo>
                    <a:pt x="45" y="293"/>
                    <a:pt x="24" y="314"/>
                    <a:pt x="14" y="319"/>
                  </a:cubicBezTo>
                  <a:cubicBezTo>
                    <a:pt x="9" y="321"/>
                    <a:pt x="20" y="327"/>
                    <a:pt x="30" y="324"/>
                  </a:cubicBezTo>
                  <a:cubicBezTo>
                    <a:pt x="43" y="319"/>
                    <a:pt x="53" y="297"/>
                    <a:pt x="57" y="300"/>
                  </a:cubicBezTo>
                  <a:cubicBezTo>
                    <a:pt x="60" y="301"/>
                    <a:pt x="55" y="336"/>
                    <a:pt x="46" y="342"/>
                  </a:cubicBezTo>
                  <a:cubicBezTo>
                    <a:pt x="39" y="345"/>
                    <a:pt x="60" y="349"/>
                    <a:pt x="64" y="344"/>
                  </a:cubicBezTo>
                  <a:cubicBezTo>
                    <a:pt x="70" y="338"/>
                    <a:pt x="71" y="332"/>
                    <a:pt x="73" y="305"/>
                  </a:cubicBezTo>
                  <a:cubicBezTo>
                    <a:pt x="74" y="303"/>
                    <a:pt x="71" y="344"/>
                    <a:pt x="72" y="353"/>
                  </a:cubicBezTo>
                  <a:cubicBezTo>
                    <a:pt x="73" y="365"/>
                    <a:pt x="92" y="356"/>
                    <a:pt x="91" y="347"/>
                  </a:cubicBezTo>
                  <a:cubicBezTo>
                    <a:pt x="84" y="263"/>
                    <a:pt x="120" y="254"/>
                    <a:pt x="119" y="257"/>
                  </a:cubicBezTo>
                  <a:cubicBezTo>
                    <a:pt x="95" y="290"/>
                    <a:pt x="108" y="345"/>
                    <a:pt x="111" y="344"/>
                  </a:cubicBezTo>
                  <a:cubicBezTo>
                    <a:pt x="117" y="342"/>
                    <a:pt x="125" y="343"/>
                    <a:pt x="122" y="336"/>
                  </a:cubicBezTo>
                  <a:cubicBezTo>
                    <a:pt x="99" y="278"/>
                    <a:pt x="155" y="244"/>
                    <a:pt x="175" y="245"/>
                  </a:cubicBezTo>
                  <a:cubicBezTo>
                    <a:pt x="182" y="245"/>
                    <a:pt x="167" y="301"/>
                    <a:pt x="170" y="311"/>
                  </a:cubicBezTo>
                  <a:cubicBezTo>
                    <a:pt x="172" y="317"/>
                    <a:pt x="198" y="314"/>
                    <a:pt x="199" y="301"/>
                  </a:cubicBezTo>
                  <a:cubicBezTo>
                    <a:pt x="209" y="235"/>
                    <a:pt x="224" y="232"/>
                    <a:pt x="232" y="228"/>
                  </a:cubicBezTo>
                  <a:cubicBezTo>
                    <a:pt x="283" y="207"/>
                    <a:pt x="356" y="250"/>
                    <a:pt x="272" y="286"/>
                  </a:cubicBezTo>
                  <a:cubicBezTo>
                    <a:pt x="266" y="288"/>
                    <a:pt x="274" y="302"/>
                    <a:pt x="280" y="299"/>
                  </a:cubicBezTo>
                  <a:cubicBezTo>
                    <a:pt x="404" y="241"/>
                    <a:pt x="358" y="296"/>
                    <a:pt x="308" y="331"/>
                  </a:cubicBezTo>
                  <a:cubicBezTo>
                    <a:pt x="301" y="336"/>
                    <a:pt x="313" y="351"/>
                    <a:pt x="323" y="345"/>
                  </a:cubicBezTo>
                  <a:cubicBezTo>
                    <a:pt x="331" y="339"/>
                    <a:pt x="340" y="328"/>
                    <a:pt x="342" y="329"/>
                  </a:cubicBezTo>
                  <a:cubicBezTo>
                    <a:pt x="346" y="330"/>
                    <a:pt x="339" y="328"/>
                    <a:pt x="337" y="351"/>
                  </a:cubicBezTo>
                  <a:cubicBezTo>
                    <a:pt x="337" y="357"/>
                    <a:pt x="354" y="354"/>
                    <a:pt x="355" y="350"/>
                  </a:cubicBezTo>
                  <a:cubicBezTo>
                    <a:pt x="356" y="342"/>
                    <a:pt x="358" y="335"/>
                    <a:pt x="361" y="330"/>
                  </a:cubicBezTo>
                  <a:cubicBezTo>
                    <a:pt x="363" y="327"/>
                    <a:pt x="377" y="335"/>
                    <a:pt x="380" y="337"/>
                  </a:cubicBezTo>
                  <a:cubicBezTo>
                    <a:pt x="385" y="341"/>
                    <a:pt x="394" y="326"/>
                    <a:pt x="388" y="321"/>
                  </a:cubicBezTo>
                  <a:cubicBezTo>
                    <a:pt x="380" y="314"/>
                    <a:pt x="390" y="273"/>
                    <a:pt x="418" y="283"/>
                  </a:cubicBezTo>
                  <a:cubicBezTo>
                    <a:pt x="422" y="285"/>
                    <a:pt x="459" y="292"/>
                    <a:pt x="451" y="281"/>
                  </a:cubicBezTo>
                  <a:cubicBezTo>
                    <a:pt x="430" y="255"/>
                    <a:pt x="472" y="219"/>
                    <a:pt x="492" y="275"/>
                  </a:cubicBezTo>
                  <a:cubicBezTo>
                    <a:pt x="497" y="289"/>
                    <a:pt x="514" y="290"/>
                    <a:pt x="522" y="297"/>
                  </a:cubicBezTo>
                  <a:cubicBezTo>
                    <a:pt x="527" y="303"/>
                    <a:pt x="543" y="313"/>
                    <a:pt x="552" y="305"/>
                  </a:cubicBezTo>
                  <a:cubicBezTo>
                    <a:pt x="593" y="261"/>
                    <a:pt x="622" y="264"/>
                    <a:pt x="620" y="324"/>
                  </a:cubicBezTo>
                  <a:cubicBezTo>
                    <a:pt x="620" y="335"/>
                    <a:pt x="659" y="322"/>
                    <a:pt x="657" y="300"/>
                  </a:cubicBezTo>
                  <a:cubicBezTo>
                    <a:pt x="656" y="290"/>
                    <a:pt x="650" y="279"/>
                    <a:pt x="644" y="269"/>
                  </a:cubicBezTo>
                  <a:cubicBezTo>
                    <a:pt x="636" y="257"/>
                    <a:pt x="667" y="273"/>
                    <a:pt x="673" y="277"/>
                  </a:cubicBezTo>
                  <a:cubicBezTo>
                    <a:pt x="684" y="284"/>
                    <a:pt x="693" y="269"/>
                    <a:pt x="681"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39" name="Freeform 36">
              <a:extLst>
                <a:ext uri="{FF2B5EF4-FFF2-40B4-BE49-F238E27FC236}">
                  <a16:creationId xmlns:a16="http://schemas.microsoft.com/office/drawing/2014/main" id="{F63304D5-E93B-4FF6-9E32-2984C516C8B4}"/>
                </a:ext>
              </a:extLst>
            </p:cNvPr>
            <p:cNvSpPr>
              <a:spLocks/>
            </p:cNvSpPr>
            <p:nvPr/>
          </p:nvSpPr>
          <p:spPr bwMode="gray">
            <a:xfrm>
              <a:off x="1227" y="776"/>
              <a:ext cx="2144" cy="964"/>
            </a:xfrm>
            <a:custGeom>
              <a:avLst/>
              <a:gdLst>
                <a:gd name="T0" fmla="*/ 1068 w 1072"/>
                <a:gd name="T1" fmla="*/ 1 h 481"/>
                <a:gd name="T2" fmla="*/ 871 w 1072"/>
                <a:gd name="T3" fmla="*/ 38 h 481"/>
                <a:gd name="T4" fmla="*/ 728 w 1072"/>
                <a:gd name="T5" fmla="*/ 116 h 481"/>
                <a:gd name="T6" fmla="*/ 599 w 1072"/>
                <a:gd name="T7" fmla="*/ 242 h 481"/>
                <a:gd name="T8" fmla="*/ 443 w 1072"/>
                <a:gd name="T9" fmla="*/ 334 h 481"/>
                <a:gd name="T10" fmla="*/ 361 w 1072"/>
                <a:gd name="T11" fmla="*/ 328 h 481"/>
                <a:gd name="T12" fmla="*/ 277 w 1072"/>
                <a:gd name="T13" fmla="*/ 295 h 481"/>
                <a:gd name="T14" fmla="*/ 125 w 1072"/>
                <a:gd name="T15" fmla="*/ 339 h 481"/>
                <a:gd name="T16" fmla="*/ 37 w 1072"/>
                <a:gd name="T17" fmla="*/ 427 h 481"/>
                <a:gd name="T18" fmla="*/ 83 w 1072"/>
                <a:gd name="T19" fmla="*/ 382 h 481"/>
                <a:gd name="T20" fmla="*/ 235 w 1072"/>
                <a:gd name="T21" fmla="*/ 308 h 481"/>
                <a:gd name="T22" fmla="*/ 336 w 1072"/>
                <a:gd name="T23" fmla="*/ 326 h 481"/>
                <a:gd name="T24" fmla="*/ 389 w 1072"/>
                <a:gd name="T25" fmla="*/ 353 h 481"/>
                <a:gd name="T26" fmla="*/ 449 w 1072"/>
                <a:gd name="T27" fmla="*/ 348 h 481"/>
                <a:gd name="T28" fmla="*/ 825 w 1072"/>
                <a:gd name="T29" fmla="*/ 77 h 481"/>
                <a:gd name="T30" fmla="*/ 1072 w 1072"/>
                <a:gd name="T31" fmla="*/ 1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2" h="481">
                  <a:moveTo>
                    <a:pt x="1068" y="1"/>
                  </a:moveTo>
                  <a:cubicBezTo>
                    <a:pt x="1037" y="0"/>
                    <a:pt x="964" y="7"/>
                    <a:pt x="871" y="38"/>
                  </a:cubicBezTo>
                  <a:cubicBezTo>
                    <a:pt x="825" y="54"/>
                    <a:pt x="774" y="78"/>
                    <a:pt x="728" y="116"/>
                  </a:cubicBezTo>
                  <a:cubicBezTo>
                    <a:pt x="683" y="155"/>
                    <a:pt x="644" y="201"/>
                    <a:pt x="599" y="242"/>
                  </a:cubicBezTo>
                  <a:cubicBezTo>
                    <a:pt x="554" y="284"/>
                    <a:pt x="501" y="317"/>
                    <a:pt x="443" y="334"/>
                  </a:cubicBezTo>
                  <a:cubicBezTo>
                    <a:pt x="414" y="342"/>
                    <a:pt x="385" y="345"/>
                    <a:pt x="361" y="328"/>
                  </a:cubicBezTo>
                  <a:cubicBezTo>
                    <a:pt x="339" y="311"/>
                    <a:pt x="308" y="293"/>
                    <a:pt x="277" y="295"/>
                  </a:cubicBezTo>
                  <a:cubicBezTo>
                    <a:pt x="219" y="294"/>
                    <a:pt x="163" y="309"/>
                    <a:pt x="125" y="339"/>
                  </a:cubicBezTo>
                  <a:cubicBezTo>
                    <a:pt x="85" y="367"/>
                    <a:pt x="57" y="400"/>
                    <a:pt x="37" y="427"/>
                  </a:cubicBezTo>
                  <a:cubicBezTo>
                    <a:pt x="0" y="481"/>
                    <a:pt x="19" y="448"/>
                    <a:pt x="83" y="382"/>
                  </a:cubicBezTo>
                  <a:cubicBezTo>
                    <a:pt x="116" y="352"/>
                    <a:pt x="166" y="312"/>
                    <a:pt x="235" y="308"/>
                  </a:cubicBezTo>
                  <a:cubicBezTo>
                    <a:pt x="268" y="306"/>
                    <a:pt x="306" y="302"/>
                    <a:pt x="336" y="326"/>
                  </a:cubicBezTo>
                  <a:cubicBezTo>
                    <a:pt x="351" y="336"/>
                    <a:pt x="367" y="350"/>
                    <a:pt x="389" y="353"/>
                  </a:cubicBezTo>
                  <a:cubicBezTo>
                    <a:pt x="409" y="356"/>
                    <a:pt x="430" y="353"/>
                    <a:pt x="449" y="348"/>
                  </a:cubicBezTo>
                  <a:cubicBezTo>
                    <a:pt x="616" y="307"/>
                    <a:pt x="697" y="125"/>
                    <a:pt x="825" y="77"/>
                  </a:cubicBezTo>
                  <a:cubicBezTo>
                    <a:pt x="949" y="22"/>
                    <a:pt x="1052" y="17"/>
                    <a:pt x="107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0" name="Freeform 37">
              <a:extLst>
                <a:ext uri="{FF2B5EF4-FFF2-40B4-BE49-F238E27FC236}">
                  <a16:creationId xmlns:a16="http://schemas.microsoft.com/office/drawing/2014/main" id="{130D6D85-56A6-43B7-8C88-EF3DCF793982}"/>
                </a:ext>
              </a:extLst>
            </p:cNvPr>
            <p:cNvSpPr>
              <a:spLocks/>
            </p:cNvSpPr>
            <p:nvPr/>
          </p:nvSpPr>
          <p:spPr bwMode="gray">
            <a:xfrm>
              <a:off x="4385" y="692"/>
              <a:ext cx="2068" cy="1018"/>
            </a:xfrm>
            <a:custGeom>
              <a:avLst/>
              <a:gdLst>
                <a:gd name="T0" fmla="*/ 0 w 1034"/>
                <a:gd name="T1" fmla="*/ 16 h 508"/>
                <a:gd name="T2" fmla="*/ 173 w 1034"/>
                <a:gd name="T3" fmla="*/ 85 h 508"/>
                <a:gd name="T4" fmla="*/ 322 w 1034"/>
                <a:gd name="T5" fmla="*/ 105 h 508"/>
                <a:gd name="T6" fmla="*/ 470 w 1034"/>
                <a:gd name="T7" fmla="*/ 168 h 508"/>
                <a:gd name="T8" fmla="*/ 602 w 1034"/>
                <a:gd name="T9" fmla="*/ 279 h 508"/>
                <a:gd name="T10" fmla="*/ 665 w 1034"/>
                <a:gd name="T11" fmla="*/ 341 h 508"/>
                <a:gd name="T12" fmla="*/ 747 w 1034"/>
                <a:gd name="T13" fmla="*/ 364 h 508"/>
                <a:gd name="T14" fmla="*/ 989 w 1034"/>
                <a:gd name="T15" fmla="*/ 467 h 508"/>
                <a:gd name="T16" fmla="*/ 941 w 1034"/>
                <a:gd name="T17" fmla="*/ 427 h 508"/>
                <a:gd name="T18" fmla="*/ 789 w 1034"/>
                <a:gd name="T19" fmla="*/ 360 h 508"/>
                <a:gd name="T20" fmla="*/ 690 w 1034"/>
                <a:gd name="T21" fmla="*/ 339 h 508"/>
                <a:gd name="T22" fmla="*/ 611 w 1034"/>
                <a:gd name="T23" fmla="*/ 268 h 508"/>
                <a:gd name="T24" fmla="*/ 433 w 1034"/>
                <a:gd name="T25" fmla="*/ 126 h 508"/>
                <a:gd name="T26" fmla="*/ 229 w 1034"/>
                <a:gd name="T27" fmla="*/ 77 h 508"/>
                <a:gd name="T28" fmla="*/ 78 w 1034"/>
                <a:gd name="T29" fmla="*/ 29 h 508"/>
                <a:gd name="T30" fmla="*/ 1 w 1034"/>
                <a:gd name="T3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4" h="508">
                  <a:moveTo>
                    <a:pt x="0" y="16"/>
                  </a:moveTo>
                  <a:cubicBezTo>
                    <a:pt x="27" y="26"/>
                    <a:pt x="86" y="54"/>
                    <a:pt x="173" y="85"/>
                  </a:cubicBezTo>
                  <a:cubicBezTo>
                    <a:pt x="219" y="100"/>
                    <a:pt x="271" y="97"/>
                    <a:pt x="322" y="105"/>
                  </a:cubicBezTo>
                  <a:cubicBezTo>
                    <a:pt x="372" y="113"/>
                    <a:pt x="423" y="138"/>
                    <a:pt x="470" y="168"/>
                  </a:cubicBezTo>
                  <a:cubicBezTo>
                    <a:pt x="518" y="199"/>
                    <a:pt x="563" y="237"/>
                    <a:pt x="602" y="279"/>
                  </a:cubicBezTo>
                  <a:cubicBezTo>
                    <a:pt x="621" y="299"/>
                    <a:pt x="638" y="326"/>
                    <a:pt x="665" y="341"/>
                  </a:cubicBezTo>
                  <a:cubicBezTo>
                    <a:pt x="691" y="357"/>
                    <a:pt x="721" y="361"/>
                    <a:pt x="747" y="364"/>
                  </a:cubicBezTo>
                  <a:cubicBezTo>
                    <a:pt x="854" y="375"/>
                    <a:pt x="938" y="428"/>
                    <a:pt x="989" y="467"/>
                  </a:cubicBezTo>
                  <a:cubicBezTo>
                    <a:pt x="1034" y="508"/>
                    <a:pt x="1014" y="479"/>
                    <a:pt x="941" y="427"/>
                  </a:cubicBezTo>
                  <a:cubicBezTo>
                    <a:pt x="904" y="403"/>
                    <a:pt x="853" y="375"/>
                    <a:pt x="789" y="360"/>
                  </a:cubicBezTo>
                  <a:cubicBezTo>
                    <a:pt x="757" y="353"/>
                    <a:pt x="722" y="352"/>
                    <a:pt x="690" y="339"/>
                  </a:cubicBezTo>
                  <a:cubicBezTo>
                    <a:pt x="657" y="328"/>
                    <a:pt x="636" y="296"/>
                    <a:pt x="611" y="268"/>
                  </a:cubicBezTo>
                  <a:cubicBezTo>
                    <a:pt x="561" y="212"/>
                    <a:pt x="499" y="162"/>
                    <a:pt x="433" y="126"/>
                  </a:cubicBezTo>
                  <a:cubicBezTo>
                    <a:pt x="368" y="87"/>
                    <a:pt x="292" y="81"/>
                    <a:pt x="229" y="77"/>
                  </a:cubicBezTo>
                  <a:cubicBezTo>
                    <a:pt x="167" y="71"/>
                    <a:pt x="117" y="42"/>
                    <a:pt x="78" y="29"/>
                  </a:cubicBezTo>
                  <a:cubicBezTo>
                    <a:pt x="39" y="13"/>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1" name="Freeform 38">
              <a:extLst>
                <a:ext uri="{FF2B5EF4-FFF2-40B4-BE49-F238E27FC236}">
                  <a16:creationId xmlns:a16="http://schemas.microsoft.com/office/drawing/2014/main" id="{F1BEC97C-F2D0-40B6-8666-2E0F4CF7739C}"/>
                </a:ext>
              </a:extLst>
            </p:cNvPr>
            <p:cNvSpPr>
              <a:spLocks/>
            </p:cNvSpPr>
            <p:nvPr/>
          </p:nvSpPr>
          <p:spPr bwMode="gray">
            <a:xfrm>
              <a:off x="2135" y="915"/>
              <a:ext cx="726" cy="881"/>
            </a:xfrm>
            <a:custGeom>
              <a:avLst/>
              <a:gdLst>
                <a:gd name="T0" fmla="*/ 354 w 363"/>
                <a:gd name="T1" fmla="*/ 0 h 440"/>
                <a:gd name="T2" fmla="*/ 276 w 363"/>
                <a:gd name="T3" fmla="*/ 64 h 440"/>
                <a:gd name="T4" fmla="*/ 253 w 363"/>
                <a:gd name="T5" fmla="*/ 144 h 440"/>
                <a:gd name="T6" fmla="*/ 252 w 363"/>
                <a:gd name="T7" fmla="*/ 229 h 440"/>
                <a:gd name="T8" fmla="*/ 133 w 363"/>
                <a:gd name="T9" fmla="*/ 340 h 440"/>
                <a:gd name="T10" fmla="*/ 17 w 363"/>
                <a:gd name="T11" fmla="*/ 413 h 440"/>
                <a:gd name="T12" fmla="*/ 42 w 363"/>
                <a:gd name="T13" fmla="*/ 396 h 440"/>
                <a:gd name="T14" fmla="*/ 117 w 363"/>
                <a:gd name="T15" fmla="*/ 358 h 440"/>
                <a:gd name="T16" fmla="*/ 218 w 363"/>
                <a:gd name="T17" fmla="*/ 309 h 440"/>
                <a:gd name="T18" fmla="*/ 273 w 363"/>
                <a:gd name="T19" fmla="*/ 204 h 440"/>
                <a:gd name="T20" fmla="*/ 281 w 363"/>
                <a:gd name="T21" fmla="*/ 97 h 440"/>
                <a:gd name="T22" fmla="*/ 363 w 363"/>
                <a:gd name="T23" fmla="*/ 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440">
                  <a:moveTo>
                    <a:pt x="354" y="0"/>
                  </a:moveTo>
                  <a:cubicBezTo>
                    <a:pt x="339" y="3"/>
                    <a:pt x="303" y="20"/>
                    <a:pt x="276" y="64"/>
                  </a:cubicBezTo>
                  <a:cubicBezTo>
                    <a:pt x="263" y="85"/>
                    <a:pt x="254" y="113"/>
                    <a:pt x="253" y="144"/>
                  </a:cubicBezTo>
                  <a:cubicBezTo>
                    <a:pt x="252" y="173"/>
                    <a:pt x="258" y="203"/>
                    <a:pt x="252" y="229"/>
                  </a:cubicBezTo>
                  <a:cubicBezTo>
                    <a:pt x="240" y="284"/>
                    <a:pt x="184" y="320"/>
                    <a:pt x="133" y="340"/>
                  </a:cubicBezTo>
                  <a:cubicBezTo>
                    <a:pt x="81" y="361"/>
                    <a:pt x="36" y="386"/>
                    <a:pt x="17" y="413"/>
                  </a:cubicBezTo>
                  <a:cubicBezTo>
                    <a:pt x="0" y="440"/>
                    <a:pt x="7" y="422"/>
                    <a:pt x="42" y="396"/>
                  </a:cubicBezTo>
                  <a:cubicBezTo>
                    <a:pt x="60" y="383"/>
                    <a:pt x="86" y="370"/>
                    <a:pt x="117" y="358"/>
                  </a:cubicBezTo>
                  <a:cubicBezTo>
                    <a:pt x="148" y="346"/>
                    <a:pt x="186" y="334"/>
                    <a:pt x="218" y="309"/>
                  </a:cubicBezTo>
                  <a:cubicBezTo>
                    <a:pt x="249" y="284"/>
                    <a:pt x="273" y="245"/>
                    <a:pt x="273" y="204"/>
                  </a:cubicBezTo>
                  <a:cubicBezTo>
                    <a:pt x="272" y="164"/>
                    <a:pt x="268" y="127"/>
                    <a:pt x="281" y="97"/>
                  </a:cubicBezTo>
                  <a:cubicBezTo>
                    <a:pt x="305" y="35"/>
                    <a:pt x="355" y="14"/>
                    <a:pt x="36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2" name="Freeform 39">
              <a:extLst>
                <a:ext uri="{FF2B5EF4-FFF2-40B4-BE49-F238E27FC236}">
                  <a16:creationId xmlns:a16="http://schemas.microsoft.com/office/drawing/2014/main" id="{6F58D5EA-C2E3-4C63-B278-E1073E5EEF70}"/>
                </a:ext>
              </a:extLst>
            </p:cNvPr>
            <p:cNvSpPr>
              <a:spLocks/>
            </p:cNvSpPr>
            <p:nvPr/>
          </p:nvSpPr>
          <p:spPr bwMode="gray">
            <a:xfrm>
              <a:off x="2123" y="1420"/>
              <a:ext cx="164" cy="454"/>
            </a:xfrm>
            <a:custGeom>
              <a:avLst/>
              <a:gdLst>
                <a:gd name="T0" fmla="*/ 44 w 82"/>
                <a:gd name="T1" fmla="*/ 2 h 227"/>
                <a:gd name="T2" fmla="*/ 9 w 82"/>
                <a:gd name="T3" fmla="*/ 28 h 227"/>
                <a:gd name="T4" fmla="*/ 20 w 82"/>
                <a:gd name="T5" fmla="*/ 100 h 227"/>
                <a:gd name="T6" fmla="*/ 65 w 82"/>
                <a:gd name="T7" fmla="*/ 159 h 227"/>
                <a:gd name="T8" fmla="*/ 79 w 82"/>
                <a:gd name="T9" fmla="*/ 215 h 227"/>
                <a:gd name="T10" fmla="*/ 80 w 82"/>
                <a:gd name="T11" fmla="*/ 201 h 227"/>
                <a:gd name="T12" fmla="*/ 51 w 82"/>
                <a:gd name="T13" fmla="*/ 125 h 227"/>
                <a:gd name="T14" fmla="*/ 18 w 82"/>
                <a:gd name="T15" fmla="*/ 42 h 227"/>
                <a:gd name="T16" fmla="*/ 48 w 82"/>
                <a:gd name="T17" fmla="*/ 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27">
                  <a:moveTo>
                    <a:pt x="44" y="2"/>
                  </a:moveTo>
                  <a:cubicBezTo>
                    <a:pt x="38" y="0"/>
                    <a:pt x="18" y="5"/>
                    <a:pt x="9" y="28"/>
                  </a:cubicBezTo>
                  <a:cubicBezTo>
                    <a:pt x="0" y="50"/>
                    <a:pt x="7" y="78"/>
                    <a:pt x="20" y="100"/>
                  </a:cubicBezTo>
                  <a:cubicBezTo>
                    <a:pt x="32" y="125"/>
                    <a:pt x="57" y="139"/>
                    <a:pt x="65" y="159"/>
                  </a:cubicBezTo>
                  <a:cubicBezTo>
                    <a:pt x="73" y="180"/>
                    <a:pt x="76" y="201"/>
                    <a:pt x="79" y="215"/>
                  </a:cubicBezTo>
                  <a:cubicBezTo>
                    <a:pt x="82" y="227"/>
                    <a:pt x="82" y="220"/>
                    <a:pt x="80" y="201"/>
                  </a:cubicBezTo>
                  <a:cubicBezTo>
                    <a:pt x="78" y="184"/>
                    <a:pt x="76" y="148"/>
                    <a:pt x="51" y="125"/>
                  </a:cubicBezTo>
                  <a:cubicBezTo>
                    <a:pt x="29" y="102"/>
                    <a:pt x="14" y="68"/>
                    <a:pt x="18" y="42"/>
                  </a:cubicBezTo>
                  <a:cubicBezTo>
                    <a:pt x="22" y="15"/>
                    <a:pt x="45" y="10"/>
                    <a:pt x="48"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3" name="Freeform 40">
              <a:extLst>
                <a:ext uri="{FF2B5EF4-FFF2-40B4-BE49-F238E27FC236}">
                  <a16:creationId xmlns:a16="http://schemas.microsoft.com/office/drawing/2014/main" id="{C3DD24D9-447F-4B4E-A837-6FFB43D421A3}"/>
                </a:ext>
              </a:extLst>
            </p:cNvPr>
            <p:cNvSpPr>
              <a:spLocks/>
            </p:cNvSpPr>
            <p:nvPr/>
          </p:nvSpPr>
          <p:spPr bwMode="gray">
            <a:xfrm>
              <a:off x="2831" y="895"/>
              <a:ext cx="104" cy="689"/>
            </a:xfrm>
            <a:custGeom>
              <a:avLst/>
              <a:gdLst>
                <a:gd name="T0" fmla="*/ 44 w 52"/>
                <a:gd name="T1" fmla="*/ 0 h 344"/>
                <a:gd name="T2" fmla="*/ 9 w 52"/>
                <a:gd name="T3" fmla="*/ 48 h 344"/>
                <a:gd name="T4" fmla="*/ 14 w 52"/>
                <a:gd name="T5" fmla="*/ 149 h 344"/>
                <a:gd name="T6" fmla="*/ 37 w 52"/>
                <a:gd name="T7" fmla="*/ 252 h 344"/>
                <a:gd name="T8" fmla="*/ 18 w 52"/>
                <a:gd name="T9" fmla="*/ 329 h 344"/>
                <a:gd name="T10" fmla="*/ 31 w 52"/>
                <a:gd name="T11" fmla="*/ 315 h 344"/>
                <a:gd name="T12" fmla="*/ 37 w 52"/>
                <a:gd name="T13" fmla="*/ 198 h 344"/>
                <a:gd name="T14" fmla="*/ 18 w 52"/>
                <a:gd name="T15" fmla="*/ 67 h 344"/>
                <a:gd name="T16" fmla="*/ 52 w 52"/>
                <a:gd name="T17" fmla="*/ 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4">
                  <a:moveTo>
                    <a:pt x="44" y="0"/>
                  </a:moveTo>
                  <a:cubicBezTo>
                    <a:pt x="35" y="3"/>
                    <a:pt x="17" y="19"/>
                    <a:pt x="9" y="48"/>
                  </a:cubicBezTo>
                  <a:cubicBezTo>
                    <a:pt x="0" y="77"/>
                    <a:pt x="5" y="114"/>
                    <a:pt x="14" y="149"/>
                  </a:cubicBezTo>
                  <a:cubicBezTo>
                    <a:pt x="23" y="184"/>
                    <a:pt x="35" y="219"/>
                    <a:pt x="37" y="252"/>
                  </a:cubicBezTo>
                  <a:cubicBezTo>
                    <a:pt x="41" y="284"/>
                    <a:pt x="31" y="313"/>
                    <a:pt x="18" y="329"/>
                  </a:cubicBezTo>
                  <a:cubicBezTo>
                    <a:pt x="5" y="344"/>
                    <a:pt x="16" y="339"/>
                    <a:pt x="31" y="315"/>
                  </a:cubicBezTo>
                  <a:cubicBezTo>
                    <a:pt x="48" y="290"/>
                    <a:pt x="49" y="243"/>
                    <a:pt x="37" y="198"/>
                  </a:cubicBezTo>
                  <a:cubicBezTo>
                    <a:pt x="27" y="153"/>
                    <a:pt x="13" y="105"/>
                    <a:pt x="18" y="67"/>
                  </a:cubicBezTo>
                  <a:cubicBezTo>
                    <a:pt x="22" y="27"/>
                    <a:pt x="46" y="8"/>
                    <a:pt x="5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4" name="Freeform 41">
              <a:extLst>
                <a:ext uri="{FF2B5EF4-FFF2-40B4-BE49-F238E27FC236}">
                  <a16:creationId xmlns:a16="http://schemas.microsoft.com/office/drawing/2014/main" id="{4B56065A-2D0A-440A-AADA-11D0BC3839CC}"/>
                </a:ext>
              </a:extLst>
            </p:cNvPr>
            <p:cNvSpPr>
              <a:spLocks/>
            </p:cNvSpPr>
            <p:nvPr/>
          </p:nvSpPr>
          <p:spPr bwMode="gray">
            <a:xfrm>
              <a:off x="1793" y="1253"/>
              <a:ext cx="872" cy="387"/>
            </a:xfrm>
            <a:custGeom>
              <a:avLst/>
              <a:gdLst>
                <a:gd name="T0" fmla="*/ 429 w 436"/>
                <a:gd name="T1" fmla="*/ 0 h 193"/>
                <a:gd name="T2" fmla="*/ 261 w 436"/>
                <a:gd name="T3" fmla="*/ 122 h 193"/>
                <a:gd name="T4" fmla="*/ 25 w 436"/>
                <a:gd name="T5" fmla="*/ 189 h 193"/>
                <a:gd name="T6" fmla="*/ 51 w 436"/>
                <a:gd name="T7" fmla="*/ 192 h 193"/>
                <a:gd name="T8" fmla="*/ 205 w 436"/>
                <a:gd name="T9" fmla="*/ 168 h 193"/>
                <a:gd name="T10" fmla="*/ 354 w 436"/>
                <a:gd name="T11" fmla="*/ 64 h 193"/>
                <a:gd name="T12" fmla="*/ 436 w 436"/>
                <a:gd name="T13" fmla="*/ 8 h 193"/>
              </a:gdLst>
              <a:ahLst/>
              <a:cxnLst>
                <a:cxn ang="0">
                  <a:pos x="T0" y="T1"/>
                </a:cxn>
                <a:cxn ang="0">
                  <a:pos x="T2" y="T3"/>
                </a:cxn>
                <a:cxn ang="0">
                  <a:pos x="T4" y="T5"/>
                </a:cxn>
                <a:cxn ang="0">
                  <a:pos x="T6" y="T7"/>
                </a:cxn>
                <a:cxn ang="0">
                  <a:pos x="T8" y="T9"/>
                </a:cxn>
                <a:cxn ang="0">
                  <a:pos x="T10" y="T11"/>
                </a:cxn>
                <a:cxn ang="0">
                  <a:pos x="T12" y="T13"/>
                </a:cxn>
              </a:cxnLst>
              <a:rect l="0" t="0" r="r" b="b"/>
              <a:pathLst>
                <a:path w="436" h="193">
                  <a:moveTo>
                    <a:pt x="429" y="0"/>
                  </a:moveTo>
                  <a:cubicBezTo>
                    <a:pt x="404" y="4"/>
                    <a:pt x="335" y="64"/>
                    <a:pt x="261" y="122"/>
                  </a:cubicBezTo>
                  <a:cubicBezTo>
                    <a:pt x="188" y="188"/>
                    <a:pt x="77" y="187"/>
                    <a:pt x="25" y="189"/>
                  </a:cubicBezTo>
                  <a:cubicBezTo>
                    <a:pt x="0" y="190"/>
                    <a:pt x="14" y="191"/>
                    <a:pt x="51" y="192"/>
                  </a:cubicBezTo>
                  <a:cubicBezTo>
                    <a:pt x="86" y="191"/>
                    <a:pt x="147" y="193"/>
                    <a:pt x="205" y="168"/>
                  </a:cubicBezTo>
                  <a:cubicBezTo>
                    <a:pt x="262" y="140"/>
                    <a:pt x="312" y="96"/>
                    <a:pt x="354" y="64"/>
                  </a:cubicBezTo>
                  <a:cubicBezTo>
                    <a:pt x="395" y="31"/>
                    <a:pt x="428" y="10"/>
                    <a:pt x="43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5" name="Freeform 42">
              <a:extLst>
                <a:ext uri="{FF2B5EF4-FFF2-40B4-BE49-F238E27FC236}">
                  <a16:creationId xmlns:a16="http://schemas.microsoft.com/office/drawing/2014/main" id="{28C6F423-BD15-4B93-BB60-A5EE63C44ACF}"/>
                </a:ext>
              </a:extLst>
            </p:cNvPr>
            <p:cNvSpPr>
              <a:spLocks/>
            </p:cNvSpPr>
            <p:nvPr/>
          </p:nvSpPr>
          <p:spPr bwMode="gray">
            <a:xfrm>
              <a:off x="5363" y="1211"/>
              <a:ext cx="254" cy="800"/>
            </a:xfrm>
            <a:custGeom>
              <a:avLst/>
              <a:gdLst>
                <a:gd name="T0" fmla="*/ 99 w 127"/>
                <a:gd name="T1" fmla="*/ 0 h 399"/>
                <a:gd name="T2" fmla="*/ 106 w 127"/>
                <a:gd name="T3" fmla="*/ 66 h 399"/>
                <a:gd name="T4" fmla="*/ 111 w 127"/>
                <a:gd name="T5" fmla="*/ 175 h 399"/>
                <a:gd name="T6" fmla="*/ 35 w 127"/>
                <a:gd name="T7" fmla="*/ 368 h 399"/>
                <a:gd name="T8" fmla="*/ 114 w 127"/>
                <a:gd name="T9" fmla="*/ 236 h 399"/>
                <a:gd name="T10" fmla="*/ 122 w 127"/>
                <a:gd name="T11" fmla="*/ 82 h 399"/>
                <a:gd name="T12" fmla="*/ 109 w 12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27" h="399">
                  <a:moveTo>
                    <a:pt x="99" y="0"/>
                  </a:moveTo>
                  <a:cubicBezTo>
                    <a:pt x="93" y="10"/>
                    <a:pt x="98" y="37"/>
                    <a:pt x="106" y="66"/>
                  </a:cubicBezTo>
                  <a:cubicBezTo>
                    <a:pt x="113" y="94"/>
                    <a:pt x="110" y="135"/>
                    <a:pt x="111" y="175"/>
                  </a:cubicBezTo>
                  <a:cubicBezTo>
                    <a:pt x="111" y="256"/>
                    <a:pt x="71" y="339"/>
                    <a:pt x="35" y="368"/>
                  </a:cubicBezTo>
                  <a:cubicBezTo>
                    <a:pt x="0" y="399"/>
                    <a:pt x="91" y="345"/>
                    <a:pt x="114" y="236"/>
                  </a:cubicBezTo>
                  <a:cubicBezTo>
                    <a:pt x="127" y="184"/>
                    <a:pt x="122" y="127"/>
                    <a:pt x="122" y="82"/>
                  </a:cubicBezTo>
                  <a:cubicBezTo>
                    <a:pt x="112" y="37"/>
                    <a:pt x="103" y="6"/>
                    <a:pt x="10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6" name="Freeform 43">
              <a:extLst>
                <a:ext uri="{FF2B5EF4-FFF2-40B4-BE49-F238E27FC236}">
                  <a16:creationId xmlns:a16="http://schemas.microsoft.com/office/drawing/2014/main" id="{524D54B4-3FA0-43F1-8EDC-010572DB1C51}"/>
                </a:ext>
              </a:extLst>
            </p:cNvPr>
            <p:cNvSpPr>
              <a:spLocks/>
            </p:cNvSpPr>
            <p:nvPr/>
          </p:nvSpPr>
          <p:spPr bwMode="gray">
            <a:xfrm>
              <a:off x="4999" y="854"/>
              <a:ext cx="906" cy="902"/>
            </a:xfrm>
            <a:custGeom>
              <a:avLst/>
              <a:gdLst>
                <a:gd name="T0" fmla="*/ 0 w 453"/>
                <a:gd name="T1" fmla="*/ 16 h 450"/>
                <a:gd name="T2" fmla="*/ 79 w 453"/>
                <a:gd name="T3" fmla="*/ 86 h 450"/>
                <a:gd name="T4" fmla="*/ 127 w 453"/>
                <a:gd name="T5" fmla="*/ 258 h 450"/>
                <a:gd name="T6" fmla="*/ 172 w 453"/>
                <a:gd name="T7" fmla="*/ 359 h 450"/>
                <a:gd name="T8" fmla="*/ 265 w 453"/>
                <a:gd name="T9" fmla="*/ 402 h 450"/>
                <a:gd name="T10" fmla="*/ 417 w 453"/>
                <a:gd name="T11" fmla="*/ 447 h 450"/>
                <a:gd name="T12" fmla="*/ 383 w 453"/>
                <a:gd name="T13" fmla="*/ 436 h 450"/>
                <a:gd name="T14" fmla="*/ 292 w 453"/>
                <a:gd name="T15" fmla="*/ 401 h 450"/>
                <a:gd name="T16" fmla="*/ 180 w 453"/>
                <a:gd name="T17" fmla="*/ 347 h 450"/>
                <a:gd name="T18" fmla="*/ 147 w 453"/>
                <a:gd name="T19" fmla="*/ 292 h 450"/>
                <a:gd name="T20" fmla="*/ 142 w 453"/>
                <a:gd name="T21" fmla="*/ 225 h 450"/>
                <a:gd name="T22" fmla="*/ 110 w 453"/>
                <a:gd name="T23" fmla="*/ 103 h 450"/>
                <a:gd name="T24" fmla="*/ 4 w 453"/>
                <a:gd name="T2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50">
                  <a:moveTo>
                    <a:pt x="0" y="16"/>
                  </a:moveTo>
                  <a:cubicBezTo>
                    <a:pt x="14" y="27"/>
                    <a:pt x="50" y="44"/>
                    <a:pt x="79" y="86"/>
                  </a:cubicBezTo>
                  <a:cubicBezTo>
                    <a:pt x="108" y="126"/>
                    <a:pt x="124" y="190"/>
                    <a:pt x="127" y="258"/>
                  </a:cubicBezTo>
                  <a:cubicBezTo>
                    <a:pt x="126" y="293"/>
                    <a:pt x="140" y="336"/>
                    <a:pt x="172" y="359"/>
                  </a:cubicBezTo>
                  <a:cubicBezTo>
                    <a:pt x="201" y="382"/>
                    <a:pt x="236" y="391"/>
                    <a:pt x="265" y="402"/>
                  </a:cubicBezTo>
                  <a:cubicBezTo>
                    <a:pt x="325" y="425"/>
                    <a:pt x="379" y="445"/>
                    <a:pt x="417" y="447"/>
                  </a:cubicBezTo>
                  <a:cubicBezTo>
                    <a:pt x="453" y="448"/>
                    <a:pt x="432" y="450"/>
                    <a:pt x="383" y="436"/>
                  </a:cubicBezTo>
                  <a:cubicBezTo>
                    <a:pt x="359" y="429"/>
                    <a:pt x="328" y="416"/>
                    <a:pt x="292" y="401"/>
                  </a:cubicBezTo>
                  <a:cubicBezTo>
                    <a:pt x="257" y="384"/>
                    <a:pt x="213" y="375"/>
                    <a:pt x="180" y="347"/>
                  </a:cubicBezTo>
                  <a:cubicBezTo>
                    <a:pt x="164" y="333"/>
                    <a:pt x="151" y="314"/>
                    <a:pt x="147" y="292"/>
                  </a:cubicBezTo>
                  <a:cubicBezTo>
                    <a:pt x="142" y="271"/>
                    <a:pt x="145" y="247"/>
                    <a:pt x="142" y="225"/>
                  </a:cubicBezTo>
                  <a:cubicBezTo>
                    <a:pt x="138" y="181"/>
                    <a:pt x="128" y="137"/>
                    <a:pt x="110" y="103"/>
                  </a:cubicBezTo>
                  <a:cubicBezTo>
                    <a:pt x="75" y="30"/>
                    <a:pt x="12" y="9"/>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7" name="Freeform 44">
              <a:extLst>
                <a:ext uri="{FF2B5EF4-FFF2-40B4-BE49-F238E27FC236}">
                  <a16:creationId xmlns:a16="http://schemas.microsoft.com/office/drawing/2014/main" id="{BDAA6306-EB1C-407A-8B05-DAA201E0A0E2}"/>
                </a:ext>
              </a:extLst>
            </p:cNvPr>
            <p:cNvSpPr>
              <a:spLocks/>
            </p:cNvSpPr>
            <p:nvPr/>
          </p:nvSpPr>
          <p:spPr bwMode="gray">
            <a:xfrm>
              <a:off x="5245" y="1153"/>
              <a:ext cx="926" cy="593"/>
            </a:xfrm>
            <a:custGeom>
              <a:avLst/>
              <a:gdLst>
                <a:gd name="T0" fmla="*/ 0 w 463"/>
                <a:gd name="T1" fmla="*/ 10 h 296"/>
                <a:gd name="T2" fmla="*/ 71 w 463"/>
                <a:gd name="T3" fmla="*/ 56 h 296"/>
                <a:gd name="T4" fmla="*/ 178 w 463"/>
                <a:gd name="T5" fmla="*/ 159 h 296"/>
                <a:gd name="T6" fmla="*/ 325 w 463"/>
                <a:gd name="T7" fmla="*/ 230 h 296"/>
                <a:gd name="T8" fmla="*/ 440 w 463"/>
                <a:gd name="T9" fmla="*/ 278 h 296"/>
                <a:gd name="T10" fmla="*/ 417 w 463"/>
                <a:gd name="T11" fmla="*/ 260 h 296"/>
                <a:gd name="T12" fmla="*/ 252 w 463"/>
                <a:gd name="T13" fmla="*/ 196 h 296"/>
                <a:gd name="T14" fmla="*/ 98 w 463"/>
                <a:gd name="T15" fmla="*/ 63 h 296"/>
                <a:gd name="T16" fmla="*/ 1 w 463"/>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296">
                  <a:moveTo>
                    <a:pt x="0" y="10"/>
                  </a:moveTo>
                  <a:cubicBezTo>
                    <a:pt x="12" y="17"/>
                    <a:pt x="40" y="29"/>
                    <a:pt x="71" y="56"/>
                  </a:cubicBezTo>
                  <a:cubicBezTo>
                    <a:pt x="103" y="82"/>
                    <a:pt x="137" y="122"/>
                    <a:pt x="178" y="159"/>
                  </a:cubicBezTo>
                  <a:cubicBezTo>
                    <a:pt x="219" y="199"/>
                    <a:pt x="277" y="217"/>
                    <a:pt x="325" y="230"/>
                  </a:cubicBezTo>
                  <a:cubicBezTo>
                    <a:pt x="374" y="244"/>
                    <a:pt x="415" y="260"/>
                    <a:pt x="440" y="278"/>
                  </a:cubicBezTo>
                  <a:cubicBezTo>
                    <a:pt x="463" y="296"/>
                    <a:pt x="453" y="282"/>
                    <a:pt x="417" y="260"/>
                  </a:cubicBezTo>
                  <a:cubicBezTo>
                    <a:pt x="382" y="237"/>
                    <a:pt x="316" y="223"/>
                    <a:pt x="252" y="196"/>
                  </a:cubicBezTo>
                  <a:cubicBezTo>
                    <a:pt x="187" y="168"/>
                    <a:pt x="143" y="102"/>
                    <a:pt x="98" y="63"/>
                  </a:cubicBezTo>
                  <a:cubicBezTo>
                    <a:pt x="55" y="20"/>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8" name="Freeform 45">
              <a:extLst>
                <a:ext uri="{FF2B5EF4-FFF2-40B4-BE49-F238E27FC236}">
                  <a16:creationId xmlns:a16="http://schemas.microsoft.com/office/drawing/2014/main" id="{879596F0-B4D3-4E0D-8B75-AA3363B1CBDC}"/>
                </a:ext>
              </a:extLst>
            </p:cNvPr>
            <p:cNvSpPr>
              <a:spLocks/>
            </p:cNvSpPr>
            <p:nvPr/>
          </p:nvSpPr>
          <p:spPr bwMode="gray">
            <a:xfrm>
              <a:off x="2241" y="1534"/>
              <a:ext cx="320" cy="725"/>
            </a:xfrm>
            <a:custGeom>
              <a:avLst/>
              <a:gdLst>
                <a:gd name="T0" fmla="*/ 153 w 160"/>
                <a:gd name="T1" fmla="*/ 0 h 362"/>
                <a:gd name="T2" fmla="*/ 81 w 160"/>
                <a:gd name="T3" fmla="*/ 144 h 362"/>
                <a:gd name="T4" fmla="*/ 21 w 160"/>
                <a:gd name="T5" fmla="*/ 328 h 362"/>
                <a:gd name="T6" fmla="*/ 75 w 160"/>
                <a:gd name="T7" fmla="*/ 199 h 362"/>
                <a:gd name="T8" fmla="*/ 118 w 160"/>
                <a:gd name="T9" fmla="*/ 68 h 362"/>
                <a:gd name="T10" fmla="*/ 160 w 160"/>
                <a:gd name="T11" fmla="*/ 5 h 362"/>
              </a:gdLst>
              <a:ahLst/>
              <a:cxnLst>
                <a:cxn ang="0">
                  <a:pos x="T0" y="T1"/>
                </a:cxn>
                <a:cxn ang="0">
                  <a:pos x="T2" y="T3"/>
                </a:cxn>
                <a:cxn ang="0">
                  <a:pos x="T4" y="T5"/>
                </a:cxn>
                <a:cxn ang="0">
                  <a:pos x="T6" y="T7"/>
                </a:cxn>
                <a:cxn ang="0">
                  <a:pos x="T8" y="T9"/>
                </a:cxn>
                <a:cxn ang="0">
                  <a:pos x="T10" y="T11"/>
                </a:cxn>
              </a:cxnLst>
              <a:rect l="0" t="0" r="r" b="b"/>
              <a:pathLst>
                <a:path w="160" h="362">
                  <a:moveTo>
                    <a:pt x="153" y="0"/>
                  </a:moveTo>
                  <a:cubicBezTo>
                    <a:pt x="137" y="10"/>
                    <a:pt x="98" y="71"/>
                    <a:pt x="81" y="144"/>
                  </a:cubicBezTo>
                  <a:cubicBezTo>
                    <a:pt x="64" y="216"/>
                    <a:pt x="44" y="293"/>
                    <a:pt x="21" y="328"/>
                  </a:cubicBezTo>
                  <a:cubicBezTo>
                    <a:pt x="0" y="362"/>
                    <a:pt x="54" y="294"/>
                    <a:pt x="75" y="199"/>
                  </a:cubicBezTo>
                  <a:cubicBezTo>
                    <a:pt x="87" y="153"/>
                    <a:pt x="100" y="104"/>
                    <a:pt x="118" y="68"/>
                  </a:cubicBezTo>
                  <a:cubicBezTo>
                    <a:pt x="135" y="31"/>
                    <a:pt x="155" y="8"/>
                    <a:pt x="16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9" name="Freeform 46">
              <a:extLst>
                <a:ext uri="{FF2B5EF4-FFF2-40B4-BE49-F238E27FC236}">
                  <a16:creationId xmlns:a16="http://schemas.microsoft.com/office/drawing/2014/main" id="{5088D553-87D7-4C96-8B0B-857D3507FFB7}"/>
                </a:ext>
              </a:extLst>
            </p:cNvPr>
            <p:cNvSpPr>
              <a:spLocks/>
            </p:cNvSpPr>
            <p:nvPr/>
          </p:nvSpPr>
          <p:spPr bwMode="gray">
            <a:xfrm>
              <a:off x="1759" y="1470"/>
              <a:ext cx="248" cy="553"/>
            </a:xfrm>
            <a:custGeom>
              <a:avLst/>
              <a:gdLst>
                <a:gd name="T0" fmla="*/ 116 w 124"/>
                <a:gd name="T1" fmla="*/ 0 h 276"/>
                <a:gd name="T2" fmla="*/ 83 w 124"/>
                <a:gd name="T3" fmla="*/ 40 h 276"/>
                <a:gd name="T4" fmla="*/ 69 w 124"/>
                <a:gd name="T5" fmla="*/ 82 h 276"/>
                <a:gd name="T6" fmla="*/ 79 w 124"/>
                <a:gd name="T7" fmla="*/ 129 h 276"/>
                <a:gd name="T8" fmla="*/ 17 w 124"/>
                <a:gd name="T9" fmla="*/ 270 h 276"/>
                <a:gd name="T10" fmla="*/ 33 w 124"/>
                <a:gd name="T11" fmla="*/ 263 h 276"/>
                <a:gd name="T12" fmla="*/ 89 w 124"/>
                <a:gd name="T13" fmla="*/ 175 h 276"/>
                <a:gd name="T14" fmla="*/ 84 w 124"/>
                <a:gd name="T15" fmla="*/ 57 h 276"/>
                <a:gd name="T16" fmla="*/ 124 w 124"/>
                <a:gd name="T17" fmla="*/ 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276">
                  <a:moveTo>
                    <a:pt x="116" y="0"/>
                  </a:moveTo>
                  <a:cubicBezTo>
                    <a:pt x="110" y="6"/>
                    <a:pt x="98" y="19"/>
                    <a:pt x="83" y="40"/>
                  </a:cubicBezTo>
                  <a:cubicBezTo>
                    <a:pt x="76" y="50"/>
                    <a:pt x="68" y="64"/>
                    <a:pt x="69" y="82"/>
                  </a:cubicBezTo>
                  <a:cubicBezTo>
                    <a:pt x="69" y="98"/>
                    <a:pt x="75" y="114"/>
                    <a:pt x="79" y="129"/>
                  </a:cubicBezTo>
                  <a:cubicBezTo>
                    <a:pt x="98" y="189"/>
                    <a:pt x="50" y="257"/>
                    <a:pt x="17" y="270"/>
                  </a:cubicBezTo>
                  <a:cubicBezTo>
                    <a:pt x="0" y="275"/>
                    <a:pt x="11" y="276"/>
                    <a:pt x="33" y="263"/>
                  </a:cubicBezTo>
                  <a:cubicBezTo>
                    <a:pt x="54" y="250"/>
                    <a:pt x="81" y="217"/>
                    <a:pt x="89" y="175"/>
                  </a:cubicBezTo>
                  <a:cubicBezTo>
                    <a:pt x="101" y="132"/>
                    <a:pt x="63" y="89"/>
                    <a:pt x="84" y="57"/>
                  </a:cubicBezTo>
                  <a:cubicBezTo>
                    <a:pt x="101" y="28"/>
                    <a:pt x="120" y="8"/>
                    <a:pt x="12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0" name="Freeform 47">
              <a:extLst>
                <a:ext uri="{FF2B5EF4-FFF2-40B4-BE49-F238E27FC236}">
                  <a16:creationId xmlns:a16="http://schemas.microsoft.com/office/drawing/2014/main" id="{D4D4DB5B-90E6-45AA-BE9C-D79C7A4D16C7}"/>
                </a:ext>
              </a:extLst>
            </p:cNvPr>
            <p:cNvSpPr>
              <a:spLocks/>
            </p:cNvSpPr>
            <p:nvPr/>
          </p:nvSpPr>
          <p:spPr bwMode="gray">
            <a:xfrm>
              <a:off x="2071" y="1496"/>
              <a:ext cx="262" cy="605"/>
            </a:xfrm>
            <a:custGeom>
              <a:avLst/>
              <a:gdLst>
                <a:gd name="T0" fmla="*/ 120 w 131"/>
                <a:gd name="T1" fmla="*/ 3 h 302"/>
                <a:gd name="T2" fmla="*/ 109 w 131"/>
                <a:gd name="T3" fmla="*/ 144 h 302"/>
                <a:gd name="T4" fmla="*/ 51 w 131"/>
                <a:gd name="T5" fmla="*/ 223 h 302"/>
                <a:gd name="T6" fmla="*/ 6 w 131"/>
                <a:gd name="T7" fmla="*/ 286 h 302"/>
                <a:gd name="T8" fmla="*/ 16 w 131"/>
                <a:gd name="T9" fmla="*/ 271 h 302"/>
                <a:gd name="T10" fmla="*/ 90 w 131"/>
                <a:gd name="T11" fmla="*/ 191 h 302"/>
                <a:gd name="T12" fmla="*/ 130 w 131"/>
                <a:gd name="T13" fmla="*/ 72 h 302"/>
                <a:gd name="T14" fmla="*/ 128 w 131"/>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302">
                  <a:moveTo>
                    <a:pt x="120" y="3"/>
                  </a:moveTo>
                  <a:cubicBezTo>
                    <a:pt x="117" y="19"/>
                    <a:pt x="129" y="82"/>
                    <a:pt x="109" y="144"/>
                  </a:cubicBezTo>
                  <a:cubicBezTo>
                    <a:pt x="98" y="175"/>
                    <a:pt x="72" y="200"/>
                    <a:pt x="51" y="223"/>
                  </a:cubicBezTo>
                  <a:cubicBezTo>
                    <a:pt x="30" y="246"/>
                    <a:pt x="13" y="268"/>
                    <a:pt x="6" y="286"/>
                  </a:cubicBezTo>
                  <a:cubicBezTo>
                    <a:pt x="0" y="302"/>
                    <a:pt x="3" y="292"/>
                    <a:pt x="16" y="271"/>
                  </a:cubicBezTo>
                  <a:cubicBezTo>
                    <a:pt x="29" y="250"/>
                    <a:pt x="61" y="224"/>
                    <a:pt x="90" y="191"/>
                  </a:cubicBezTo>
                  <a:cubicBezTo>
                    <a:pt x="122" y="158"/>
                    <a:pt x="130" y="108"/>
                    <a:pt x="130" y="72"/>
                  </a:cubicBezTo>
                  <a:cubicBezTo>
                    <a:pt x="131" y="34"/>
                    <a:pt x="126" y="7"/>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1" name="Freeform 48">
              <a:extLst>
                <a:ext uri="{FF2B5EF4-FFF2-40B4-BE49-F238E27FC236}">
                  <a16:creationId xmlns:a16="http://schemas.microsoft.com/office/drawing/2014/main" id="{18D9070B-209A-4565-8954-505FDB7609B2}"/>
                </a:ext>
              </a:extLst>
            </p:cNvPr>
            <p:cNvSpPr>
              <a:spLocks/>
            </p:cNvSpPr>
            <p:nvPr/>
          </p:nvSpPr>
          <p:spPr bwMode="gray">
            <a:xfrm>
              <a:off x="1531" y="1448"/>
              <a:ext cx="410" cy="364"/>
            </a:xfrm>
            <a:custGeom>
              <a:avLst/>
              <a:gdLst>
                <a:gd name="T0" fmla="*/ 202 w 205"/>
                <a:gd name="T1" fmla="*/ 1 h 182"/>
                <a:gd name="T2" fmla="*/ 158 w 205"/>
                <a:gd name="T3" fmla="*/ 14 h 182"/>
                <a:gd name="T4" fmla="*/ 110 w 205"/>
                <a:gd name="T5" fmla="*/ 77 h 182"/>
                <a:gd name="T6" fmla="*/ 69 w 205"/>
                <a:gd name="T7" fmla="*/ 146 h 182"/>
                <a:gd name="T8" fmla="*/ 14 w 205"/>
                <a:gd name="T9" fmla="*/ 176 h 182"/>
                <a:gd name="T10" fmla="*/ 28 w 205"/>
                <a:gd name="T11" fmla="*/ 173 h 182"/>
                <a:gd name="T12" fmla="*/ 100 w 205"/>
                <a:gd name="T13" fmla="*/ 118 h 182"/>
                <a:gd name="T14" fmla="*/ 153 w 205"/>
                <a:gd name="T15" fmla="*/ 30 h 182"/>
                <a:gd name="T16" fmla="*/ 205 w 205"/>
                <a:gd name="T17"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82">
                  <a:moveTo>
                    <a:pt x="202" y="1"/>
                  </a:moveTo>
                  <a:cubicBezTo>
                    <a:pt x="195" y="0"/>
                    <a:pt x="178" y="2"/>
                    <a:pt x="158" y="14"/>
                  </a:cubicBezTo>
                  <a:cubicBezTo>
                    <a:pt x="138" y="26"/>
                    <a:pt x="121" y="51"/>
                    <a:pt x="110" y="77"/>
                  </a:cubicBezTo>
                  <a:cubicBezTo>
                    <a:pt x="100" y="103"/>
                    <a:pt x="89" y="130"/>
                    <a:pt x="69" y="146"/>
                  </a:cubicBezTo>
                  <a:cubicBezTo>
                    <a:pt x="50" y="163"/>
                    <a:pt x="28" y="170"/>
                    <a:pt x="14" y="176"/>
                  </a:cubicBezTo>
                  <a:cubicBezTo>
                    <a:pt x="0" y="182"/>
                    <a:pt x="8" y="180"/>
                    <a:pt x="28" y="173"/>
                  </a:cubicBezTo>
                  <a:cubicBezTo>
                    <a:pt x="48" y="167"/>
                    <a:pt x="82" y="152"/>
                    <a:pt x="100" y="118"/>
                  </a:cubicBezTo>
                  <a:cubicBezTo>
                    <a:pt x="117" y="86"/>
                    <a:pt x="129" y="49"/>
                    <a:pt x="153" y="30"/>
                  </a:cubicBezTo>
                  <a:cubicBezTo>
                    <a:pt x="177" y="10"/>
                    <a:pt x="200" y="8"/>
                    <a:pt x="20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2" name="Freeform 49">
              <a:extLst>
                <a:ext uri="{FF2B5EF4-FFF2-40B4-BE49-F238E27FC236}">
                  <a16:creationId xmlns:a16="http://schemas.microsoft.com/office/drawing/2014/main" id="{EE0E7C20-855C-44DF-95A6-9F955C5CAD93}"/>
                </a:ext>
              </a:extLst>
            </p:cNvPr>
            <p:cNvSpPr>
              <a:spLocks/>
            </p:cNvSpPr>
            <p:nvPr/>
          </p:nvSpPr>
          <p:spPr bwMode="gray">
            <a:xfrm>
              <a:off x="2541" y="1470"/>
              <a:ext cx="168" cy="735"/>
            </a:xfrm>
            <a:custGeom>
              <a:avLst/>
              <a:gdLst>
                <a:gd name="T0" fmla="*/ 77 w 84"/>
                <a:gd name="T1" fmla="*/ 0 h 367"/>
                <a:gd name="T2" fmla="*/ 51 w 84"/>
                <a:gd name="T3" fmla="*/ 56 h 367"/>
                <a:gd name="T4" fmla="*/ 18 w 84"/>
                <a:gd name="T5" fmla="*/ 153 h 367"/>
                <a:gd name="T6" fmla="*/ 17 w 84"/>
                <a:gd name="T7" fmla="*/ 267 h 367"/>
                <a:gd name="T8" fmla="*/ 14 w 84"/>
                <a:gd name="T9" fmla="*/ 352 h 367"/>
                <a:gd name="T10" fmla="*/ 24 w 84"/>
                <a:gd name="T11" fmla="*/ 334 h 367"/>
                <a:gd name="T12" fmla="*/ 15 w 84"/>
                <a:gd name="T13" fmla="*/ 210 h 367"/>
                <a:gd name="T14" fmla="*/ 57 w 84"/>
                <a:gd name="T15" fmla="*/ 75 h 367"/>
                <a:gd name="T16" fmla="*/ 84 w 84"/>
                <a:gd name="T17" fmla="*/ 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7">
                  <a:moveTo>
                    <a:pt x="77" y="0"/>
                  </a:moveTo>
                  <a:cubicBezTo>
                    <a:pt x="69" y="5"/>
                    <a:pt x="57" y="27"/>
                    <a:pt x="51" y="56"/>
                  </a:cubicBezTo>
                  <a:cubicBezTo>
                    <a:pt x="47" y="85"/>
                    <a:pt x="32" y="116"/>
                    <a:pt x="18" y="153"/>
                  </a:cubicBezTo>
                  <a:cubicBezTo>
                    <a:pt x="3" y="190"/>
                    <a:pt x="7" y="233"/>
                    <a:pt x="17" y="267"/>
                  </a:cubicBezTo>
                  <a:cubicBezTo>
                    <a:pt x="26" y="300"/>
                    <a:pt x="27" y="333"/>
                    <a:pt x="14" y="352"/>
                  </a:cubicBezTo>
                  <a:cubicBezTo>
                    <a:pt x="0" y="367"/>
                    <a:pt x="14" y="362"/>
                    <a:pt x="24" y="334"/>
                  </a:cubicBezTo>
                  <a:cubicBezTo>
                    <a:pt x="36" y="304"/>
                    <a:pt x="17" y="258"/>
                    <a:pt x="15" y="210"/>
                  </a:cubicBezTo>
                  <a:cubicBezTo>
                    <a:pt x="15" y="161"/>
                    <a:pt x="47" y="116"/>
                    <a:pt x="57" y="75"/>
                  </a:cubicBezTo>
                  <a:cubicBezTo>
                    <a:pt x="64" y="33"/>
                    <a:pt x="78" y="6"/>
                    <a:pt x="8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3" name="Freeform 50">
              <a:extLst>
                <a:ext uri="{FF2B5EF4-FFF2-40B4-BE49-F238E27FC236}">
                  <a16:creationId xmlns:a16="http://schemas.microsoft.com/office/drawing/2014/main" id="{8FDE23F3-9021-47A3-864B-56798D6C6532}"/>
                </a:ext>
              </a:extLst>
            </p:cNvPr>
            <p:cNvSpPr>
              <a:spLocks/>
            </p:cNvSpPr>
            <p:nvPr/>
          </p:nvSpPr>
          <p:spPr bwMode="gray">
            <a:xfrm>
              <a:off x="2099" y="1145"/>
              <a:ext cx="448" cy="224"/>
            </a:xfrm>
            <a:custGeom>
              <a:avLst/>
              <a:gdLst>
                <a:gd name="T0" fmla="*/ 222 w 224"/>
                <a:gd name="T1" fmla="*/ 3 h 112"/>
                <a:gd name="T2" fmla="*/ 114 w 224"/>
                <a:gd name="T3" fmla="*/ 24 h 112"/>
                <a:gd name="T4" fmla="*/ 60 w 224"/>
                <a:gd name="T5" fmla="*/ 77 h 112"/>
                <a:gd name="T6" fmla="*/ 13 w 224"/>
                <a:gd name="T7" fmla="*/ 108 h 112"/>
                <a:gd name="T8" fmla="*/ 27 w 224"/>
                <a:gd name="T9" fmla="*/ 106 h 112"/>
                <a:gd name="T10" fmla="*/ 90 w 224"/>
                <a:gd name="T11" fmla="*/ 54 h 112"/>
                <a:gd name="T12" fmla="*/ 172 w 224"/>
                <a:gd name="T13" fmla="*/ 15 h 112"/>
                <a:gd name="T14" fmla="*/ 224 w 224"/>
                <a:gd name="T15" fmla="*/ 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12">
                  <a:moveTo>
                    <a:pt x="222" y="3"/>
                  </a:moveTo>
                  <a:cubicBezTo>
                    <a:pt x="210" y="2"/>
                    <a:pt x="163" y="0"/>
                    <a:pt x="114" y="24"/>
                  </a:cubicBezTo>
                  <a:cubicBezTo>
                    <a:pt x="91" y="38"/>
                    <a:pt x="76" y="60"/>
                    <a:pt x="60" y="77"/>
                  </a:cubicBezTo>
                  <a:cubicBezTo>
                    <a:pt x="45" y="94"/>
                    <a:pt x="27" y="105"/>
                    <a:pt x="13" y="108"/>
                  </a:cubicBezTo>
                  <a:cubicBezTo>
                    <a:pt x="0" y="110"/>
                    <a:pt x="8" y="112"/>
                    <a:pt x="27" y="106"/>
                  </a:cubicBezTo>
                  <a:cubicBezTo>
                    <a:pt x="46" y="100"/>
                    <a:pt x="68" y="78"/>
                    <a:pt x="90" y="54"/>
                  </a:cubicBezTo>
                  <a:cubicBezTo>
                    <a:pt x="111" y="28"/>
                    <a:pt x="145" y="19"/>
                    <a:pt x="172" y="15"/>
                  </a:cubicBezTo>
                  <a:cubicBezTo>
                    <a:pt x="199" y="11"/>
                    <a:pt x="220" y="9"/>
                    <a:pt x="22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4" name="Freeform 51">
              <a:extLst>
                <a:ext uri="{FF2B5EF4-FFF2-40B4-BE49-F238E27FC236}">
                  <a16:creationId xmlns:a16="http://schemas.microsoft.com/office/drawing/2014/main" id="{F7EDF006-DC30-4E56-988F-B9D1EDEB6798}"/>
                </a:ext>
              </a:extLst>
            </p:cNvPr>
            <p:cNvSpPr>
              <a:spLocks/>
            </p:cNvSpPr>
            <p:nvPr/>
          </p:nvSpPr>
          <p:spPr bwMode="gray">
            <a:xfrm>
              <a:off x="2705" y="1448"/>
              <a:ext cx="118" cy="769"/>
            </a:xfrm>
            <a:custGeom>
              <a:avLst/>
              <a:gdLst>
                <a:gd name="T0" fmla="*/ 33 w 59"/>
                <a:gd name="T1" fmla="*/ 0 h 384"/>
                <a:gd name="T2" fmla="*/ 6 w 59"/>
                <a:gd name="T3" fmla="*/ 59 h 384"/>
                <a:gd name="T4" fmla="*/ 18 w 59"/>
                <a:gd name="T5" fmla="*/ 170 h 384"/>
                <a:gd name="T6" fmla="*/ 47 w 59"/>
                <a:gd name="T7" fmla="*/ 279 h 384"/>
                <a:gd name="T8" fmla="*/ 15 w 59"/>
                <a:gd name="T9" fmla="*/ 363 h 384"/>
                <a:gd name="T10" fmla="*/ 21 w 59"/>
                <a:gd name="T11" fmla="*/ 344 h 384"/>
                <a:gd name="T12" fmla="*/ 46 w 59"/>
                <a:gd name="T13" fmla="*/ 294 h 384"/>
                <a:gd name="T14" fmla="*/ 49 w 59"/>
                <a:gd name="T15" fmla="*/ 222 h 384"/>
                <a:gd name="T16" fmla="*/ 20 w 59"/>
                <a:gd name="T17" fmla="*/ 149 h 384"/>
                <a:gd name="T18" fmla="*/ 13 w 59"/>
                <a:gd name="T19" fmla="*/ 79 h 384"/>
                <a:gd name="T20" fmla="*/ 40 w 59"/>
                <a:gd name="T21" fmla="*/ 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84">
                  <a:moveTo>
                    <a:pt x="33" y="0"/>
                  </a:moveTo>
                  <a:cubicBezTo>
                    <a:pt x="26" y="7"/>
                    <a:pt x="12" y="28"/>
                    <a:pt x="6" y="59"/>
                  </a:cubicBezTo>
                  <a:cubicBezTo>
                    <a:pt x="0" y="90"/>
                    <a:pt x="3" y="131"/>
                    <a:pt x="18" y="170"/>
                  </a:cubicBezTo>
                  <a:cubicBezTo>
                    <a:pt x="33" y="207"/>
                    <a:pt x="58" y="243"/>
                    <a:pt x="47" y="279"/>
                  </a:cubicBezTo>
                  <a:cubicBezTo>
                    <a:pt x="34" y="312"/>
                    <a:pt x="12" y="340"/>
                    <a:pt x="15" y="363"/>
                  </a:cubicBezTo>
                  <a:cubicBezTo>
                    <a:pt x="19" y="384"/>
                    <a:pt x="14" y="371"/>
                    <a:pt x="21" y="344"/>
                  </a:cubicBezTo>
                  <a:cubicBezTo>
                    <a:pt x="24" y="330"/>
                    <a:pt x="36" y="314"/>
                    <a:pt x="46" y="294"/>
                  </a:cubicBezTo>
                  <a:cubicBezTo>
                    <a:pt x="59" y="274"/>
                    <a:pt x="58" y="246"/>
                    <a:pt x="49" y="222"/>
                  </a:cubicBezTo>
                  <a:cubicBezTo>
                    <a:pt x="40" y="197"/>
                    <a:pt x="27" y="174"/>
                    <a:pt x="20" y="149"/>
                  </a:cubicBezTo>
                  <a:cubicBezTo>
                    <a:pt x="14" y="125"/>
                    <a:pt x="12" y="100"/>
                    <a:pt x="13" y="79"/>
                  </a:cubicBezTo>
                  <a:cubicBezTo>
                    <a:pt x="17" y="35"/>
                    <a:pt x="36" y="7"/>
                    <a:pt x="4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5" name="Freeform 53">
              <a:extLst>
                <a:ext uri="{FF2B5EF4-FFF2-40B4-BE49-F238E27FC236}">
                  <a16:creationId xmlns:a16="http://schemas.microsoft.com/office/drawing/2014/main" id="{4F61719D-E097-4220-B0B8-06BCCD0E129A}"/>
                </a:ext>
              </a:extLst>
            </p:cNvPr>
            <p:cNvSpPr>
              <a:spLocks/>
            </p:cNvSpPr>
            <p:nvPr/>
          </p:nvSpPr>
          <p:spPr bwMode="gray">
            <a:xfrm>
              <a:off x="2865" y="1365"/>
              <a:ext cx="630" cy="962"/>
            </a:xfrm>
            <a:custGeom>
              <a:avLst/>
              <a:gdLst>
                <a:gd name="T0" fmla="*/ 60 w 315"/>
                <a:gd name="T1" fmla="*/ 0 h 480"/>
                <a:gd name="T2" fmla="*/ 10 w 315"/>
                <a:gd name="T3" fmla="*/ 85 h 480"/>
                <a:gd name="T4" fmla="*/ 14 w 315"/>
                <a:gd name="T5" fmla="*/ 166 h 480"/>
                <a:gd name="T6" fmla="*/ 82 w 315"/>
                <a:gd name="T7" fmla="*/ 227 h 480"/>
                <a:gd name="T8" fmla="*/ 164 w 315"/>
                <a:gd name="T9" fmla="*/ 269 h 480"/>
                <a:gd name="T10" fmla="*/ 226 w 315"/>
                <a:gd name="T11" fmla="*/ 331 h 480"/>
                <a:gd name="T12" fmla="*/ 304 w 315"/>
                <a:gd name="T13" fmla="*/ 446 h 480"/>
                <a:gd name="T14" fmla="*/ 292 w 315"/>
                <a:gd name="T15" fmla="*/ 416 h 480"/>
                <a:gd name="T16" fmla="*/ 243 w 315"/>
                <a:gd name="T17" fmla="*/ 344 h 480"/>
                <a:gd name="T18" fmla="*/ 167 w 315"/>
                <a:gd name="T19" fmla="*/ 262 h 480"/>
                <a:gd name="T20" fmla="*/ 62 w 315"/>
                <a:gd name="T21" fmla="*/ 205 h 480"/>
                <a:gd name="T22" fmla="*/ 13 w 315"/>
                <a:gd name="T23" fmla="*/ 114 h 480"/>
                <a:gd name="T24" fmla="*/ 46 w 315"/>
                <a:gd name="T25" fmla="*/ 39 h 480"/>
                <a:gd name="T26" fmla="*/ 68 w 315"/>
                <a:gd name="T27"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480">
                  <a:moveTo>
                    <a:pt x="60" y="0"/>
                  </a:moveTo>
                  <a:cubicBezTo>
                    <a:pt x="54" y="15"/>
                    <a:pt x="30" y="39"/>
                    <a:pt x="10" y="85"/>
                  </a:cubicBezTo>
                  <a:cubicBezTo>
                    <a:pt x="1" y="108"/>
                    <a:pt x="0" y="139"/>
                    <a:pt x="14" y="166"/>
                  </a:cubicBezTo>
                  <a:cubicBezTo>
                    <a:pt x="28" y="194"/>
                    <a:pt x="55" y="213"/>
                    <a:pt x="82" y="227"/>
                  </a:cubicBezTo>
                  <a:cubicBezTo>
                    <a:pt x="109" y="242"/>
                    <a:pt x="139" y="253"/>
                    <a:pt x="164" y="269"/>
                  </a:cubicBezTo>
                  <a:cubicBezTo>
                    <a:pt x="190" y="284"/>
                    <a:pt x="207" y="309"/>
                    <a:pt x="226" y="331"/>
                  </a:cubicBezTo>
                  <a:cubicBezTo>
                    <a:pt x="261" y="374"/>
                    <a:pt x="292" y="414"/>
                    <a:pt x="304" y="446"/>
                  </a:cubicBezTo>
                  <a:cubicBezTo>
                    <a:pt x="310" y="480"/>
                    <a:pt x="315" y="457"/>
                    <a:pt x="292" y="416"/>
                  </a:cubicBezTo>
                  <a:cubicBezTo>
                    <a:pt x="281" y="396"/>
                    <a:pt x="264" y="371"/>
                    <a:pt x="243" y="344"/>
                  </a:cubicBezTo>
                  <a:cubicBezTo>
                    <a:pt x="221" y="318"/>
                    <a:pt x="202" y="283"/>
                    <a:pt x="167" y="262"/>
                  </a:cubicBezTo>
                  <a:cubicBezTo>
                    <a:pt x="133" y="241"/>
                    <a:pt x="94" y="227"/>
                    <a:pt x="62" y="205"/>
                  </a:cubicBezTo>
                  <a:cubicBezTo>
                    <a:pt x="29" y="184"/>
                    <a:pt x="9" y="148"/>
                    <a:pt x="13" y="114"/>
                  </a:cubicBezTo>
                  <a:cubicBezTo>
                    <a:pt x="15" y="81"/>
                    <a:pt x="34" y="57"/>
                    <a:pt x="46" y="39"/>
                  </a:cubicBezTo>
                  <a:cubicBezTo>
                    <a:pt x="59" y="21"/>
                    <a:pt x="64" y="6"/>
                    <a:pt x="6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6" name="Freeform 54">
              <a:extLst>
                <a:ext uri="{FF2B5EF4-FFF2-40B4-BE49-F238E27FC236}">
                  <a16:creationId xmlns:a16="http://schemas.microsoft.com/office/drawing/2014/main" id="{C92B3D33-C760-4619-9817-61BA44DB8ABB}"/>
                </a:ext>
              </a:extLst>
            </p:cNvPr>
            <p:cNvSpPr>
              <a:spLocks/>
            </p:cNvSpPr>
            <p:nvPr/>
          </p:nvSpPr>
          <p:spPr bwMode="gray">
            <a:xfrm>
              <a:off x="3239" y="1229"/>
              <a:ext cx="416" cy="976"/>
            </a:xfrm>
            <a:custGeom>
              <a:avLst/>
              <a:gdLst>
                <a:gd name="T0" fmla="*/ 15 w 208"/>
                <a:gd name="T1" fmla="*/ 3 h 487"/>
                <a:gd name="T2" fmla="*/ 33 w 208"/>
                <a:gd name="T3" fmla="*/ 91 h 487"/>
                <a:gd name="T4" fmla="*/ 32 w 208"/>
                <a:gd name="T5" fmla="*/ 159 h 487"/>
                <a:gd name="T6" fmla="*/ 5 w 208"/>
                <a:gd name="T7" fmla="*/ 238 h 487"/>
                <a:gd name="T8" fmla="*/ 48 w 208"/>
                <a:gd name="T9" fmla="*/ 313 h 487"/>
                <a:gd name="T10" fmla="*/ 117 w 208"/>
                <a:gd name="T11" fmla="*/ 357 h 487"/>
                <a:gd name="T12" fmla="*/ 198 w 208"/>
                <a:gd name="T13" fmla="*/ 457 h 487"/>
                <a:gd name="T14" fmla="*/ 187 w 208"/>
                <a:gd name="T15" fmla="*/ 429 h 487"/>
                <a:gd name="T16" fmla="*/ 51 w 208"/>
                <a:gd name="T17" fmla="*/ 306 h 487"/>
                <a:gd name="T18" fmla="*/ 17 w 208"/>
                <a:gd name="T19" fmla="*/ 266 h 487"/>
                <a:gd name="T20" fmla="*/ 20 w 208"/>
                <a:gd name="T21" fmla="*/ 214 h 487"/>
                <a:gd name="T22" fmla="*/ 45 w 208"/>
                <a:gd name="T23" fmla="*/ 115 h 487"/>
                <a:gd name="T24" fmla="*/ 29 w 208"/>
                <a:gd name="T25" fmla="*/ 38 h 487"/>
                <a:gd name="T26" fmla="*/ 23 w 208"/>
                <a:gd name="T2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487">
                  <a:moveTo>
                    <a:pt x="15" y="3"/>
                  </a:moveTo>
                  <a:cubicBezTo>
                    <a:pt x="14" y="17"/>
                    <a:pt x="23" y="50"/>
                    <a:pt x="33" y="91"/>
                  </a:cubicBezTo>
                  <a:cubicBezTo>
                    <a:pt x="37" y="112"/>
                    <a:pt x="38" y="136"/>
                    <a:pt x="32" y="159"/>
                  </a:cubicBezTo>
                  <a:cubicBezTo>
                    <a:pt x="25" y="183"/>
                    <a:pt x="9" y="207"/>
                    <a:pt x="5" y="238"/>
                  </a:cubicBezTo>
                  <a:cubicBezTo>
                    <a:pt x="0" y="270"/>
                    <a:pt x="24" y="298"/>
                    <a:pt x="48" y="313"/>
                  </a:cubicBezTo>
                  <a:cubicBezTo>
                    <a:pt x="72" y="329"/>
                    <a:pt x="97" y="340"/>
                    <a:pt x="117" y="357"/>
                  </a:cubicBezTo>
                  <a:cubicBezTo>
                    <a:pt x="157" y="390"/>
                    <a:pt x="188" y="426"/>
                    <a:pt x="198" y="457"/>
                  </a:cubicBezTo>
                  <a:cubicBezTo>
                    <a:pt x="204" y="487"/>
                    <a:pt x="208" y="467"/>
                    <a:pt x="187" y="429"/>
                  </a:cubicBezTo>
                  <a:cubicBezTo>
                    <a:pt x="166" y="391"/>
                    <a:pt x="115" y="341"/>
                    <a:pt x="51" y="306"/>
                  </a:cubicBezTo>
                  <a:cubicBezTo>
                    <a:pt x="37" y="296"/>
                    <a:pt x="23" y="283"/>
                    <a:pt x="17" y="266"/>
                  </a:cubicBezTo>
                  <a:cubicBezTo>
                    <a:pt x="10" y="249"/>
                    <a:pt x="14" y="230"/>
                    <a:pt x="20" y="214"/>
                  </a:cubicBezTo>
                  <a:cubicBezTo>
                    <a:pt x="35" y="181"/>
                    <a:pt x="50" y="147"/>
                    <a:pt x="45" y="115"/>
                  </a:cubicBezTo>
                  <a:cubicBezTo>
                    <a:pt x="43" y="84"/>
                    <a:pt x="34" y="58"/>
                    <a:pt x="29" y="38"/>
                  </a:cubicBezTo>
                  <a:cubicBezTo>
                    <a:pt x="24" y="18"/>
                    <a:pt x="23" y="5"/>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7" name="Freeform 55">
              <a:extLst>
                <a:ext uri="{FF2B5EF4-FFF2-40B4-BE49-F238E27FC236}">
                  <a16:creationId xmlns:a16="http://schemas.microsoft.com/office/drawing/2014/main" id="{B1C7D432-F04A-4C2D-A172-57AE9ED5D121}"/>
                </a:ext>
              </a:extLst>
            </p:cNvPr>
            <p:cNvSpPr>
              <a:spLocks/>
            </p:cNvSpPr>
            <p:nvPr/>
          </p:nvSpPr>
          <p:spPr bwMode="gray">
            <a:xfrm>
              <a:off x="3299" y="1259"/>
              <a:ext cx="526" cy="1082"/>
            </a:xfrm>
            <a:custGeom>
              <a:avLst/>
              <a:gdLst>
                <a:gd name="T0" fmla="*/ 256 w 263"/>
                <a:gd name="T1" fmla="*/ 0 h 540"/>
                <a:gd name="T2" fmla="*/ 219 w 263"/>
                <a:gd name="T3" fmla="*/ 24 h 540"/>
                <a:gd name="T4" fmla="*/ 144 w 263"/>
                <a:gd name="T5" fmla="*/ 40 h 540"/>
                <a:gd name="T6" fmla="*/ 107 w 263"/>
                <a:gd name="T7" fmla="*/ 75 h 540"/>
                <a:gd name="T8" fmla="*/ 116 w 263"/>
                <a:gd name="T9" fmla="*/ 129 h 540"/>
                <a:gd name="T10" fmla="*/ 191 w 263"/>
                <a:gd name="T11" fmla="*/ 213 h 540"/>
                <a:gd name="T12" fmla="*/ 228 w 263"/>
                <a:gd name="T13" fmla="*/ 309 h 540"/>
                <a:gd name="T14" fmla="*/ 153 w 263"/>
                <a:gd name="T15" fmla="*/ 389 h 540"/>
                <a:gd name="T16" fmla="*/ 25 w 263"/>
                <a:gd name="T17" fmla="*/ 509 h 540"/>
                <a:gd name="T18" fmla="*/ 55 w 263"/>
                <a:gd name="T19" fmla="*/ 482 h 540"/>
                <a:gd name="T20" fmla="*/ 137 w 263"/>
                <a:gd name="T21" fmla="*/ 411 h 540"/>
                <a:gd name="T22" fmla="*/ 235 w 263"/>
                <a:gd name="T23" fmla="*/ 311 h 540"/>
                <a:gd name="T24" fmla="*/ 121 w 263"/>
                <a:gd name="T25" fmla="*/ 68 h 540"/>
                <a:gd name="T26" fmla="*/ 217 w 263"/>
                <a:gd name="T27" fmla="*/ 34 h 540"/>
                <a:gd name="T28" fmla="*/ 263 w 263"/>
                <a:gd name="T29" fmla="*/ 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540">
                  <a:moveTo>
                    <a:pt x="256" y="0"/>
                  </a:moveTo>
                  <a:cubicBezTo>
                    <a:pt x="249" y="6"/>
                    <a:pt x="238" y="18"/>
                    <a:pt x="219" y="24"/>
                  </a:cubicBezTo>
                  <a:cubicBezTo>
                    <a:pt x="201" y="30"/>
                    <a:pt x="173" y="26"/>
                    <a:pt x="144" y="40"/>
                  </a:cubicBezTo>
                  <a:cubicBezTo>
                    <a:pt x="130" y="46"/>
                    <a:pt x="114" y="56"/>
                    <a:pt x="107" y="75"/>
                  </a:cubicBezTo>
                  <a:cubicBezTo>
                    <a:pt x="100" y="93"/>
                    <a:pt x="107" y="113"/>
                    <a:pt x="116" y="129"/>
                  </a:cubicBezTo>
                  <a:cubicBezTo>
                    <a:pt x="134" y="163"/>
                    <a:pt x="167" y="184"/>
                    <a:pt x="191" y="213"/>
                  </a:cubicBezTo>
                  <a:cubicBezTo>
                    <a:pt x="214" y="240"/>
                    <a:pt x="242" y="276"/>
                    <a:pt x="228" y="309"/>
                  </a:cubicBezTo>
                  <a:cubicBezTo>
                    <a:pt x="209" y="340"/>
                    <a:pt x="178" y="365"/>
                    <a:pt x="153" y="389"/>
                  </a:cubicBezTo>
                  <a:cubicBezTo>
                    <a:pt x="100" y="437"/>
                    <a:pt x="53" y="477"/>
                    <a:pt x="25" y="509"/>
                  </a:cubicBezTo>
                  <a:cubicBezTo>
                    <a:pt x="0" y="540"/>
                    <a:pt x="12" y="520"/>
                    <a:pt x="55" y="482"/>
                  </a:cubicBezTo>
                  <a:cubicBezTo>
                    <a:pt x="76" y="463"/>
                    <a:pt x="104" y="439"/>
                    <a:pt x="137" y="411"/>
                  </a:cubicBezTo>
                  <a:cubicBezTo>
                    <a:pt x="168" y="382"/>
                    <a:pt x="207" y="354"/>
                    <a:pt x="235" y="311"/>
                  </a:cubicBezTo>
                  <a:cubicBezTo>
                    <a:pt x="257" y="200"/>
                    <a:pt x="84" y="157"/>
                    <a:pt x="121" y="68"/>
                  </a:cubicBezTo>
                  <a:cubicBezTo>
                    <a:pt x="149" y="36"/>
                    <a:pt x="190" y="40"/>
                    <a:pt x="217" y="34"/>
                  </a:cubicBezTo>
                  <a:cubicBezTo>
                    <a:pt x="246" y="26"/>
                    <a:pt x="257" y="7"/>
                    <a:pt x="26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8" name="Freeform 56">
              <a:extLst>
                <a:ext uri="{FF2B5EF4-FFF2-40B4-BE49-F238E27FC236}">
                  <a16:creationId xmlns:a16="http://schemas.microsoft.com/office/drawing/2014/main" id="{14FB1394-1604-484B-9D5D-72C02CE7B9F8}"/>
                </a:ext>
              </a:extLst>
            </p:cNvPr>
            <p:cNvSpPr>
              <a:spLocks/>
            </p:cNvSpPr>
            <p:nvPr/>
          </p:nvSpPr>
          <p:spPr bwMode="gray">
            <a:xfrm>
              <a:off x="3139" y="1618"/>
              <a:ext cx="492" cy="681"/>
            </a:xfrm>
            <a:custGeom>
              <a:avLst/>
              <a:gdLst>
                <a:gd name="T0" fmla="*/ 242 w 246"/>
                <a:gd name="T1" fmla="*/ 0 h 340"/>
                <a:gd name="T2" fmla="*/ 195 w 246"/>
                <a:gd name="T3" fmla="*/ 51 h 340"/>
                <a:gd name="T4" fmla="*/ 189 w 246"/>
                <a:gd name="T5" fmla="*/ 107 h 340"/>
                <a:gd name="T6" fmla="*/ 165 w 246"/>
                <a:gd name="T7" fmla="*/ 161 h 340"/>
                <a:gd name="T8" fmla="*/ 69 w 246"/>
                <a:gd name="T9" fmla="*/ 244 h 340"/>
                <a:gd name="T10" fmla="*/ 5 w 246"/>
                <a:gd name="T11" fmla="*/ 318 h 340"/>
                <a:gd name="T12" fmla="*/ 17 w 246"/>
                <a:gd name="T13" fmla="*/ 299 h 340"/>
                <a:gd name="T14" fmla="*/ 123 w 246"/>
                <a:gd name="T15" fmla="*/ 210 h 340"/>
                <a:gd name="T16" fmla="*/ 181 w 246"/>
                <a:gd name="T17" fmla="*/ 148 h 340"/>
                <a:gd name="T18" fmla="*/ 198 w 246"/>
                <a:gd name="T19" fmla="*/ 72 h 340"/>
                <a:gd name="T20" fmla="*/ 246 w 246"/>
                <a:gd name="T21"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40">
                  <a:moveTo>
                    <a:pt x="242" y="0"/>
                  </a:moveTo>
                  <a:cubicBezTo>
                    <a:pt x="234" y="5"/>
                    <a:pt x="207" y="17"/>
                    <a:pt x="195" y="51"/>
                  </a:cubicBezTo>
                  <a:cubicBezTo>
                    <a:pt x="190" y="68"/>
                    <a:pt x="191" y="88"/>
                    <a:pt x="189" y="107"/>
                  </a:cubicBezTo>
                  <a:cubicBezTo>
                    <a:pt x="187" y="126"/>
                    <a:pt x="178" y="145"/>
                    <a:pt x="165" y="161"/>
                  </a:cubicBezTo>
                  <a:cubicBezTo>
                    <a:pt x="141" y="196"/>
                    <a:pt x="100" y="219"/>
                    <a:pt x="69" y="244"/>
                  </a:cubicBezTo>
                  <a:cubicBezTo>
                    <a:pt x="37" y="267"/>
                    <a:pt x="12" y="295"/>
                    <a:pt x="5" y="318"/>
                  </a:cubicBezTo>
                  <a:cubicBezTo>
                    <a:pt x="0" y="340"/>
                    <a:pt x="0" y="326"/>
                    <a:pt x="17" y="299"/>
                  </a:cubicBezTo>
                  <a:cubicBezTo>
                    <a:pt x="34" y="271"/>
                    <a:pt x="78" y="242"/>
                    <a:pt x="123" y="210"/>
                  </a:cubicBezTo>
                  <a:cubicBezTo>
                    <a:pt x="146" y="194"/>
                    <a:pt x="166" y="172"/>
                    <a:pt x="181" y="148"/>
                  </a:cubicBezTo>
                  <a:cubicBezTo>
                    <a:pt x="198" y="124"/>
                    <a:pt x="196" y="95"/>
                    <a:pt x="198" y="72"/>
                  </a:cubicBezTo>
                  <a:cubicBezTo>
                    <a:pt x="201" y="23"/>
                    <a:pt x="242" y="7"/>
                    <a:pt x="2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9" name="Freeform 57">
              <a:extLst>
                <a:ext uri="{FF2B5EF4-FFF2-40B4-BE49-F238E27FC236}">
                  <a16:creationId xmlns:a16="http://schemas.microsoft.com/office/drawing/2014/main" id="{54AC16FC-3504-4C64-AA8E-C6F0B2A4D4A0}"/>
                </a:ext>
              </a:extLst>
            </p:cNvPr>
            <p:cNvSpPr>
              <a:spLocks/>
            </p:cNvSpPr>
            <p:nvPr/>
          </p:nvSpPr>
          <p:spPr bwMode="gray">
            <a:xfrm>
              <a:off x="3603" y="1363"/>
              <a:ext cx="292" cy="896"/>
            </a:xfrm>
            <a:custGeom>
              <a:avLst/>
              <a:gdLst>
                <a:gd name="T0" fmla="*/ 0 w 146"/>
                <a:gd name="T1" fmla="*/ 6 h 447"/>
                <a:gd name="T2" fmla="*/ 65 w 146"/>
                <a:gd name="T3" fmla="*/ 65 h 447"/>
                <a:gd name="T4" fmla="*/ 127 w 146"/>
                <a:gd name="T5" fmla="*/ 191 h 447"/>
                <a:gd name="T6" fmla="*/ 106 w 146"/>
                <a:gd name="T7" fmla="*/ 268 h 447"/>
                <a:gd name="T8" fmla="*/ 71 w 146"/>
                <a:gd name="T9" fmla="*/ 340 h 447"/>
                <a:gd name="T10" fmla="*/ 129 w 146"/>
                <a:gd name="T11" fmla="*/ 442 h 447"/>
                <a:gd name="T12" fmla="*/ 141 w 146"/>
                <a:gd name="T13" fmla="*/ 445 h 447"/>
                <a:gd name="T14" fmla="*/ 106 w 146"/>
                <a:gd name="T15" fmla="*/ 426 h 447"/>
                <a:gd name="T16" fmla="*/ 75 w 146"/>
                <a:gd name="T17" fmla="*/ 360 h 447"/>
                <a:gd name="T18" fmla="*/ 113 w 146"/>
                <a:gd name="T19" fmla="*/ 270 h 447"/>
                <a:gd name="T20" fmla="*/ 133 w 146"/>
                <a:gd name="T21" fmla="*/ 166 h 447"/>
                <a:gd name="T22" fmla="*/ 89 w 146"/>
                <a:gd name="T23" fmla="*/ 76 h 447"/>
                <a:gd name="T24" fmla="*/ 30 w 146"/>
                <a:gd name="T25" fmla="*/ 27 h 447"/>
                <a:gd name="T26" fmla="*/ 6 w 146"/>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447">
                  <a:moveTo>
                    <a:pt x="0" y="6"/>
                  </a:moveTo>
                  <a:cubicBezTo>
                    <a:pt x="4" y="20"/>
                    <a:pt x="33" y="40"/>
                    <a:pt x="65" y="65"/>
                  </a:cubicBezTo>
                  <a:cubicBezTo>
                    <a:pt x="92" y="92"/>
                    <a:pt x="127" y="139"/>
                    <a:pt x="127" y="191"/>
                  </a:cubicBezTo>
                  <a:cubicBezTo>
                    <a:pt x="127" y="218"/>
                    <a:pt x="120" y="245"/>
                    <a:pt x="106" y="268"/>
                  </a:cubicBezTo>
                  <a:cubicBezTo>
                    <a:pt x="92" y="291"/>
                    <a:pt x="74" y="313"/>
                    <a:pt x="71" y="340"/>
                  </a:cubicBezTo>
                  <a:cubicBezTo>
                    <a:pt x="63" y="395"/>
                    <a:pt x="101" y="435"/>
                    <a:pt x="129" y="442"/>
                  </a:cubicBezTo>
                  <a:cubicBezTo>
                    <a:pt x="143" y="446"/>
                    <a:pt x="146" y="447"/>
                    <a:pt x="141" y="445"/>
                  </a:cubicBezTo>
                  <a:cubicBezTo>
                    <a:pt x="136" y="443"/>
                    <a:pt x="121" y="440"/>
                    <a:pt x="106" y="426"/>
                  </a:cubicBezTo>
                  <a:cubicBezTo>
                    <a:pt x="91" y="414"/>
                    <a:pt x="77" y="390"/>
                    <a:pt x="75" y="360"/>
                  </a:cubicBezTo>
                  <a:cubicBezTo>
                    <a:pt x="72" y="329"/>
                    <a:pt x="93" y="300"/>
                    <a:pt x="113" y="270"/>
                  </a:cubicBezTo>
                  <a:cubicBezTo>
                    <a:pt x="132" y="240"/>
                    <a:pt x="139" y="201"/>
                    <a:pt x="133" y="166"/>
                  </a:cubicBezTo>
                  <a:cubicBezTo>
                    <a:pt x="128" y="129"/>
                    <a:pt x="106" y="101"/>
                    <a:pt x="89" y="76"/>
                  </a:cubicBezTo>
                  <a:cubicBezTo>
                    <a:pt x="69" y="52"/>
                    <a:pt x="45" y="39"/>
                    <a:pt x="30" y="27"/>
                  </a:cubicBezTo>
                  <a:cubicBezTo>
                    <a:pt x="15" y="15"/>
                    <a:pt x="8" y="4"/>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0" name="Freeform 58">
              <a:extLst>
                <a:ext uri="{FF2B5EF4-FFF2-40B4-BE49-F238E27FC236}">
                  <a16:creationId xmlns:a16="http://schemas.microsoft.com/office/drawing/2014/main" id="{C061339B-35AA-4015-A3C1-15F8D5EEB24B}"/>
                </a:ext>
              </a:extLst>
            </p:cNvPr>
            <p:cNvSpPr>
              <a:spLocks/>
            </p:cNvSpPr>
            <p:nvPr/>
          </p:nvSpPr>
          <p:spPr bwMode="gray">
            <a:xfrm>
              <a:off x="3885" y="1341"/>
              <a:ext cx="298" cy="982"/>
            </a:xfrm>
            <a:custGeom>
              <a:avLst/>
              <a:gdLst>
                <a:gd name="T0" fmla="*/ 2 w 149"/>
                <a:gd name="T1" fmla="*/ 10 h 490"/>
                <a:gd name="T2" fmla="*/ 76 w 149"/>
                <a:gd name="T3" fmla="*/ 56 h 490"/>
                <a:gd name="T4" fmla="*/ 123 w 149"/>
                <a:gd name="T5" fmla="*/ 109 h 490"/>
                <a:gd name="T6" fmla="*/ 127 w 149"/>
                <a:gd name="T7" fmla="*/ 180 h 490"/>
                <a:gd name="T8" fmla="*/ 75 w 149"/>
                <a:gd name="T9" fmla="*/ 248 h 490"/>
                <a:gd name="T10" fmla="*/ 66 w 149"/>
                <a:gd name="T11" fmla="*/ 331 h 490"/>
                <a:gd name="T12" fmla="*/ 77 w 149"/>
                <a:gd name="T13" fmla="*/ 461 h 490"/>
                <a:gd name="T14" fmla="*/ 82 w 149"/>
                <a:gd name="T15" fmla="*/ 431 h 490"/>
                <a:gd name="T16" fmla="*/ 73 w 149"/>
                <a:gd name="T17" fmla="*/ 350 h 490"/>
                <a:gd name="T18" fmla="*/ 83 w 149"/>
                <a:gd name="T19" fmla="*/ 250 h 490"/>
                <a:gd name="T20" fmla="*/ 143 w 149"/>
                <a:gd name="T21" fmla="*/ 159 h 490"/>
                <a:gd name="T22" fmla="*/ 101 w 149"/>
                <a:gd name="T23" fmla="*/ 67 h 490"/>
                <a:gd name="T24" fmla="*/ 0 w 14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490">
                  <a:moveTo>
                    <a:pt x="2" y="10"/>
                  </a:moveTo>
                  <a:cubicBezTo>
                    <a:pt x="16" y="11"/>
                    <a:pt x="44" y="27"/>
                    <a:pt x="76" y="56"/>
                  </a:cubicBezTo>
                  <a:cubicBezTo>
                    <a:pt x="92" y="71"/>
                    <a:pt x="109" y="88"/>
                    <a:pt x="123" y="109"/>
                  </a:cubicBezTo>
                  <a:cubicBezTo>
                    <a:pt x="136" y="130"/>
                    <a:pt x="141" y="156"/>
                    <a:pt x="127" y="180"/>
                  </a:cubicBezTo>
                  <a:cubicBezTo>
                    <a:pt x="114" y="203"/>
                    <a:pt x="89" y="221"/>
                    <a:pt x="75" y="248"/>
                  </a:cubicBezTo>
                  <a:cubicBezTo>
                    <a:pt x="62" y="275"/>
                    <a:pt x="63" y="305"/>
                    <a:pt x="66" y="331"/>
                  </a:cubicBezTo>
                  <a:cubicBezTo>
                    <a:pt x="73" y="383"/>
                    <a:pt x="84" y="429"/>
                    <a:pt x="77" y="461"/>
                  </a:cubicBezTo>
                  <a:cubicBezTo>
                    <a:pt x="68" y="490"/>
                    <a:pt x="80" y="475"/>
                    <a:pt x="82" y="431"/>
                  </a:cubicBezTo>
                  <a:cubicBezTo>
                    <a:pt x="82" y="409"/>
                    <a:pt x="78" y="381"/>
                    <a:pt x="73" y="350"/>
                  </a:cubicBezTo>
                  <a:cubicBezTo>
                    <a:pt x="69" y="320"/>
                    <a:pt x="65" y="283"/>
                    <a:pt x="83" y="250"/>
                  </a:cubicBezTo>
                  <a:cubicBezTo>
                    <a:pt x="99" y="219"/>
                    <a:pt x="137" y="198"/>
                    <a:pt x="143" y="159"/>
                  </a:cubicBezTo>
                  <a:cubicBezTo>
                    <a:pt x="149" y="119"/>
                    <a:pt x="122" y="89"/>
                    <a:pt x="101" y="67"/>
                  </a:cubicBezTo>
                  <a:cubicBezTo>
                    <a:pt x="58" y="21"/>
                    <a:pt x="15"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1" name="Freeform 59">
              <a:extLst>
                <a:ext uri="{FF2B5EF4-FFF2-40B4-BE49-F238E27FC236}">
                  <a16:creationId xmlns:a16="http://schemas.microsoft.com/office/drawing/2014/main" id="{47CFE4B7-03F7-4595-9D92-F905AE3BD6B2}"/>
                </a:ext>
              </a:extLst>
            </p:cNvPr>
            <p:cNvSpPr>
              <a:spLocks/>
            </p:cNvSpPr>
            <p:nvPr/>
          </p:nvSpPr>
          <p:spPr bwMode="gray">
            <a:xfrm>
              <a:off x="3913" y="1223"/>
              <a:ext cx="498" cy="1002"/>
            </a:xfrm>
            <a:custGeom>
              <a:avLst/>
              <a:gdLst>
                <a:gd name="T0" fmla="*/ 126 w 249"/>
                <a:gd name="T1" fmla="*/ 0 h 500"/>
                <a:gd name="T2" fmla="*/ 44 w 249"/>
                <a:gd name="T3" fmla="*/ 69 h 500"/>
                <a:gd name="T4" fmla="*/ 3 w 249"/>
                <a:gd name="T5" fmla="*/ 249 h 500"/>
                <a:gd name="T6" fmla="*/ 20 w 249"/>
                <a:gd name="T7" fmla="*/ 349 h 500"/>
                <a:gd name="T8" fmla="*/ 74 w 249"/>
                <a:gd name="T9" fmla="*/ 431 h 500"/>
                <a:gd name="T10" fmla="*/ 156 w 249"/>
                <a:gd name="T11" fmla="*/ 460 h 500"/>
                <a:gd name="T12" fmla="*/ 217 w 249"/>
                <a:gd name="T13" fmla="*/ 488 h 500"/>
                <a:gd name="T14" fmla="*/ 186 w 249"/>
                <a:gd name="T15" fmla="*/ 471 h 500"/>
                <a:gd name="T16" fmla="*/ 98 w 249"/>
                <a:gd name="T17" fmla="*/ 436 h 500"/>
                <a:gd name="T18" fmla="*/ 27 w 249"/>
                <a:gd name="T19" fmla="*/ 346 h 500"/>
                <a:gd name="T20" fmla="*/ 39 w 249"/>
                <a:gd name="T21" fmla="*/ 101 h 500"/>
                <a:gd name="T22" fmla="*/ 130 w 249"/>
                <a:gd name="T23"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500">
                  <a:moveTo>
                    <a:pt x="126" y="0"/>
                  </a:moveTo>
                  <a:cubicBezTo>
                    <a:pt x="110" y="2"/>
                    <a:pt x="71" y="22"/>
                    <a:pt x="44" y="69"/>
                  </a:cubicBezTo>
                  <a:cubicBezTo>
                    <a:pt x="17" y="115"/>
                    <a:pt x="2" y="181"/>
                    <a:pt x="3" y="249"/>
                  </a:cubicBezTo>
                  <a:cubicBezTo>
                    <a:pt x="4" y="282"/>
                    <a:pt x="9" y="317"/>
                    <a:pt x="20" y="349"/>
                  </a:cubicBezTo>
                  <a:cubicBezTo>
                    <a:pt x="31" y="381"/>
                    <a:pt x="46" y="414"/>
                    <a:pt x="74" y="431"/>
                  </a:cubicBezTo>
                  <a:cubicBezTo>
                    <a:pt x="103" y="446"/>
                    <a:pt x="132" y="450"/>
                    <a:pt x="156" y="460"/>
                  </a:cubicBezTo>
                  <a:cubicBezTo>
                    <a:pt x="180" y="470"/>
                    <a:pt x="200" y="481"/>
                    <a:pt x="217" y="488"/>
                  </a:cubicBezTo>
                  <a:cubicBezTo>
                    <a:pt x="249" y="500"/>
                    <a:pt x="231" y="494"/>
                    <a:pt x="186" y="471"/>
                  </a:cubicBezTo>
                  <a:cubicBezTo>
                    <a:pt x="164" y="459"/>
                    <a:pt x="133" y="447"/>
                    <a:pt x="98" y="436"/>
                  </a:cubicBezTo>
                  <a:cubicBezTo>
                    <a:pt x="61" y="426"/>
                    <a:pt x="39" y="386"/>
                    <a:pt x="27" y="346"/>
                  </a:cubicBezTo>
                  <a:cubicBezTo>
                    <a:pt x="0" y="264"/>
                    <a:pt x="12" y="168"/>
                    <a:pt x="39" y="101"/>
                  </a:cubicBezTo>
                  <a:cubicBezTo>
                    <a:pt x="66" y="31"/>
                    <a:pt x="120" y="7"/>
                    <a:pt x="13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2" name="Freeform 60">
              <a:extLst>
                <a:ext uri="{FF2B5EF4-FFF2-40B4-BE49-F238E27FC236}">
                  <a16:creationId xmlns:a16="http://schemas.microsoft.com/office/drawing/2014/main" id="{972C24B1-B03C-4B81-BE2D-C9A51D083242}"/>
                </a:ext>
              </a:extLst>
            </p:cNvPr>
            <p:cNvSpPr>
              <a:spLocks/>
            </p:cNvSpPr>
            <p:nvPr/>
          </p:nvSpPr>
          <p:spPr bwMode="gray">
            <a:xfrm>
              <a:off x="4139" y="1097"/>
              <a:ext cx="352" cy="1260"/>
            </a:xfrm>
            <a:custGeom>
              <a:avLst/>
              <a:gdLst>
                <a:gd name="T0" fmla="*/ 72 w 176"/>
                <a:gd name="T1" fmla="*/ 1 h 629"/>
                <a:gd name="T2" fmla="*/ 84 w 176"/>
                <a:gd name="T3" fmla="*/ 103 h 629"/>
                <a:gd name="T4" fmla="*/ 142 w 176"/>
                <a:gd name="T5" fmla="*/ 267 h 629"/>
                <a:gd name="T6" fmla="*/ 136 w 176"/>
                <a:gd name="T7" fmla="*/ 359 h 629"/>
                <a:gd name="T8" fmla="*/ 83 w 176"/>
                <a:gd name="T9" fmla="*/ 433 h 629"/>
                <a:gd name="T10" fmla="*/ 18 w 176"/>
                <a:gd name="T11" fmla="*/ 564 h 629"/>
                <a:gd name="T12" fmla="*/ 143 w 176"/>
                <a:gd name="T13" fmla="*/ 360 h 629"/>
                <a:gd name="T14" fmla="*/ 103 w 176"/>
                <a:gd name="T15" fmla="*/ 128 h 629"/>
                <a:gd name="T16" fmla="*/ 80 w 176"/>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629">
                  <a:moveTo>
                    <a:pt x="72" y="1"/>
                  </a:moveTo>
                  <a:cubicBezTo>
                    <a:pt x="68" y="16"/>
                    <a:pt x="68" y="55"/>
                    <a:pt x="84" y="103"/>
                  </a:cubicBezTo>
                  <a:cubicBezTo>
                    <a:pt x="99" y="151"/>
                    <a:pt x="130" y="205"/>
                    <a:pt x="142" y="267"/>
                  </a:cubicBezTo>
                  <a:cubicBezTo>
                    <a:pt x="148" y="297"/>
                    <a:pt x="149" y="330"/>
                    <a:pt x="136" y="359"/>
                  </a:cubicBezTo>
                  <a:cubicBezTo>
                    <a:pt x="125" y="387"/>
                    <a:pt x="102" y="410"/>
                    <a:pt x="83" y="433"/>
                  </a:cubicBezTo>
                  <a:cubicBezTo>
                    <a:pt x="43" y="479"/>
                    <a:pt x="30" y="532"/>
                    <a:pt x="18" y="564"/>
                  </a:cubicBezTo>
                  <a:cubicBezTo>
                    <a:pt x="0" y="629"/>
                    <a:pt x="31" y="485"/>
                    <a:pt x="143" y="360"/>
                  </a:cubicBezTo>
                  <a:cubicBezTo>
                    <a:pt x="176" y="277"/>
                    <a:pt x="126" y="191"/>
                    <a:pt x="103" y="128"/>
                  </a:cubicBezTo>
                  <a:cubicBezTo>
                    <a:pt x="75" y="63"/>
                    <a:pt x="76" y="10"/>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3" name="Freeform 61">
              <a:extLst>
                <a:ext uri="{FF2B5EF4-FFF2-40B4-BE49-F238E27FC236}">
                  <a16:creationId xmlns:a16="http://schemas.microsoft.com/office/drawing/2014/main" id="{E5B88D86-496E-4D1C-94C5-1856FF1AE729}"/>
                </a:ext>
              </a:extLst>
            </p:cNvPr>
            <p:cNvSpPr>
              <a:spLocks/>
            </p:cNvSpPr>
            <p:nvPr/>
          </p:nvSpPr>
          <p:spPr bwMode="gray">
            <a:xfrm>
              <a:off x="4431" y="1371"/>
              <a:ext cx="306" cy="974"/>
            </a:xfrm>
            <a:custGeom>
              <a:avLst/>
              <a:gdLst>
                <a:gd name="T0" fmla="*/ 0 w 153"/>
                <a:gd name="T1" fmla="*/ 8 h 486"/>
                <a:gd name="T2" fmla="*/ 78 w 153"/>
                <a:gd name="T3" fmla="*/ 51 h 486"/>
                <a:gd name="T4" fmla="*/ 123 w 153"/>
                <a:gd name="T5" fmla="*/ 176 h 486"/>
                <a:gd name="T6" fmla="*/ 75 w 153"/>
                <a:gd name="T7" fmla="*/ 248 h 486"/>
                <a:gd name="T8" fmla="*/ 58 w 153"/>
                <a:gd name="T9" fmla="*/ 330 h 486"/>
                <a:gd name="T10" fmla="*/ 94 w 153"/>
                <a:gd name="T11" fmla="*/ 456 h 486"/>
                <a:gd name="T12" fmla="*/ 88 w 153"/>
                <a:gd name="T13" fmla="*/ 426 h 486"/>
                <a:gd name="T14" fmla="*/ 65 w 153"/>
                <a:gd name="T15" fmla="*/ 349 h 486"/>
                <a:gd name="T16" fmla="*/ 82 w 153"/>
                <a:gd name="T17" fmla="*/ 250 h 486"/>
                <a:gd name="T18" fmla="*/ 140 w 153"/>
                <a:gd name="T19" fmla="*/ 155 h 486"/>
                <a:gd name="T20" fmla="*/ 104 w 153"/>
                <a:gd name="T21" fmla="*/ 61 h 486"/>
                <a:gd name="T22" fmla="*/ 1 w 153"/>
                <a:gd name="T2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486">
                  <a:moveTo>
                    <a:pt x="0" y="8"/>
                  </a:moveTo>
                  <a:cubicBezTo>
                    <a:pt x="13" y="15"/>
                    <a:pt x="45" y="24"/>
                    <a:pt x="78" y="51"/>
                  </a:cubicBezTo>
                  <a:cubicBezTo>
                    <a:pt x="109" y="75"/>
                    <a:pt x="153" y="126"/>
                    <a:pt x="123" y="176"/>
                  </a:cubicBezTo>
                  <a:cubicBezTo>
                    <a:pt x="111" y="200"/>
                    <a:pt x="88" y="220"/>
                    <a:pt x="75" y="248"/>
                  </a:cubicBezTo>
                  <a:cubicBezTo>
                    <a:pt x="63" y="274"/>
                    <a:pt x="57" y="303"/>
                    <a:pt x="58" y="330"/>
                  </a:cubicBezTo>
                  <a:cubicBezTo>
                    <a:pt x="60" y="384"/>
                    <a:pt x="90" y="424"/>
                    <a:pt x="94" y="456"/>
                  </a:cubicBezTo>
                  <a:cubicBezTo>
                    <a:pt x="96" y="486"/>
                    <a:pt x="101" y="467"/>
                    <a:pt x="88" y="426"/>
                  </a:cubicBezTo>
                  <a:cubicBezTo>
                    <a:pt x="82" y="405"/>
                    <a:pt x="69" y="380"/>
                    <a:pt x="65" y="349"/>
                  </a:cubicBezTo>
                  <a:cubicBezTo>
                    <a:pt x="60" y="318"/>
                    <a:pt x="66" y="282"/>
                    <a:pt x="82" y="250"/>
                  </a:cubicBezTo>
                  <a:cubicBezTo>
                    <a:pt x="98" y="217"/>
                    <a:pt x="132" y="193"/>
                    <a:pt x="140" y="155"/>
                  </a:cubicBezTo>
                  <a:cubicBezTo>
                    <a:pt x="148" y="116"/>
                    <a:pt x="124" y="83"/>
                    <a:pt x="104" y="61"/>
                  </a:cubicBezTo>
                  <a:cubicBezTo>
                    <a:pt x="59" y="15"/>
                    <a:pt x="9" y="5"/>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4" name="Freeform 62">
              <a:extLst>
                <a:ext uri="{FF2B5EF4-FFF2-40B4-BE49-F238E27FC236}">
                  <a16:creationId xmlns:a16="http://schemas.microsoft.com/office/drawing/2014/main" id="{7D82489D-0ABB-4FBD-8F64-F5F7D53D587F}"/>
                </a:ext>
              </a:extLst>
            </p:cNvPr>
            <p:cNvSpPr>
              <a:spLocks/>
            </p:cNvSpPr>
            <p:nvPr/>
          </p:nvSpPr>
          <p:spPr bwMode="gray">
            <a:xfrm>
              <a:off x="4023" y="1217"/>
              <a:ext cx="856" cy="968"/>
            </a:xfrm>
            <a:custGeom>
              <a:avLst/>
              <a:gdLst>
                <a:gd name="T0" fmla="*/ 1 w 428"/>
                <a:gd name="T1" fmla="*/ 8 h 483"/>
                <a:gd name="T2" fmla="*/ 91 w 428"/>
                <a:gd name="T3" fmla="*/ 61 h 483"/>
                <a:gd name="T4" fmla="*/ 137 w 428"/>
                <a:gd name="T5" fmla="*/ 239 h 483"/>
                <a:gd name="T6" fmla="*/ 210 w 428"/>
                <a:gd name="T7" fmla="*/ 314 h 483"/>
                <a:gd name="T8" fmla="*/ 298 w 428"/>
                <a:gd name="T9" fmla="*/ 364 h 483"/>
                <a:gd name="T10" fmla="*/ 422 w 428"/>
                <a:gd name="T11" fmla="*/ 459 h 483"/>
                <a:gd name="T12" fmla="*/ 426 w 428"/>
                <a:gd name="T13" fmla="*/ 475 h 483"/>
                <a:gd name="T14" fmla="*/ 402 w 428"/>
                <a:gd name="T15" fmla="*/ 428 h 483"/>
                <a:gd name="T16" fmla="*/ 213 w 428"/>
                <a:gd name="T17" fmla="*/ 308 h 483"/>
                <a:gd name="T18" fmla="*/ 161 w 428"/>
                <a:gd name="T19" fmla="*/ 266 h 483"/>
                <a:gd name="T20" fmla="*/ 136 w 428"/>
                <a:gd name="T21" fmla="*/ 205 h 483"/>
                <a:gd name="T22" fmla="*/ 115 w 428"/>
                <a:gd name="T23" fmla="*/ 82 h 483"/>
                <a:gd name="T24" fmla="*/ 0 w 428"/>
                <a:gd name="T25"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83">
                  <a:moveTo>
                    <a:pt x="1" y="8"/>
                  </a:moveTo>
                  <a:cubicBezTo>
                    <a:pt x="17" y="10"/>
                    <a:pt x="58" y="20"/>
                    <a:pt x="91" y="61"/>
                  </a:cubicBezTo>
                  <a:cubicBezTo>
                    <a:pt x="129" y="99"/>
                    <a:pt x="113" y="171"/>
                    <a:pt x="137" y="239"/>
                  </a:cubicBezTo>
                  <a:cubicBezTo>
                    <a:pt x="147" y="275"/>
                    <a:pt x="182" y="297"/>
                    <a:pt x="210" y="314"/>
                  </a:cubicBezTo>
                  <a:cubicBezTo>
                    <a:pt x="240" y="333"/>
                    <a:pt x="270" y="349"/>
                    <a:pt x="298" y="364"/>
                  </a:cubicBezTo>
                  <a:cubicBezTo>
                    <a:pt x="352" y="396"/>
                    <a:pt x="404" y="423"/>
                    <a:pt x="422" y="459"/>
                  </a:cubicBezTo>
                  <a:cubicBezTo>
                    <a:pt x="428" y="477"/>
                    <a:pt x="423" y="483"/>
                    <a:pt x="426" y="475"/>
                  </a:cubicBezTo>
                  <a:cubicBezTo>
                    <a:pt x="428" y="467"/>
                    <a:pt x="422" y="446"/>
                    <a:pt x="402" y="428"/>
                  </a:cubicBezTo>
                  <a:cubicBezTo>
                    <a:pt x="364" y="391"/>
                    <a:pt x="288" y="355"/>
                    <a:pt x="213" y="308"/>
                  </a:cubicBezTo>
                  <a:cubicBezTo>
                    <a:pt x="195" y="295"/>
                    <a:pt x="175" y="283"/>
                    <a:pt x="161" y="266"/>
                  </a:cubicBezTo>
                  <a:cubicBezTo>
                    <a:pt x="148" y="248"/>
                    <a:pt x="140" y="227"/>
                    <a:pt x="136" y="205"/>
                  </a:cubicBezTo>
                  <a:cubicBezTo>
                    <a:pt x="129" y="162"/>
                    <a:pt x="131" y="118"/>
                    <a:pt x="115" y="82"/>
                  </a:cubicBezTo>
                  <a:cubicBezTo>
                    <a:pt x="79" y="11"/>
                    <a:pt x="1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5" name="Freeform 63">
              <a:extLst>
                <a:ext uri="{FF2B5EF4-FFF2-40B4-BE49-F238E27FC236}">
                  <a16:creationId xmlns:a16="http://schemas.microsoft.com/office/drawing/2014/main" id="{81676B26-0D12-4DEE-ADFB-791EE0D88D18}"/>
                </a:ext>
              </a:extLst>
            </p:cNvPr>
            <p:cNvSpPr>
              <a:spLocks/>
            </p:cNvSpPr>
            <p:nvPr/>
          </p:nvSpPr>
          <p:spPr bwMode="gray">
            <a:xfrm>
              <a:off x="4345" y="1167"/>
              <a:ext cx="448" cy="1024"/>
            </a:xfrm>
            <a:custGeom>
              <a:avLst/>
              <a:gdLst>
                <a:gd name="T0" fmla="*/ 171 w 224"/>
                <a:gd name="T1" fmla="*/ 3 h 511"/>
                <a:gd name="T2" fmla="*/ 205 w 224"/>
                <a:gd name="T3" fmla="*/ 89 h 511"/>
                <a:gd name="T4" fmla="*/ 187 w 224"/>
                <a:gd name="T5" fmla="*/ 234 h 511"/>
                <a:gd name="T6" fmla="*/ 79 w 224"/>
                <a:gd name="T7" fmla="*/ 367 h 511"/>
                <a:gd name="T8" fmla="*/ 14 w 224"/>
                <a:gd name="T9" fmla="*/ 484 h 511"/>
                <a:gd name="T10" fmla="*/ 30 w 224"/>
                <a:gd name="T11" fmla="*/ 458 h 511"/>
                <a:gd name="T12" fmla="*/ 72 w 224"/>
                <a:gd name="T13" fmla="*/ 387 h 511"/>
                <a:gd name="T14" fmla="*/ 138 w 224"/>
                <a:gd name="T15" fmla="*/ 305 h 511"/>
                <a:gd name="T16" fmla="*/ 207 w 224"/>
                <a:gd name="T17" fmla="*/ 216 h 511"/>
                <a:gd name="T18" fmla="*/ 220 w 224"/>
                <a:gd name="T19" fmla="*/ 112 h 511"/>
                <a:gd name="T20" fmla="*/ 191 w 224"/>
                <a:gd name="T21" fmla="*/ 36 h 511"/>
                <a:gd name="T22" fmla="*/ 178 w 224"/>
                <a:gd name="T23"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511">
                  <a:moveTo>
                    <a:pt x="171" y="3"/>
                  </a:moveTo>
                  <a:cubicBezTo>
                    <a:pt x="171" y="18"/>
                    <a:pt x="189" y="49"/>
                    <a:pt x="205" y="89"/>
                  </a:cubicBezTo>
                  <a:cubicBezTo>
                    <a:pt x="219" y="128"/>
                    <a:pt x="217" y="189"/>
                    <a:pt x="187" y="234"/>
                  </a:cubicBezTo>
                  <a:cubicBezTo>
                    <a:pt x="153" y="280"/>
                    <a:pt x="110" y="324"/>
                    <a:pt x="79" y="367"/>
                  </a:cubicBezTo>
                  <a:cubicBezTo>
                    <a:pt x="47" y="411"/>
                    <a:pt x="30" y="456"/>
                    <a:pt x="14" y="484"/>
                  </a:cubicBezTo>
                  <a:cubicBezTo>
                    <a:pt x="0" y="511"/>
                    <a:pt x="10" y="496"/>
                    <a:pt x="30" y="458"/>
                  </a:cubicBezTo>
                  <a:cubicBezTo>
                    <a:pt x="41" y="439"/>
                    <a:pt x="54" y="413"/>
                    <a:pt x="72" y="387"/>
                  </a:cubicBezTo>
                  <a:cubicBezTo>
                    <a:pt x="90" y="361"/>
                    <a:pt x="114" y="333"/>
                    <a:pt x="138" y="305"/>
                  </a:cubicBezTo>
                  <a:cubicBezTo>
                    <a:pt x="162" y="277"/>
                    <a:pt x="190" y="250"/>
                    <a:pt x="207" y="216"/>
                  </a:cubicBezTo>
                  <a:cubicBezTo>
                    <a:pt x="223" y="181"/>
                    <a:pt x="224" y="143"/>
                    <a:pt x="220" y="112"/>
                  </a:cubicBezTo>
                  <a:cubicBezTo>
                    <a:pt x="215" y="79"/>
                    <a:pt x="199" y="55"/>
                    <a:pt x="191" y="36"/>
                  </a:cubicBezTo>
                  <a:cubicBezTo>
                    <a:pt x="182" y="18"/>
                    <a:pt x="179" y="4"/>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6" name="Freeform 64">
              <a:extLst>
                <a:ext uri="{FF2B5EF4-FFF2-40B4-BE49-F238E27FC236}">
                  <a16:creationId xmlns:a16="http://schemas.microsoft.com/office/drawing/2014/main" id="{89792C05-D479-4AE5-A72E-127DC785B519}"/>
                </a:ext>
              </a:extLst>
            </p:cNvPr>
            <p:cNvSpPr>
              <a:spLocks/>
            </p:cNvSpPr>
            <p:nvPr/>
          </p:nvSpPr>
          <p:spPr bwMode="gray">
            <a:xfrm>
              <a:off x="4851" y="1307"/>
              <a:ext cx="272" cy="938"/>
            </a:xfrm>
            <a:custGeom>
              <a:avLst/>
              <a:gdLst>
                <a:gd name="T0" fmla="*/ 0 w 136"/>
                <a:gd name="T1" fmla="*/ 8 h 468"/>
                <a:gd name="T2" fmla="*/ 62 w 136"/>
                <a:gd name="T3" fmla="*/ 64 h 468"/>
                <a:gd name="T4" fmla="*/ 110 w 136"/>
                <a:gd name="T5" fmla="*/ 110 h 468"/>
                <a:gd name="T6" fmla="*/ 125 w 136"/>
                <a:gd name="T7" fmla="*/ 176 h 468"/>
                <a:gd name="T8" fmla="*/ 67 w 136"/>
                <a:gd name="T9" fmla="*/ 320 h 468"/>
                <a:gd name="T10" fmla="*/ 67 w 136"/>
                <a:gd name="T11" fmla="*/ 441 h 468"/>
                <a:gd name="T12" fmla="*/ 67 w 136"/>
                <a:gd name="T13" fmla="*/ 413 h 468"/>
                <a:gd name="T14" fmla="*/ 69 w 136"/>
                <a:gd name="T15" fmla="*/ 339 h 468"/>
                <a:gd name="T16" fmla="*/ 104 w 136"/>
                <a:gd name="T17" fmla="*/ 251 h 468"/>
                <a:gd name="T18" fmla="*/ 135 w 136"/>
                <a:gd name="T19" fmla="*/ 153 h 468"/>
                <a:gd name="T20" fmla="*/ 86 w 136"/>
                <a:gd name="T21" fmla="*/ 73 h 468"/>
                <a:gd name="T22" fmla="*/ 3 w 136"/>
                <a:gd name="T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68">
                  <a:moveTo>
                    <a:pt x="0" y="8"/>
                  </a:moveTo>
                  <a:cubicBezTo>
                    <a:pt x="9" y="17"/>
                    <a:pt x="33" y="36"/>
                    <a:pt x="62" y="64"/>
                  </a:cubicBezTo>
                  <a:cubicBezTo>
                    <a:pt x="76" y="77"/>
                    <a:pt x="94" y="93"/>
                    <a:pt x="110" y="110"/>
                  </a:cubicBezTo>
                  <a:cubicBezTo>
                    <a:pt x="125" y="126"/>
                    <a:pt x="129" y="151"/>
                    <a:pt x="125" y="176"/>
                  </a:cubicBezTo>
                  <a:cubicBezTo>
                    <a:pt x="116" y="226"/>
                    <a:pt x="80" y="272"/>
                    <a:pt x="67" y="320"/>
                  </a:cubicBezTo>
                  <a:cubicBezTo>
                    <a:pt x="56" y="369"/>
                    <a:pt x="66" y="412"/>
                    <a:pt x="67" y="441"/>
                  </a:cubicBezTo>
                  <a:cubicBezTo>
                    <a:pt x="68" y="468"/>
                    <a:pt x="69" y="452"/>
                    <a:pt x="67" y="413"/>
                  </a:cubicBezTo>
                  <a:cubicBezTo>
                    <a:pt x="66" y="393"/>
                    <a:pt x="64" y="367"/>
                    <a:pt x="69" y="339"/>
                  </a:cubicBezTo>
                  <a:cubicBezTo>
                    <a:pt x="73" y="310"/>
                    <a:pt x="89" y="281"/>
                    <a:pt x="104" y="251"/>
                  </a:cubicBezTo>
                  <a:cubicBezTo>
                    <a:pt x="120" y="221"/>
                    <a:pt x="136" y="188"/>
                    <a:pt x="135" y="153"/>
                  </a:cubicBezTo>
                  <a:cubicBezTo>
                    <a:pt x="136" y="115"/>
                    <a:pt x="106" y="92"/>
                    <a:pt x="86" y="73"/>
                  </a:cubicBezTo>
                  <a:cubicBezTo>
                    <a:pt x="45" y="32"/>
                    <a:pt x="9" y="8"/>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7" name="Freeform 65">
              <a:extLst>
                <a:ext uri="{FF2B5EF4-FFF2-40B4-BE49-F238E27FC236}">
                  <a16:creationId xmlns:a16="http://schemas.microsoft.com/office/drawing/2014/main" id="{83D6766E-30CF-40ED-BCB7-962712D3060B}"/>
                </a:ext>
              </a:extLst>
            </p:cNvPr>
            <p:cNvSpPr>
              <a:spLocks/>
            </p:cNvSpPr>
            <p:nvPr/>
          </p:nvSpPr>
          <p:spPr bwMode="gray">
            <a:xfrm>
              <a:off x="4603" y="1482"/>
              <a:ext cx="940" cy="597"/>
            </a:xfrm>
            <a:custGeom>
              <a:avLst/>
              <a:gdLst>
                <a:gd name="T0" fmla="*/ 0 w 470"/>
                <a:gd name="T1" fmla="*/ 8 h 298"/>
                <a:gd name="T2" fmla="*/ 231 w 470"/>
                <a:gd name="T3" fmla="*/ 111 h 298"/>
                <a:gd name="T4" fmla="*/ 277 w 470"/>
                <a:gd name="T5" fmla="*/ 183 h 298"/>
                <a:gd name="T6" fmla="*/ 305 w 470"/>
                <a:gd name="T7" fmla="*/ 266 h 298"/>
                <a:gd name="T8" fmla="*/ 438 w 470"/>
                <a:gd name="T9" fmla="*/ 293 h 298"/>
                <a:gd name="T10" fmla="*/ 407 w 470"/>
                <a:gd name="T11" fmla="*/ 288 h 298"/>
                <a:gd name="T12" fmla="*/ 325 w 470"/>
                <a:gd name="T13" fmla="*/ 272 h 298"/>
                <a:gd name="T14" fmla="*/ 284 w 470"/>
                <a:gd name="T15" fmla="*/ 181 h 298"/>
                <a:gd name="T16" fmla="*/ 215 w 470"/>
                <a:gd name="T17" fmla="*/ 87 h 298"/>
                <a:gd name="T18" fmla="*/ 119 w 470"/>
                <a:gd name="T19" fmla="*/ 37 h 298"/>
                <a:gd name="T20" fmla="*/ 0 w 47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298">
                  <a:moveTo>
                    <a:pt x="0" y="8"/>
                  </a:moveTo>
                  <a:cubicBezTo>
                    <a:pt x="25" y="21"/>
                    <a:pt x="140" y="37"/>
                    <a:pt x="231" y="111"/>
                  </a:cubicBezTo>
                  <a:cubicBezTo>
                    <a:pt x="253" y="130"/>
                    <a:pt x="271" y="155"/>
                    <a:pt x="277" y="183"/>
                  </a:cubicBezTo>
                  <a:cubicBezTo>
                    <a:pt x="283" y="211"/>
                    <a:pt x="281" y="245"/>
                    <a:pt x="305" y="266"/>
                  </a:cubicBezTo>
                  <a:cubicBezTo>
                    <a:pt x="354" y="298"/>
                    <a:pt x="406" y="288"/>
                    <a:pt x="438" y="293"/>
                  </a:cubicBezTo>
                  <a:cubicBezTo>
                    <a:pt x="470" y="298"/>
                    <a:pt x="452" y="292"/>
                    <a:pt x="407" y="288"/>
                  </a:cubicBezTo>
                  <a:cubicBezTo>
                    <a:pt x="385" y="286"/>
                    <a:pt x="356" y="285"/>
                    <a:pt x="325" y="272"/>
                  </a:cubicBezTo>
                  <a:cubicBezTo>
                    <a:pt x="291" y="261"/>
                    <a:pt x="289" y="218"/>
                    <a:pt x="284" y="181"/>
                  </a:cubicBezTo>
                  <a:cubicBezTo>
                    <a:pt x="275" y="142"/>
                    <a:pt x="247" y="109"/>
                    <a:pt x="215" y="87"/>
                  </a:cubicBezTo>
                  <a:cubicBezTo>
                    <a:pt x="184" y="65"/>
                    <a:pt x="150" y="49"/>
                    <a:pt x="119" y="37"/>
                  </a:cubicBezTo>
                  <a:cubicBezTo>
                    <a:pt x="58" y="14"/>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8" name="Freeform 66">
              <a:extLst>
                <a:ext uri="{FF2B5EF4-FFF2-40B4-BE49-F238E27FC236}">
                  <a16:creationId xmlns:a16="http://schemas.microsoft.com/office/drawing/2014/main" id="{78D40B7B-A984-4BCA-A64F-7DF9DBB6C719}"/>
                </a:ext>
              </a:extLst>
            </p:cNvPr>
            <p:cNvSpPr>
              <a:spLocks/>
            </p:cNvSpPr>
            <p:nvPr/>
          </p:nvSpPr>
          <p:spPr bwMode="gray">
            <a:xfrm>
              <a:off x="5049" y="909"/>
              <a:ext cx="340" cy="1286"/>
            </a:xfrm>
            <a:custGeom>
              <a:avLst/>
              <a:gdLst>
                <a:gd name="T0" fmla="*/ 11 w 170"/>
                <a:gd name="T1" fmla="*/ 1 h 642"/>
                <a:gd name="T2" fmla="*/ 1 w 170"/>
                <a:gd name="T3" fmla="*/ 123 h 642"/>
                <a:gd name="T4" fmla="*/ 14 w 170"/>
                <a:gd name="T5" fmla="*/ 221 h 642"/>
                <a:gd name="T6" fmla="*/ 71 w 170"/>
                <a:gd name="T7" fmla="*/ 318 h 642"/>
                <a:gd name="T8" fmla="*/ 142 w 170"/>
                <a:gd name="T9" fmla="*/ 407 h 642"/>
                <a:gd name="T10" fmla="*/ 143 w 170"/>
                <a:gd name="T11" fmla="*/ 506 h 642"/>
                <a:gd name="T12" fmla="*/ 64 w 170"/>
                <a:gd name="T13" fmla="*/ 562 h 642"/>
                <a:gd name="T14" fmla="*/ 18 w 170"/>
                <a:gd name="T15" fmla="*/ 619 h 642"/>
                <a:gd name="T16" fmla="*/ 17 w 170"/>
                <a:gd name="T17" fmla="*/ 635 h 642"/>
                <a:gd name="T18" fmla="*/ 37 w 170"/>
                <a:gd name="T19" fmla="*/ 586 h 642"/>
                <a:gd name="T20" fmla="*/ 127 w 170"/>
                <a:gd name="T21" fmla="*/ 528 h 642"/>
                <a:gd name="T22" fmla="*/ 165 w 170"/>
                <a:gd name="T23" fmla="*/ 473 h 642"/>
                <a:gd name="T24" fmla="*/ 148 w 170"/>
                <a:gd name="T25" fmla="*/ 402 h 642"/>
                <a:gd name="T26" fmla="*/ 57 w 170"/>
                <a:gd name="T27" fmla="*/ 284 h 642"/>
                <a:gd name="T28" fmla="*/ 11 w 170"/>
                <a:gd name="T29" fmla="*/ 157 h 642"/>
                <a:gd name="T30" fmla="*/ 19 w 170"/>
                <a:gd name="T3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642">
                  <a:moveTo>
                    <a:pt x="11" y="1"/>
                  </a:moveTo>
                  <a:cubicBezTo>
                    <a:pt x="8" y="20"/>
                    <a:pt x="3" y="63"/>
                    <a:pt x="1" y="123"/>
                  </a:cubicBezTo>
                  <a:cubicBezTo>
                    <a:pt x="0" y="152"/>
                    <a:pt x="2" y="187"/>
                    <a:pt x="14" y="221"/>
                  </a:cubicBezTo>
                  <a:cubicBezTo>
                    <a:pt x="27" y="255"/>
                    <a:pt x="48" y="288"/>
                    <a:pt x="71" y="318"/>
                  </a:cubicBezTo>
                  <a:cubicBezTo>
                    <a:pt x="95" y="348"/>
                    <a:pt x="123" y="375"/>
                    <a:pt x="142" y="407"/>
                  </a:cubicBezTo>
                  <a:cubicBezTo>
                    <a:pt x="163" y="438"/>
                    <a:pt x="168" y="480"/>
                    <a:pt x="143" y="506"/>
                  </a:cubicBezTo>
                  <a:cubicBezTo>
                    <a:pt x="120" y="533"/>
                    <a:pt x="89" y="547"/>
                    <a:pt x="64" y="562"/>
                  </a:cubicBezTo>
                  <a:cubicBezTo>
                    <a:pt x="38" y="576"/>
                    <a:pt x="20" y="598"/>
                    <a:pt x="18" y="619"/>
                  </a:cubicBezTo>
                  <a:cubicBezTo>
                    <a:pt x="16" y="638"/>
                    <a:pt x="17" y="642"/>
                    <a:pt x="17" y="635"/>
                  </a:cubicBezTo>
                  <a:cubicBezTo>
                    <a:pt x="18" y="628"/>
                    <a:pt x="17" y="606"/>
                    <a:pt x="37" y="586"/>
                  </a:cubicBezTo>
                  <a:cubicBezTo>
                    <a:pt x="56" y="565"/>
                    <a:pt x="93" y="554"/>
                    <a:pt x="127" y="528"/>
                  </a:cubicBezTo>
                  <a:cubicBezTo>
                    <a:pt x="144" y="515"/>
                    <a:pt x="161" y="497"/>
                    <a:pt x="165" y="473"/>
                  </a:cubicBezTo>
                  <a:cubicBezTo>
                    <a:pt x="170" y="448"/>
                    <a:pt x="160" y="424"/>
                    <a:pt x="148" y="402"/>
                  </a:cubicBezTo>
                  <a:cubicBezTo>
                    <a:pt x="122" y="360"/>
                    <a:pt x="84" y="325"/>
                    <a:pt x="57" y="284"/>
                  </a:cubicBezTo>
                  <a:cubicBezTo>
                    <a:pt x="30" y="244"/>
                    <a:pt x="13" y="199"/>
                    <a:pt x="11" y="157"/>
                  </a:cubicBezTo>
                  <a:cubicBezTo>
                    <a:pt x="9" y="75"/>
                    <a:pt x="18" y="12"/>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9" name="Freeform 67">
              <a:extLst>
                <a:ext uri="{FF2B5EF4-FFF2-40B4-BE49-F238E27FC236}">
                  <a16:creationId xmlns:a16="http://schemas.microsoft.com/office/drawing/2014/main" id="{034BB232-1329-4AFA-A9A2-0127B3506206}"/>
                </a:ext>
              </a:extLst>
            </p:cNvPr>
            <p:cNvSpPr>
              <a:spLocks/>
            </p:cNvSpPr>
            <p:nvPr/>
          </p:nvSpPr>
          <p:spPr bwMode="gray">
            <a:xfrm>
              <a:off x="5275" y="1289"/>
              <a:ext cx="436" cy="744"/>
            </a:xfrm>
            <a:custGeom>
              <a:avLst/>
              <a:gdLst>
                <a:gd name="T0" fmla="*/ 0 w 218"/>
                <a:gd name="T1" fmla="*/ 8 h 371"/>
                <a:gd name="T2" fmla="*/ 135 w 218"/>
                <a:gd name="T3" fmla="*/ 139 h 371"/>
                <a:gd name="T4" fmla="*/ 159 w 218"/>
                <a:gd name="T5" fmla="*/ 266 h 371"/>
                <a:gd name="T6" fmla="*/ 168 w 218"/>
                <a:gd name="T7" fmla="*/ 324 h 371"/>
                <a:gd name="T8" fmla="*/ 200 w 218"/>
                <a:gd name="T9" fmla="*/ 356 h 371"/>
                <a:gd name="T10" fmla="*/ 184 w 218"/>
                <a:gd name="T11" fmla="*/ 338 h 371"/>
                <a:gd name="T12" fmla="*/ 162 w 218"/>
                <a:gd name="T13" fmla="*/ 199 h 371"/>
                <a:gd name="T14" fmla="*/ 81 w 218"/>
                <a:gd name="T15" fmla="*/ 52 h 371"/>
                <a:gd name="T16" fmla="*/ 2 w 218"/>
                <a:gd name="T1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71">
                  <a:moveTo>
                    <a:pt x="0" y="8"/>
                  </a:moveTo>
                  <a:cubicBezTo>
                    <a:pt x="19" y="17"/>
                    <a:pt x="94" y="58"/>
                    <a:pt x="135" y="139"/>
                  </a:cubicBezTo>
                  <a:cubicBezTo>
                    <a:pt x="156" y="178"/>
                    <a:pt x="159" y="224"/>
                    <a:pt x="159" y="266"/>
                  </a:cubicBezTo>
                  <a:cubicBezTo>
                    <a:pt x="159" y="287"/>
                    <a:pt x="159" y="308"/>
                    <a:pt x="168" y="324"/>
                  </a:cubicBezTo>
                  <a:cubicBezTo>
                    <a:pt x="177" y="339"/>
                    <a:pt x="190" y="348"/>
                    <a:pt x="200" y="356"/>
                  </a:cubicBezTo>
                  <a:cubicBezTo>
                    <a:pt x="218" y="371"/>
                    <a:pt x="208" y="362"/>
                    <a:pt x="184" y="338"/>
                  </a:cubicBezTo>
                  <a:cubicBezTo>
                    <a:pt x="154" y="316"/>
                    <a:pt x="170" y="257"/>
                    <a:pt x="162" y="199"/>
                  </a:cubicBezTo>
                  <a:cubicBezTo>
                    <a:pt x="155" y="140"/>
                    <a:pt x="117" y="86"/>
                    <a:pt x="81" y="52"/>
                  </a:cubicBezTo>
                  <a:cubicBezTo>
                    <a:pt x="45" y="17"/>
                    <a:pt x="8"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0" name="Freeform 68">
              <a:extLst>
                <a:ext uri="{FF2B5EF4-FFF2-40B4-BE49-F238E27FC236}">
                  <a16:creationId xmlns:a16="http://schemas.microsoft.com/office/drawing/2014/main" id="{7E21394B-C2FD-477F-AE98-1DC38F3A23C9}"/>
                </a:ext>
              </a:extLst>
            </p:cNvPr>
            <p:cNvSpPr>
              <a:spLocks/>
            </p:cNvSpPr>
            <p:nvPr/>
          </p:nvSpPr>
          <p:spPr bwMode="gray">
            <a:xfrm>
              <a:off x="4967" y="1017"/>
              <a:ext cx="490" cy="204"/>
            </a:xfrm>
            <a:custGeom>
              <a:avLst/>
              <a:gdLst>
                <a:gd name="T0" fmla="*/ 1 w 245"/>
                <a:gd name="T1" fmla="*/ 8 h 102"/>
                <a:gd name="T2" fmla="*/ 117 w 245"/>
                <a:gd name="T3" fmla="*/ 23 h 102"/>
                <a:gd name="T4" fmla="*/ 237 w 245"/>
                <a:gd name="T5" fmla="*/ 89 h 102"/>
                <a:gd name="T6" fmla="*/ 231 w 245"/>
                <a:gd name="T7" fmla="*/ 76 h 102"/>
                <a:gd name="T8" fmla="*/ 158 w 245"/>
                <a:gd name="T9" fmla="*/ 26 h 102"/>
                <a:gd name="T10" fmla="*/ 0 w 245"/>
                <a:gd name="T11" fmla="*/ 0 h 102"/>
              </a:gdLst>
              <a:ahLst/>
              <a:cxnLst>
                <a:cxn ang="0">
                  <a:pos x="T0" y="T1"/>
                </a:cxn>
                <a:cxn ang="0">
                  <a:pos x="T2" y="T3"/>
                </a:cxn>
                <a:cxn ang="0">
                  <a:pos x="T4" y="T5"/>
                </a:cxn>
                <a:cxn ang="0">
                  <a:pos x="T6" y="T7"/>
                </a:cxn>
                <a:cxn ang="0">
                  <a:pos x="T8" y="T9"/>
                </a:cxn>
                <a:cxn ang="0">
                  <a:pos x="T10" y="T11"/>
                </a:cxn>
              </a:cxnLst>
              <a:rect l="0" t="0" r="r" b="b"/>
              <a:pathLst>
                <a:path w="245" h="102">
                  <a:moveTo>
                    <a:pt x="1" y="8"/>
                  </a:moveTo>
                  <a:cubicBezTo>
                    <a:pt x="14" y="14"/>
                    <a:pt x="64" y="13"/>
                    <a:pt x="117" y="23"/>
                  </a:cubicBezTo>
                  <a:cubicBezTo>
                    <a:pt x="170" y="31"/>
                    <a:pt x="224" y="60"/>
                    <a:pt x="237" y="89"/>
                  </a:cubicBezTo>
                  <a:cubicBezTo>
                    <a:pt x="245" y="102"/>
                    <a:pt x="242" y="94"/>
                    <a:pt x="231" y="76"/>
                  </a:cubicBezTo>
                  <a:cubicBezTo>
                    <a:pt x="220" y="58"/>
                    <a:pt x="192" y="37"/>
                    <a:pt x="158" y="26"/>
                  </a:cubicBezTo>
                  <a:cubicBezTo>
                    <a:pt x="90" y="2"/>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1" name="Freeform 69">
              <a:extLst>
                <a:ext uri="{FF2B5EF4-FFF2-40B4-BE49-F238E27FC236}">
                  <a16:creationId xmlns:a16="http://schemas.microsoft.com/office/drawing/2014/main" id="{EB930DB3-1924-43B6-9A71-9CD90D0F547E}"/>
                </a:ext>
              </a:extLst>
            </p:cNvPr>
            <p:cNvSpPr>
              <a:spLocks/>
            </p:cNvSpPr>
            <p:nvPr/>
          </p:nvSpPr>
          <p:spPr bwMode="gray">
            <a:xfrm>
              <a:off x="5593" y="1329"/>
              <a:ext cx="362" cy="521"/>
            </a:xfrm>
            <a:custGeom>
              <a:avLst/>
              <a:gdLst>
                <a:gd name="T0" fmla="*/ 0 w 181"/>
                <a:gd name="T1" fmla="*/ 7 h 260"/>
                <a:gd name="T2" fmla="*/ 118 w 181"/>
                <a:gd name="T3" fmla="*/ 93 h 260"/>
                <a:gd name="T4" fmla="*/ 137 w 181"/>
                <a:gd name="T5" fmla="*/ 186 h 260"/>
                <a:gd name="T6" fmla="*/ 164 w 181"/>
                <a:gd name="T7" fmla="*/ 254 h 260"/>
                <a:gd name="T8" fmla="*/ 152 w 181"/>
                <a:gd name="T9" fmla="*/ 242 h 260"/>
                <a:gd name="T10" fmla="*/ 145 w 181"/>
                <a:gd name="T11" fmla="*/ 135 h 260"/>
                <a:gd name="T12" fmla="*/ 64 w 181"/>
                <a:gd name="T13" fmla="*/ 39 h 260"/>
                <a:gd name="T14" fmla="*/ 4 w 181"/>
                <a:gd name="T15" fmla="*/ 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0">
                  <a:moveTo>
                    <a:pt x="0" y="7"/>
                  </a:moveTo>
                  <a:cubicBezTo>
                    <a:pt x="9" y="24"/>
                    <a:pt x="73" y="45"/>
                    <a:pt x="118" y="93"/>
                  </a:cubicBezTo>
                  <a:cubicBezTo>
                    <a:pt x="141" y="118"/>
                    <a:pt x="141" y="154"/>
                    <a:pt x="137" y="186"/>
                  </a:cubicBezTo>
                  <a:cubicBezTo>
                    <a:pt x="131" y="218"/>
                    <a:pt x="145" y="248"/>
                    <a:pt x="164" y="254"/>
                  </a:cubicBezTo>
                  <a:cubicBezTo>
                    <a:pt x="181" y="260"/>
                    <a:pt x="169" y="259"/>
                    <a:pt x="152" y="242"/>
                  </a:cubicBezTo>
                  <a:cubicBezTo>
                    <a:pt x="131" y="223"/>
                    <a:pt x="148" y="180"/>
                    <a:pt x="145" y="135"/>
                  </a:cubicBezTo>
                  <a:cubicBezTo>
                    <a:pt x="140" y="87"/>
                    <a:pt x="95" y="57"/>
                    <a:pt x="64" y="39"/>
                  </a:cubicBezTo>
                  <a:cubicBezTo>
                    <a:pt x="31" y="20"/>
                    <a:pt x="7" y="6"/>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2" name="Freeform 70">
              <a:extLst>
                <a:ext uri="{FF2B5EF4-FFF2-40B4-BE49-F238E27FC236}">
                  <a16:creationId xmlns:a16="http://schemas.microsoft.com/office/drawing/2014/main" id="{EB18CB3E-DB9D-4E14-8AC7-370E8A228140}"/>
                </a:ext>
              </a:extLst>
            </p:cNvPr>
            <p:cNvSpPr>
              <a:spLocks/>
            </p:cNvSpPr>
            <p:nvPr/>
          </p:nvSpPr>
          <p:spPr bwMode="gray">
            <a:xfrm>
              <a:off x="3131" y="1357"/>
              <a:ext cx="390" cy="179"/>
            </a:xfrm>
            <a:custGeom>
              <a:avLst/>
              <a:gdLst>
                <a:gd name="T0" fmla="*/ 195 w 195"/>
                <a:gd name="T1" fmla="*/ 24 h 89"/>
                <a:gd name="T2" fmla="*/ 166 w 195"/>
                <a:gd name="T3" fmla="*/ 5 h 89"/>
                <a:gd name="T4" fmla="*/ 108 w 195"/>
                <a:gd name="T5" fmla="*/ 14 h 89"/>
                <a:gd name="T6" fmla="*/ 19 w 195"/>
                <a:gd name="T7" fmla="*/ 77 h 89"/>
                <a:gd name="T8" fmla="*/ 85 w 195"/>
                <a:gd name="T9" fmla="*/ 36 h 89"/>
                <a:gd name="T10" fmla="*/ 155 w 195"/>
                <a:gd name="T11" fmla="*/ 12 h 89"/>
                <a:gd name="T12" fmla="*/ 190 w 195"/>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195" h="89">
                  <a:moveTo>
                    <a:pt x="195" y="24"/>
                  </a:moveTo>
                  <a:cubicBezTo>
                    <a:pt x="192" y="19"/>
                    <a:pt x="183" y="10"/>
                    <a:pt x="166" y="5"/>
                  </a:cubicBezTo>
                  <a:cubicBezTo>
                    <a:pt x="149" y="0"/>
                    <a:pt x="126" y="3"/>
                    <a:pt x="108" y="14"/>
                  </a:cubicBezTo>
                  <a:cubicBezTo>
                    <a:pt x="70" y="34"/>
                    <a:pt x="40" y="66"/>
                    <a:pt x="19" y="77"/>
                  </a:cubicBezTo>
                  <a:cubicBezTo>
                    <a:pt x="0" y="89"/>
                    <a:pt x="43" y="68"/>
                    <a:pt x="85" y="36"/>
                  </a:cubicBezTo>
                  <a:cubicBezTo>
                    <a:pt x="106" y="22"/>
                    <a:pt x="133" y="9"/>
                    <a:pt x="155" y="12"/>
                  </a:cubicBezTo>
                  <a:cubicBezTo>
                    <a:pt x="177" y="15"/>
                    <a:pt x="189" y="28"/>
                    <a:pt x="190"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3" name="Freeform 71">
              <a:extLst>
                <a:ext uri="{FF2B5EF4-FFF2-40B4-BE49-F238E27FC236}">
                  <a16:creationId xmlns:a16="http://schemas.microsoft.com/office/drawing/2014/main" id="{975B3A0B-318B-4C48-92BA-9452DAF6B1AF}"/>
                </a:ext>
              </a:extLst>
            </p:cNvPr>
            <p:cNvSpPr>
              <a:spLocks/>
            </p:cNvSpPr>
            <p:nvPr/>
          </p:nvSpPr>
          <p:spPr bwMode="gray">
            <a:xfrm>
              <a:off x="2963" y="1275"/>
              <a:ext cx="276" cy="433"/>
            </a:xfrm>
            <a:custGeom>
              <a:avLst/>
              <a:gdLst>
                <a:gd name="T0" fmla="*/ 9 w 138"/>
                <a:gd name="T1" fmla="*/ 1 h 216"/>
                <a:gd name="T2" fmla="*/ 18 w 138"/>
                <a:gd name="T3" fmla="*/ 112 h 216"/>
                <a:gd name="T4" fmla="*/ 112 w 138"/>
                <a:gd name="T5" fmla="*/ 208 h 216"/>
                <a:gd name="T6" fmla="*/ 43 w 138"/>
                <a:gd name="T7" fmla="*/ 143 h 216"/>
                <a:gd name="T8" fmla="*/ 17 w 138"/>
                <a:gd name="T9" fmla="*/ 0 h 216"/>
              </a:gdLst>
              <a:ahLst/>
              <a:cxnLst>
                <a:cxn ang="0">
                  <a:pos x="T0" y="T1"/>
                </a:cxn>
                <a:cxn ang="0">
                  <a:pos x="T2" y="T3"/>
                </a:cxn>
                <a:cxn ang="0">
                  <a:pos x="T4" y="T5"/>
                </a:cxn>
                <a:cxn ang="0">
                  <a:pos x="T6" y="T7"/>
                </a:cxn>
                <a:cxn ang="0">
                  <a:pos x="T8" y="T9"/>
                </a:cxn>
              </a:cxnLst>
              <a:rect l="0" t="0" r="r" b="b"/>
              <a:pathLst>
                <a:path w="138" h="216">
                  <a:moveTo>
                    <a:pt x="9" y="1"/>
                  </a:moveTo>
                  <a:cubicBezTo>
                    <a:pt x="3" y="13"/>
                    <a:pt x="0" y="62"/>
                    <a:pt x="18" y="112"/>
                  </a:cubicBezTo>
                  <a:cubicBezTo>
                    <a:pt x="36" y="164"/>
                    <a:pt x="86" y="199"/>
                    <a:pt x="112" y="208"/>
                  </a:cubicBezTo>
                  <a:cubicBezTo>
                    <a:pt x="138" y="216"/>
                    <a:pt x="79" y="200"/>
                    <a:pt x="43" y="143"/>
                  </a:cubicBezTo>
                  <a:cubicBezTo>
                    <a:pt x="7" y="87"/>
                    <a:pt x="12" y="8"/>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4" name="Freeform 72">
              <a:extLst>
                <a:ext uri="{FF2B5EF4-FFF2-40B4-BE49-F238E27FC236}">
                  <a16:creationId xmlns:a16="http://schemas.microsoft.com/office/drawing/2014/main" id="{48117FE3-E3A5-456B-BA3A-E0B27FC24B4C}"/>
                </a:ext>
              </a:extLst>
            </p:cNvPr>
            <p:cNvSpPr>
              <a:spLocks/>
            </p:cNvSpPr>
            <p:nvPr/>
          </p:nvSpPr>
          <p:spPr bwMode="gray">
            <a:xfrm>
              <a:off x="3523" y="1055"/>
              <a:ext cx="198" cy="256"/>
            </a:xfrm>
            <a:custGeom>
              <a:avLst/>
              <a:gdLst>
                <a:gd name="T0" fmla="*/ 96 w 99"/>
                <a:gd name="T1" fmla="*/ 5 h 128"/>
                <a:gd name="T2" fmla="*/ 29 w 99"/>
                <a:gd name="T3" fmla="*/ 52 h 128"/>
                <a:gd name="T4" fmla="*/ 2 w 99"/>
                <a:gd name="T5" fmla="*/ 102 h 128"/>
                <a:gd name="T6" fmla="*/ 10 w 99"/>
                <a:gd name="T7" fmla="*/ 125 h 128"/>
                <a:gd name="T8" fmla="*/ 28 w 99"/>
                <a:gd name="T9" fmla="*/ 125 h 128"/>
                <a:gd name="T10" fmla="*/ 19 w 99"/>
                <a:gd name="T11" fmla="*/ 124 h 128"/>
                <a:gd name="T12" fmla="*/ 19 w 99"/>
                <a:gd name="T13" fmla="*/ 80 h 128"/>
                <a:gd name="T14" fmla="*/ 99 w 99"/>
                <a:gd name="T15" fmla="*/ 12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28">
                  <a:moveTo>
                    <a:pt x="96" y="5"/>
                  </a:moveTo>
                  <a:cubicBezTo>
                    <a:pt x="84" y="0"/>
                    <a:pt x="52" y="21"/>
                    <a:pt x="29" y="52"/>
                  </a:cubicBezTo>
                  <a:cubicBezTo>
                    <a:pt x="18" y="67"/>
                    <a:pt x="7" y="84"/>
                    <a:pt x="2" y="102"/>
                  </a:cubicBezTo>
                  <a:cubicBezTo>
                    <a:pt x="0" y="111"/>
                    <a:pt x="2" y="123"/>
                    <a:pt x="10" y="125"/>
                  </a:cubicBezTo>
                  <a:cubicBezTo>
                    <a:pt x="17" y="128"/>
                    <a:pt x="24" y="126"/>
                    <a:pt x="28" y="125"/>
                  </a:cubicBezTo>
                  <a:cubicBezTo>
                    <a:pt x="38" y="122"/>
                    <a:pt x="32" y="123"/>
                    <a:pt x="19" y="124"/>
                  </a:cubicBezTo>
                  <a:cubicBezTo>
                    <a:pt x="1" y="127"/>
                    <a:pt x="5" y="99"/>
                    <a:pt x="19" y="80"/>
                  </a:cubicBezTo>
                  <a:cubicBezTo>
                    <a:pt x="44" y="39"/>
                    <a:pt x="92" y="5"/>
                    <a:pt x="9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5" name="Freeform 73">
              <a:extLst>
                <a:ext uri="{FF2B5EF4-FFF2-40B4-BE49-F238E27FC236}">
                  <a16:creationId xmlns:a16="http://schemas.microsoft.com/office/drawing/2014/main" id="{241E0E83-E86D-4136-8B79-1B02F6815F3D}"/>
                </a:ext>
              </a:extLst>
            </p:cNvPr>
            <p:cNvSpPr>
              <a:spLocks/>
            </p:cNvSpPr>
            <p:nvPr/>
          </p:nvSpPr>
          <p:spPr bwMode="gray">
            <a:xfrm>
              <a:off x="2719" y="1107"/>
              <a:ext cx="234" cy="323"/>
            </a:xfrm>
            <a:custGeom>
              <a:avLst/>
              <a:gdLst>
                <a:gd name="T0" fmla="*/ 81 w 117"/>
                <a:gd name="T1" fmla="*/ 7 h 161"/>
                <a:gd name="T2" fmla="*/ 92 w 117"/>
                <a:gd name="T3" fmla="*/ 78 h 161"/>
                <a:gd name="T4" fmla="*/ 17 w 117"/>
                <a:gd name="T5" fmla="*/ 148 h 161"/>
                <a:gd name="T6" fmla="*/ 79 w 117"/>
                <a:gd name="T7" fmla="*/ 106 h 161"/>
                <a:gd name="T8" fmla="*/ 108 w 117"/>
                <a:gd name="T9" fmla="*/ 38 h 161"/>
                <a:gd name="T10" fmla="*/ 86 w 117"/>
                <a:gd name="T11" fmla="*/ 0 h 161"/>
              </a:gdLst>
              <a:ahLst/>
              <a:cxnLst>
                <a:cxn ang="0">
                  <a:pos x="T0" y="T1"/>
                </a:cxn>
                <a:cxn ang="0">
                  <a:pos x="T2" y="T3"/>
                </a:cxn>
                <a:cxn ang="0">
                  <a:pos x="T4" y="T5"/>
                </a:cxn>
                <a:cxn ang="0">
                  <a:pos x="T6" y="T7"/>
                </a:cxn>
                <a:cxn ang="0">
                  <a:pos x="T8" y="T9"/>
                </a:cxn>
                <a:cxn ang="0">
                  <a:pos x="T10" y="T11"/>
                </a:cxn>
              </a:cxnLst>
              <a:rect l="0" t="0" r="r" b="b"/>
              <a:pathLst>
                <a:path w="117" h="161">
                  <a:moveTo>
                    <a:pt x="81" y="7"/>
                  </a:moveTo>
                  <a:cubicBezTo>
                    <a:pt x="83" y="17"/>
                    <a:pt x="116" y="45"/>
                    <a:pt x="92" y="78"/>
                  </a:cubicBezTo>
                  <a:cubicBezTo>
                    <a:pt x="71" y="110"/>
                    <a:pt x="32" y="133"/>
                    <a:pt x="17" y="148"/>
                  </a:cubicBezTo>
                  <a:cubicBezTo>
                    <a:pt x="0" y="161"/>
                    <a:pt x="38" y="139"/>
                    <a:pt x="79" y="106"/>
                  </a:cubicBezTo>
                  <a:cubicBezTo>
                    <a:pt x="99" y="90"/>
                    <a:pt x="117" y="62"/>
                    <a:pt x="108" y="38"/>
                  </a:cubicBezTo>
                  <a:cubicBezTo>
                    <a:pt x="100" y="16"/>
                    <a:pt x="86" y="5"/>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6" name="Freeform 74">
              <a:extLst>
                <a:ext uri="{FF2B5EF4-FFF2-40B4-BE49-F238E27FC236}">
                  <a16:creationId xmlns:a16="http://schemas.microsoft.com/office/drawing/2014/main" id="{D237E727-D97C-4EA6-80F4-35C27708677C}"/>
                </a:ext>
              </a:extLst>
            </p:cNvPr>
            <p:cNvSpPr>
              <a:spLocks/>
            </p:cNvSpPr>
            <p:nvPr/>
          </p:nvSpPr>
          <p:spPr bwMode="gray">
            <a:xfrm>
              <a:off x="4627" y="1189"/>
              <a:ext cx="410" cy="249"/>
            </a:xfrm>
            <a:custGeom>
              <a:avLst/>
              <a:gdLst>
                <a:gd name="T0" fmla="*/ 1 w 205"/>
                <a:gd name="T1" fmla="*/ 3 h 124"/>
                <a:gd name="T2" fmla="*/ 3 w 205"/>
                <a:gd name="T3" fmla="*/ 46 h 124"/>
                <a:gd name="T4" fmla="*/ 11 w 205"/>
                <a:gd name="T5" fmla="*/ 80 h 124"/>
                <a:gd name="T6" fmla="*/ 15 w 205"/>
                <a:gd name="T7" fmla="*/ 98 h 124"/>
                <a:gd name="T8" fmla="*/ 34 w 205"/>
                <a:gd name="T9" fmla="*/ 115 h 124"/>
                <a:gd name="T10" fmla="*/ 177 w 205"/>
                <a:gd name="T11" fmla="*/ 110 h 124"/>
                <a:gd name="T12" fmla="*/ 75 w 205"/>
                <a:gd name="T13" fmla="*/ 111 h 124"/>
                <a:gd name="T14" fmla="*/ 26 w 205"/>
                <a:gd name="T15" fmla="*/ 102 h 124"/>
                <a:gd name="T16" fmla="*/ 14 w 205"/>
                <a:gd name="T17" fmla="*/ 56 h 124"/>
                <a:gd name="T18" fmla="*/ 9 w 205"/>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24">
                  <a:moveTo>
                    <a:pt x="1" y="3"/>
                  </a:moveTo>
                  <a:cubicBezTo>
                    <a:pt x="0" y="10"/>
                    <a:pt x="1" y="25"/>
                    <a:pt x="3" y="46"/>
                  </a:cubicBezTo>
                  <a:cubicBezTo>
                    <a:pt x="4" y="56"/>
                    <a:pt x="7" y="68"/>
                    <a:pt x="11" y="80"/>
                  </a:cubicBezTo>
                  <a:cubicBezTo>
                    <a:pt x="12" y="86"/>
                    <a:pt x="14" y="92"/>
                    <a:pt x="15" y="98"/>
                  </a:cubicBezTo>
                  <a:cubicBezTo>
                    <a:pt x="15" y="106"/>
                    <a:pt x="28" y="116"/>
                    <a:pt x="34" y="115"/>
                  </a:cubicBezTo>
                  <a:cubicBezTo>
                    <a:pt x="89" y="124"/>
                    <a:pt x="147" y="112"/>
                    <a:pt x="177" y="110"/>
                  </a:cubicBezTo>
                  <a:cubicBezTo>
                    <a:pt x="205" y="105"/>
                    <a:pt x="144" y="111"/>
                    <a:pt x="75" y="111"/>
                  </a:cubicBezTo>
                  <a:cubicBezTo>
                    <a:pt x="59" y="109"/>
                    <a:pt x="38" y="110"/>
                    <a:pt x="26" y="102"/>
                  </a:cubicBezTo>
                  <a:cubicBezTo>
                    <a:pt x="22" y="87"/>
                    <a:pt x="17" y="70"/>
                    <a:pt x="14" y="56"/>
                  </a:cubicBezTo>
                  <a:cubicBezTo>
                    <a:pt x="10" y="27"/>
                    <a:pt x="8" y="5"/>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7" name="Freeform 75">
              <a:extLst>
                <a:ext uri="{FF2B5EF4-FFF2-40B4-BE49-F238E27FC236}">
                  <a16:creationId xmlns:a16="http://schemas.microsoft.com/office/drawing/2014/main" id="{3CE6B198-5EB9-467E-BAC9-D90421F9C13C}"/>
                </a:ext>
              </a:extLst>
            </p:cNvPr>
            <p:cNvSpPr>
              <a:spLocks/>
            </p:cNvSpPr>
            <p:nvPr/>
          </p:nvSpPr>
          <p:spPr bwMode="gray">
            <a:xfrm>
              <a:off x="4171" y="1165"/>
              <a:ext cx="238" cy="301"/>
            </a:xfrm>
            <a:custGeom>
              <a:avLst/>
              <a:gdLst>
                <a:gd name="T0" fmla="*/ 107 w 119"/>
                <a:gd name="T1" fmla="*/ 4 h 150"/>
                <a:gd name="T2" fmla="*/ 93 w 119"/>
                <a:gd name="T3" fmla="*/ 76 h 150"/>
                <a:gd name="T4" fmla="*/ 14 w 119"/>
                <a:gd name="T5" fmla="*/ 137 h 150"/>
                <a:gd name="T6" fmla="*/ 76 w 119"/>
                <a:gd name="T7" fmla="*/ 100 h 150"/>
                <a:gd name="T8" fmla="*/ 118 w 119"/>
                <a:gd name="T9" fmla="*/ 42 h 150"/>
                <a:gd name="T10" fmla="*/ 114 w 119"/>
                <a:gd name="T11" fmla="*/ 0 h 150"/>
              </a:gdLst>
              <a:ahLst/>
              <a:cxnLst>
                <a:cxn ang="0">
                  <a:pos x="T0" y="T1"/>
                </a:cxn>
                <a:cxn ang="0">
                  <a:pos x="T2" y="T3"/>
                </a:cxn>
                <a:cxn ang="0">
                  <a:pos x="T4" y="T5"/>
                </a:cxn>
                <a:cxn ang="0">
                  <a:pos x="T6" y="T7"/>
                </a:cxn>
                <a:cxn ang="0">
                  <a:pos x="T8" y="T9"/>
                </a:cxn>
                <a:cxn ang="0">
                  <a:pos x="T10" y="T11"/>
                </a:cxn>
              </a:cxnLst>
              <a:rect l="0" t="0" r="r" b="b"/>
              <a:pathLst>
                <a:path w="119" h="150">
                  <a:moveTo>
                    <a:pt x="107" y="4"/>
                  </a:moveTo>
                  <a:cubicBezTo>
                    <a:pt x="104" y="14"/>
                    <a:pt x="118" y="49"/>
                    <a:pt x="93" y="76"/>
                  </a:cubicBezTo>
                  <a:cubicBezTo>
                    <a:pt x="67" y="101"/>
                    <a:pt x="28" y="121"/>
                    <a:pt x="14" y="137"/>
                  </a:cubicBezTo>
                  <a:cubicBezTo>
                    <a:pt x="0" y="150"/>
                    <a:pt x="33" y="125"/>
                    <a:pt x="76" y="100"/>
                  </a:cubicBezTo>
                  <a:cubicBezTo>
                    <a:pt x="97" y="87"/>
                    <a:pt x="117" y="65"/>
                    <a:pt x="118" y="42"/>
                  </a:cubicBezTo>
                  <a:cubicBezTo>
                    <a:pt x="119" y="20"/>
                    <a:pt x="112" y="5"/>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grpSp>
      <p:sp>
        <p:nvSpPr>
          <p:cNvPr id="72" name="Foliennummernplatzhalter 1">
            <a:extLst>
              <a:ext uri="{FF2B5EF4-FFF2-40B4-BE49-F238E27FC236}">
                <a16:creationId xmlns:a16="http://schemas.microsoft.com/office/drawing/2014/main" id="{23C57D7D-B2A1-4D9D-8C45-A90385146536}"/>
              </a:ext>
            </a:extLst>
          </p:cNvPr>
          <p:cNvSpPr txBox="1">
            <a:spLocks/>
          </p:cNvSpPr>
          <p:nvPr/>
        </p:nvSpPr>
        <p:spPr>
          <a:xfrm>
            <a:off x="7071065" y="4911940"/>
            <a:ext cx="2057400" cy="274637"/>
          </a:xfrm>
          <a:prstGeom prst="rect">
            <a:avLst/>
          </a:prstGeom>
        </p:spPr>
        <p:txBody>
          <a:bodyPr vert="horz" lIns="91440" tIns="45720" rIns="91440" bIns="45720" rtlCol="0" anchor="ctr"/>
          <a:lstStyle>
            <a:defPPr>
              <a:defRPr lang="de-DE"/>
            </a:defPPr>
            <a:lvl1pPr marL="0" algn="r" defTabSz="914400" rtl="0" eaLnBrk="1" latinLnBrk="0" hangingPunct="1">
              <a:defRPr lang="en-GB" sz="1000" kern="1200" smtClean="0">
                <a:solidFill>
                  <a:srgbClr val="8D939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96B81B-75FA-43BB-A284-9C8B53E0DA8E}" type="slidenum">
              <a:rPr lang="en-GB" smtClean="0"/>
              <a:pPr/>
              <a:t>13</a:t>
            </a:fld>
            <a:endParaRPr lang="en-GB" dirty="0"/>
          </a:p>
        </p:txBody>
      </p:sp>
      <p:pic>
        <p:nvPicPr>
          <p:cNvPr id="73" name="Grafik 72">
            <a:extLst>
              <a:ext uri="{FF2B5EF4-FFF2-40B4-BE49-F238E27FC236}">
                <a16:creationId xmlns:a16="http://schemas.microsoft.com/office/drawing/2014/main" id="{34C028F4-4777-4D00-94CE-AEBF76F870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26274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Freihandform: Form 332">
            <a:extLst>
              <a:ext uri="{FF2B5EF4-FFF2-40B4-BE49-F238E27FC236}">
                <a16:creationId xmlns:a16="http://schemas.microsoft.com/office/drawing/2014/main" id="{D6F5E50B-BEA2-49CD-B236-26412985617B}"/>
              </a:ext>
            </a:extLst>
          </p:cNvPr>
          <p:cNvSpPr>
            <a:spLocks/>
          </p:cNvSpPr>
          <p:nvPr/>
        </p:nvSpPr>
        <p:spPr>
          <a:xfrm>
            <a:off x="6898559" y="1519395"/>
            <a:ext cx="728865" cy="728865"/>
          </a:xfrm>
          <a:custGeom>
            <a:avLst/>
            <a:gdLst>
              <a:gd name="connsiteX0" fmla="*/ 0 w 976585"/>
              <a:gd name="connsiteY0" fmla="*/ 488293 h 976585"/>
              <a:gd name="connsiteX1" fmla="*/ 488293 w 976585"/>
              <a:gd name="connsiteY1" fmla="*/ 0 h 976585"/>
              <a:gd name="connsiteX2" fmla="*/ 976586 w 976585"/>
              <a:gd name="connsiteY2" fmla="*/ 488293 h 976585"/>
              <a:gd name="connsiteX3" fmla="*/ 488293 w 976585"/>
              <a:gd name="connsiteY3" fmla="*/ 976586 h 976585"/>
              <a:gd name="connsiteX4" fmla="*/ 0 w 976585"/>
              <a:gd name="connsiteY4" fmla="*/ 488293 h 97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85" h="976585">
                <a:moveTo>
                  <a:pt x="0" y="488293"/>
                </a:moveTo>
                <a:cubicBezTo>
                  <a:pt x="0" y="218616"/>
                  <a:pt x="218616" y="0"/>
                  <a:pt x="488293" y="0"/>
                </a:cubicBezTo>
                <a:cubicBezTo>
                  <a:pt x="757970" y="0"/>
                  <a:pt x="976586" y="218616"/>
                  <a:pt x="976586" y="488293"/>
                </a:cubicBezTo>
                <a:cubicBezTo>
                  <a:pt x="976586" y="757970"/>
                  <a:pt x="757970" y="976586"/>
                  <a:pt x="488293" y="976586"/>
                </a:cubicBezTo>
                <a:cubicBezTo>
                  <a:pt x="218616" y="976586"/>
                  <a:pt x="0" y="757970"/>
                  <a:pt x="0" y="488293"/>
                </a:cubicBezTo>
                <a:close/>
              </a:path>
            </a:pathLst>
          </a:cu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Customer</a:t>
            </a:r>
            <a:br>
              <a:rPr lang="en-GB" sz="600" dirty="0">
                <a:solidFill>
                  <a:schemeClr val="bg1"/>
                </a:solidFill>
              </a:rPr>
            </a:br>
            <a:r>
              <a:rPr lang="en-GB" sz="600" dirty="0">
                <a:solidFill>
                  <a:schemeClr val="bg1"/>
                </a:solidFill>
              </a:rPr>
              <a:t>&amp; Market</a:t>
            </a:r>
          </a:p>
        </p:txBody>
      </p:sp>
      <p:sp>
        <p:nvSpPr>
          <p:cNvPr id="105" name="Freihandform: Form 104">
            <a:extLst>
              <a:ext uri="{FF2B5EF4-FFF2-40B4-BE49-F238E27FC236}">
                <a16:creationId xmlns:a16="http://schemas.microsoft.com/office/drawing/2014/main" id="{21EE4F7A-984A-4945-B67D-F806654AD98B}"/>
              </a:ext>
            </a:extLst>
          </p:cNvPr>
          <p:cNvSpPr>
            <a:spLocks/>
          </p:cNvSpPr>
          <p:nvPr/>
        </p:nvSpPr>
        <p:spPr bwMode="gray">
          <a:xfrm>
            <a:off x="250825" y="3903990"/>
            <a:ext cx="6181200" cy="828000"/>
          </a:xfrm>
          <a:custGeom>
            <a:avLst/>
            <a:gdLst>
              <a:gd name="connsiteX0" fmla="*/ 0 w 6181200"/>
              <a:gd name="connsiteY0" fmla="*/ 0 h 828000"/>
              <a:gd name="connsiteX1" fmla="*/ 5304806 w 6181200"/>
              <a:gd name="connsiteY1" fmla="*/ 0 h 828000"/>
              <a:gd name="connsiteX2" fmla="*/ 5386600 w 6181200"/>
              <a:gd name="connsiteY2" fmla="*/ 134637 h 828000"/>
              <a:gd name="connsiteX3" fmla="*/ 6084662 w 6181200"/>
              <a:gd name="connsiteY3" fmla="*/ 768625 h 828000"/>
              <a:gd name="connsiteX4" fmla="*/ 6181200 w 6181200"/>
              <a:gd name="connsiteY4" fmla="*/ 815130 h 828000"/>
              <a:gd name="connsiteX5" fmla="*/ 6181200 w 6181200"/>
              <a:gd name="connsiteY5" fmla="*/ 828000 h 828000"/>
              <a:gd name="connsiteX6" fmla="*/ 0 w 6181200"/>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828000">
                <a:moveTo>
                  <a:pt x="0" y="0"/>
                </a:moveTo>
                <a:lnTo>
                  <a:pt x="5304806" y="0"/>
                </a:lnTo>
                <a:lnTo>
                  <a:pt x="5386600" y="134637"/>
                </a:lnTo>
                <a:cubicBezTo>
                  <a:pt x="5564510" y="397979"/>
                  <a:pt x="5804109" y="616220"/>
                  <a:pt x="6084662" y="768625"/>
                </a:cubicBezTo>
                <a:lnTo>
                  <a:pt x="6181200" y="815130"/>
                </a:lnTo>
                <a:lnTo>
                  <a:pt x="6181200"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a:tabLst>
                <a:tab pos="1431925" algn="l"/>
              </a:tabLst>
            </a:pPr>
            <a:r>
              <a:rPr lang="de-DE" sz="1100" dirty="0">
                <a:solidFill>
                  <a:srgbClr val="000000"/>
                </a:solidFill>
              </a:rPr>
              <a:t>Wir verpflichten uns selbst zur ständigen Verbesserung unser Leistungen und internen Ab- </a:t>
            </a:r>
          </a:p>
          <a:p>
            <a:pPr>
              <a:tabLst>
                <a:tab pos="1431925" algn="l"/>
              </a:tabLst>
            </a:pPr>
            <a:r>
              <a:rPr lang="de-DE" sz="1100" dirty="0" err="1">
                <a:solidFill>
                  <a:srgbClr val="000000"/>
                </a:solidFill>
              </a:rPr>
              <a:t>läufe</a:t>
            </a:r>
            <a:r>
              <a:rPr lang="de-DE" sz="1100" dirty="0">
                <a:solidFill>
                  <a:srgbClr val="000000"/>
                </a:solidFill>
              </a:rPr>
              <a:t>. Dabei profitieren wir von klaren Zuständigkeiten, Rollen und Funktionen, etablierten Strukturen und klaren Rahmenbedingungen.</a:t>
            </a:r>
            <a:endParaRPr lang="en-US" sz="1100" dirty="0">
              <a:solidFill>
                <a:srgbClr val="000000"/>
              </a:solidFill>
            </a:endParaRPr>
          </a:p>
        </p:txBody>
      </p:sp>
      <p:sp>
        <p:nvSpPr>
          <p:cNvPr id="103" name="Freihandform: Form 102">
            <a:extLst>
              <a:ext uri="{FF2B5EF4-FFF2-40B4-BE49-F238E27FC236}">
                <a16:creationId xmlns:a16="http://schemas.microsoft.com/office/drawing/2014/main" id="{DEDAA4D2-DCC7-4119-A7F9-E80C0B71D3E5}"/>
              </a:ext>
            </a:extLst>
          </p:cNvPr>
          <p:cNvSpPr/>
          <p:nvPr/>
        </p:nvSpPr>
        <p:spPr>
          <a:xfrm>
            <a:off x="250825" y="2355736"/>
            <a:ext cx="5134138" cy="324000"/>
          </a:xfrm>
          <a:custGeom>
            <a:avLst/>
            <a:gdLst>
              <a:gd name="connsiteX0" fmla="*/ 0 w 5134138"/>
              <a:gd name="connsiteY0" fmla="*/ 0 h 324000"/>
              <a:gd name="connsiteX1" fmla="*/ 5134138 w 5134138"/>
              <a:gd name="connsiteY1" fmla="*/ 0 h 324000"/>
              <a:gd name="connsiteX2" fmla="*/ 5088674 w 5134138"/>
              <a:gd name="connsiteY2" fmla="*/ 176815 h 324000"/>
              <a:gd name="connsiteX3" fmla="*/ 5066211 w 5134138"/>
              <a:gd name="connsiteY3" fmla="*/ 324000 h 324000"/>
              <a:gd name="connsiteX4" fmla="*/ 0 w 5134138"/>
              <a:gd name="connsiteY4" fmla="*/ 324000 h 3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138" h="324000">
                <a:moveTo>
                  <a:pt x="0" y="0"/>
                </a:moveTo>
                <a:lnTo>
                  <a:pt x="5134138" y="0"/>
                </a:lnTo>
                <a:lnTo>
                  <a:pt x="5088674" y="176815"/>
                </a:lnTo>
                <a:lnTo>
                  <a:pt x="5066211"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4"/>
                </a:solidFill>
              </a:rPr>
              <a:t>ALIGNMENT</a:t>
            </a:r>
          </a:p>
        </p:txBody>
      </p:sp>
      <p:sp>
        <p:nvSpPr>
          <p:cNvPr id="102" name="Freihandform: Form 101">
            <a:extLst>
              <a:ext uri="{FF2B5EF4-FFF2-40B4-BE49-F238E27FC236}">
                <a16:creationId xmlns:a16="http://schemas.microsoft.com/office/drawing/2014/main" id="{AA5DF91E-2F59-4C55-8BF6-8853A4206587}"/>
              </a:ext>
            </a:extLst>
          </p:cNvPr>
          <p:cNvSpPr>
            <a:spLocks/>
          </p:cNvSpPr>
          <p:nvPr/>
        </p:nvSpPr>
        <p:spPr bwMode="gray">
          <a:xfrm>
            <a:off x="250826" y="2679776"/>
            <a:ext cx="5134223" cy="828000"/>
          </a:xfrm>
          <a:custGeom>
            <a:avLst/>
            <a:gdLst>
              <a:gd name="connsiteX0" fmla="*/ 0 w 5134223"/>
              <a:gd name="connsiteY0" fmla="*/ 0 h 828000"/>
              <a:gd name="connsiteX1" fmla="*/ 5066205 w 5134223"/>
              <a:gd name="connsiteY1" fmla="*/ 0 h 828000"/>
              <a:gd name="connsiteX2" fmla="*/ 5058670 w 5134223"/>
              <a:gd name="connsiteY2" fmla="*/ 49371 h 828000"/>
              <a:gd name="connsiteX3" fmla="*/ 5048447 w 5134223"/>
              <a:gd name="connsiteY3" fmla="*/ 251814 h 828000"/>
              <a:gd name="connsiteX4" fmla="*/ 5088674 w 5134223"/>
              <a:gd name="connsiteY4" fmla="*/ 650853 h 828000"/>
              <a:gd name="connsiteX5" fmla="*/ 5134223 w 5134223"/>
              <a:gd name="connsiteY5" fmla="*/ 828000 h 828000"/>
              <a:gd name="connsiteX6" fmla="*/ 0 w 5134223"/>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4223" h="828000">
                <a:moveTo>
                  <a:pt x="0" y="0"/>
                </a:moveTo>
                <a:lnTo>
                  <a:pt x="5066205" y="0"/>
                </a:lnTo>
                <a:lnTo>
                  <a:pt x="5058670" y="49371"/>
                </a:lnTo>
                <a:cubicBezTo>
                  <a:pt x="5051910" y="115932"/>
                  <a:pt x="5048447" y="183469"/>
                  <a:pt x="5048447" y="251814"/>
                </a:cubicBezTo>
                <a:cubicBezTo>
                  <a:pt x="5048447" y="388505"/>
                  <a:pt x="5062298" y="521960"/>
                  <a:pt x="5088674" y="650853"/>
                </a:cubicBezTo>
                <a:lnTo>
                  <a:pt x="5134223" y="828000"/>
                </a:lnTo>
                <a:lnTo>
                  <a:pt x="0" y="828000"/>
                </a:lnTo>
                <a:close/>
              </a:path>
            </a:pathLst>
          </a:custGeom>
          <a:solidFill>
            <a:schemeClr val="bg1"/>
          </a:solidFill>
          <a:ln w="12700">
            <a:noFill/>
            <a:miter lim="800000"/>
            <a:headEnd/>
            <a:tailEnd/>
          </a:ln>
          <a:effectLst/>
        </p:spPr>
        <p:txBody>
          <a:bodyPr wrap="square" lIns="144000" tIns="36000" rIns="324000" bIns="36000" anchor="ctr">
            <a:noAutofit/>
          </a:bodyPr>
          <a:lstStyle/>
          <a:p>
            <a:pPr>
              <a:tabLst>
                <a:tab pos="1431925" algn="l"/>
              </a:tabLst>
            </a:pPr>
            <a:r>
              <a:rPr lang="de-DE" sz="1100" dirty="0">
                <a:solidFill>
                  <a:srgbClr val="000000"/>
                </a:solidFill>
              </a:rPr>
              <a:t>Teilen und Beitragen sind fest in unseren Grundsätze verankert, um gemeinsam als geeinte Gruppe voranzukommen. Um die wachsende Anzahl der Initiativen zu meistern, ist gegenseitiges Vertrauen und eine gemeinsame Ausrichtung für uns zunehmend wichtiger geworden.</a:t>
            </a:r>
            <a:endParaRPr lang="en-US" sz="1100" dirty="0">
              <a:solidFill>
                <a:srgbClr val="000000"/>
              </a:solidFill>
            </a:endParaRPr>
          </a:p>
        </p:txBody>
      </p:sp>
      <p:sp>
        <p:nvSpPr>
          <p:cNvPr id="104" name="Freihandform: Form 103">
            <a:extLst>
              <a:ext uri="{FF2B5EF4-FFF2-40B4-BE49-F238E27FC236}">
                <a16:creationId xmlns:a16="http://schemas.microsoft.com/office/drawing/2014/main" id="{E2EC26C9-1A33-46FB-9B2A-ACC424D12794}"/>
              </a:ext>
            </a:extLst>
          </p:cNvPr>
          <p:cNvSpPr/>
          <p:nvPr/>
        </p:nvSpPr>
        <p:spPr>
          <a:xfrm>
            <a:off x="250825" y="3579894"/>
            <a:ext cx="5304748" cy="324000"/>
          </a:xfrm>
          <a:custGeom>
            <a:avLst/>
            <a:gdLst>
              <a:gd name="connsiteX0" fmla="*/ 0 w 5304748"/>
              <a:gd name="connsiteY0" fmla="*/ 0 h 324000"/>
              <a:gd name="connsiteX1" fmla="*/ 5159246 w 5304748"/>
              <a:gd name="connsiteY1" fmla="*/ 0 h 324000"/>
              <a:gd name="connsiteX2" fmla="*/ 5204045 w 5304748"/>
              <a:gd name="connsiteY2" fmla="*/ 122402 h 324000"/>
              <a:gd name="connsiteX3" fmla="*/ 5287422 w 5304748"/>
              <a:gd name="connsiteY3" fmla="*/ 295482 h 324000"/>
              <a:gd name="connsiteX4" fmla="*/ 5304748 w 5304748"/>
              <a:gd name="connsiteY4" fmla="*/ 324000 h 324000"/>
              <a:gd name="connsiteX5" fmla="*/ 0 w 5304748"/>
              <a:gd name="connsiteY5"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4748" h="324000">
                <a:moveTo>
                  <a:pt x="0" y="0"/>
                </a:moveTo>
                <a:lnTo>
                  <a:pt x="5159246" y="0"/>
                </a:lnTo>
                <a:lnTo>
                  <a:pt x="5204045" y="122402"/>
                </a:lnTo>
                <a:cubicBezTo>
                  <a:pt x="5229094" y="181623"/>
                  <a:pt x="5256941" y="239371"/>
                  <a:pt x="5287422" y="295482"/>
                </a:cubicBezTo>
                <a:lnTo>
                  <a:pt x="5304748"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4"/>
                </a:solidFill>
              </a:rPr>
              <a:t>CHANGE</a:t>
            </a:r>
          </a:p>
        </p:txBody>
      </p:sp>
      <p:sp>
        <p:nvSpPr>
          <p:cNvPr id="100" name="Freihandform: Form 99">
            <a:extLst>
              <a:ext uri="{FF2B5EF4-FFF2-40B4-BE49-F238E27FC236}">
                <a16:creationId xmlns:a16="http://schemas.microsoft.com/office/drawing/2014/main" id="{5C1515E7-7151-4A0A-8482-74C59D988896}"/>
              </a:ext>
            </a:extLst>
          </p:cNvPr>
          <p:cNvSpPr/>
          <p:nvPr/>
        </p:nvSpPr>
        <p:spPr>
          <a:xfrm>
            <a:off x="250825" y="1131889"/>
            <a:ext cx="6181200" cy="324000"/>
          </a:xfrm>
          <a:custGeom>
            <a:avLst/>
            <a:gdLst>
              <a:gd name="connsiteX0" fmla="*/ 0 w 6181200"/>
              <a:gd name="connsiteY0" fmla="*/ 0 h 324000"/>
              <a:gd name="connsiteX1" fmla="*/ 6181200 w 6181200"/>
              <a:gd name="connsiteY1" fmla="*/ 0 h 324000"/>
              <a:gd name="connsiteX2" fmla="*/ 6181200 w 6181200"/>
              <a:gd name="connsiteY2" fmla="*/ 12171 h 324000"/>
              <a:gd name="connsiteX3" fmla="*/ 6084662 w 6181200"/>
              <a:gd name="connsiteY3" fmla="*/ 58676 h 324000"/>
              <a:gd name="connsiteX4" fmla="*/ 5768983 w 6181200"/>
              <a:gd name="connsiteY4" fmla="*/ 271837 h 324000"/>
              <a:gd name="connsiteX5" fmla="*/ 5711589 w 6181200"/>
              <a:gd name="connsiteY5" fmla="*/ 324000 h 324000"/>
              <a:gd name="connsiteX6" fmla="*/ 0 w 6181200"/>
              <a:gd name="connsiteY6"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324000">
                <a:moveTo>
                  <a:pt x="0" y="0"/>
                </a:moveTo>
                <a:lnTo>
                  <a:pt x="6181200" y="0"/>
                </a:lnTo>
                <a:lnTo>
                  <a:pt x="6181200" y="12171"/>
                </a:lnTo>
                <a:lnTo>
                  <a:pt x="6084662" y="58676"/>
                </a:lnTo>
                <a:cubicBezTo>
                  <a:pt x="5972441" y="119639"/>
                  <a:pt x="5866772" y="191134"/>
                  <a:pt x="5768983" y="271837"/>
                </a:cubicBezTo>
                <a:lnTo>
                  <a:pt x="5711589"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4"/>
                </a:solidFill>
              </a:rPr>
              <a:t>SUPPORT DELIVERY</a:t>
            </a:r>
          </a:p>
        </p:txBody>
      </p:sp>
      <p:sp>
        <p:nvSpPr>
          <p:cNvPr id="101" name="Freihandform: Form 100">
            <a:extLst>
              <a:ext uri="{FF2B5EF4-FFF2-40B4-BE49-F238E27FC236}">
                <a16:creationId xmlns:a16="http://schemas.microsoft.com/office/drawing/2014/main" id="{7B583455-3DC7-4225-AD3C-01AEA5103F72}"/>
              </a:ext>
            </a:extLst>
          </p:cNvPr>
          <p:cNvSpPr>
            <a:spLocks/>
          </p:cNvSpPr>
          <p:nvPr/>
        </p:nvSpPr>
        <p:spPr bwMode="gray">
          <a:xfrm>
            <a:off x="250826" y="1455618"/>
            <a:ext cx="5711887" cy="828000"/>
          </a:xfrm>
          <a:custGeom>
            <a:avLst/>
            <a:gdLst>
              <a:gd name="connsiteX0" fmla="*/ 0 w 5711887"/>
              <a:gd name="connsiteY0" fmla="*/ 0 h 828000"/>
              <a:gd name="connsiteX1" fmla="*/ 5711887 w 5711887"/>
              <a:gd name="connsiteY1" fmla="*/ 0 h 828000"/>
              <a:gd name="connsiteX2" fmla="*/ 5628376 w 5711887"/>
              <a:gd name="connsiteY2" fmla="*/ 75901 h 828000"/>
              <a:gd name="connsiteX3" fmla="*/ 5204045 w 5711887"/>
              <a:gd name="connsiteY3" fmla="*/ 705267 h 828000"/>
              <a:gd name="connsiteX4" fmla="*/ 5159124 w 5711887"/>
              <a:gd name="connsiteY4" fmla="*/ 828000 h 828000"/>
              <a:gd name="connsiteX5" fmla="*/ 0 w 5711887"/>
              <a:gd name="connsiteY5"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1887" h="828000">
                <a:moveTo>
                  <a:pt x="0" y="0"/>
                </a:moveTo>
                <a:lnTo>
                  <a:pt x="5711887" y="0"/>
                </a:lnTo>
                <a:lnTo>
                  <a:pt x="5628376" y="75901"/>
                </a:lnTo>
                <a:cubicBezTo>
                  <a:pt x="5449221" y="255055"/>
                  <a:pt x="5304239" y="468383"/>
                  <a:pt x="5204045" y="705267"/>
                </a:cubicBezTo>
                <a:lnTo>
                  <a:pt x="5159124"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a:tabLst>
                <a:tab pos="1431925" algn="l"/>
              </a:tabLst>
            </a:pPr>
            <a:r>
              <a:rPr lang="de-DE" sz="1100" dirty="0">
                <a:solidFill>
                  <a:srgbClr val="000000"/>
                </a:solidFill>
              </a:rPr>
              <a:t>Wir sind eins geworden und profitieren aus der Kompetenz und Effizienz fokussierender Bereiche, Rollen und Funktionen. Wir nutzen transaktionale Prozesse, pflegen aktiv unser internes Leistungs-Portfolios und automatisieren gezielt unsere internen</a:t>
            </a:r>
            <a:br>
              <a:rPr lang="de-DE" sz="1100" dirty="0">
                <a:solidFill>
                  <a:srgbClr val="000000"/>
                </a:solidFill>
              </a:rPr>
            </a:br>
            <a:r>
              <a:rPr lang="de-DE" sz="1100" dirty="0">
                <a:solidFill>
                  <a:srgbClr val="000000"/>
                </a:solidFill>
              </a:rPr>
              <a:t>Serviceleistungen.</a:t>
            </a:r>
            <a:endParaRPr lang="en-US" sz="1100" dirty="0">
              <a:solidFill>
                <a:srgbClr val="000000"/>
              </a:solidFill>
            </a:endParaRPr>
          </a:p>
        </p:txBody>
      </p:sp>
      <p:sp>
        <p:nvSpPr>
          <p:cNvPr id="68" name="Titel 1">
            <a:extLst>
              <a:ext uri="{FF2B5EF4-FFF2-40B4-BE49-F238E27FC236}">
                <a16:creationId xmlns:a16="http://schemas.microsoft.com/office/drawing/2014/main" id="{AC76F02B-FBC6-4A41-81EF-2561DD597DD0}"/>
              </a:ext>
            </a:extLst>
          </p:cNvPr>
          <p:cNvSpPr>
            <a:spLocks noGrp="1"/>
          </p:cNvSpPr>
          <p:nvPr>
            <p:ph type="title" idx="4294967295"/>
          </p:nvPr>
        </p:nvSpPr>
        <p:spPr>
          <a:xfrm>
            <a:off x="251521" y="483518"/>
            <a:ext cx="6552727" cy="504056"/>
          </a:xfrm>
          <a:noFill/>
          <a:effectLst>
            <a:outerShdw blurRad="50800" dist="38100" dir="2700000" algn="tl" rotWithShape="0">
              <a:prstClr val="black">
                <a:alpha val="40000"/>
              </a:prstClr>
            </a:outerShdw>
          </a:effectLst>
        </p:spPr>
        <p:txBody>
          <a:bodyPr vert="horz" lIns="10800" anchor="ctr" anchorCtr="0"/>
          <a:lstStyle/>
          <a:p>
            <a:pPr algn="l">
              <a:buFont typeface="Arial" panose="020B0604020202020204" pitchFamily="34" charset="0"/>
            </a:pPr>
            <a:r>
              <a:rPr lang="en-US" sz="2400" dirty="0">
                <a:solidFill>
                  <a:schemeClr val="bg1"/>
                </a:solidFill>
                <a:latin typeface="+mn-lt"/>
                <a:ea typeface="+mn-ea"/>
                <a:cs typeface="+mn-cs"/>
              </a:rPr>
              <a:t>Highlights in Organization &amp; Processes</a:t>
            </a:r>
          </a:p>
        </p:txBody>
      </p:sp>
      <p:sp>
        <p:nvSpPr>
          <p:cNvPr id="253" name="Freeform 7">
            <a:extLst>
              <a:ext uri="{FF2B5EF4-FFF2-40B4-BE49-F238E27FC236}">
                <a16:creationId xmlns:a16="http://schemas.microsoft.com/office/drawing/2014/main" id="{193DE898-BE4C-47D2-BA83-43D3C120963B}"/>
              </a:ext>
            </a:extLst>
          </p:cNvPr>
          <p:cNvSpPr>
            <a:spLocks/>
          </p:cNvSpPr>
          <p:nvPr/>
        </p:nvSpPr>
        <p:spPr bwMode="gray">
          <a:xfrm>
            <a:off x="6660484" y="2178996"/>
            <a:ext cx="1561152" cy="1700435"/>
          </a:xfrm>
          <a:custGeom>
            <a:avLst/>
            <a:gdLst>
              <a:gd name="T0" fmla="*/ 292 w 1023"/>
              <a:gd name="T1" fmla="*/ 1153 h 1153"/>
              <a:gd name="T2" fmla="*/ 381 w 1023"/>
              <a:gd name="T3" fmla="*/ 963 h 1153"/>
              <a:gd name="T4" fmla="*/ 384 w 1023"/>
              <a:gd name="T5" fmla="*/ 696 h 1153"/>
              <a:gd name="T6" fmla="*/ 253 w 1023"/>
              <a:gd name="T7" fmla="*/ 600 h 1153"/>
              <a:gd name="T8" fmla="*/ 6 w 1023"/>
              <a:gd name="T9" fmla="*/ 563 h 1153"/>
              <a:gd name="T10" fmla="*/ 52 w 1023"/>
              <a:gd name="T11" fmla="*/ 547 h 1153"/>
              <a:gd name="T12" fmla="*/ 281 w 1023"/>
              <a:gd name="T13" fmla="*/ 579 h 1153"/>
              <a:gd name="T14" fmla="*/ 396 w 1023"/>
              <a:gd name="T15" fmla="*/ 648 h 1153"/>
              <a:gd name="T16" fmla="*/ 340 w 1023"/>
              <a:gd name="T17" fmla="*/ 436 h 1153"/>
              <a:gd name="T18" fmla="*/ 109 w 1023"/>
              <a:gd name="T19" fmla="*/ 303 h 1153"/>
              <a:gd name="T20" fmla="*/ 124 w 1023"/>
              <a:gd name="T21" fmla="*/ 287 h 1153"/>
              <a:gd name="T22" fmla="*/ 346 w 1023"/>
              <a:gd name="T23" fmla="*/ 412 h 1153"/>
              <a:gd name="T24" fmla="*/ 388 w 1023"/>
              <a:gd name="T25" fmla="*/ 431 h 1153"/>
              <a:gd name="T26" fmla="*/ 361 w 1023"/>
              <a:gd name="T27" fmla="*/ 53 h 1153"/>
              <a:gd name="T28" fmla="*/ 389 w 1023"/>
              <a:gd name="T29" fmla="*/ 24 h 1153"/>
              <a:gd name="T30" fmla="*/ 400 w 1023"/>
              <a:gd name="T31" fmla="*/ 383 h 1153"/>
              <a:gd name="T32" fmla="*/ 438 w 1023"/>
              <a:gd name="T33" fmla="*/ 599 h 1153"/>
              <a:gd name="T34" fmla="*/ 462 w 1023"/>
              <a:gd name="T35" fmla="*/ 615 h 1153"/>
              <a:gd name="T36" fmla="*/ 554 w 1023"/>
              <a:gd name="T37" fmla="*/ 304 h 1153"/>
              <a:gd name="T38" fmla="*/ 538 w 1023"/>
              <a:gd name="T39" fmla="*/ 196 h 1153"/>
              <a:gd name="T40" fmla="*/ 570 w 1023"/>
              <a:gd name="T41" fmla="*/ 387 h 1153"/>
              <a:gd name="T42" fmla="*/ 853 w 1023"/>
              <a:gd name="T43" fmla="*/ 179 h 1153"/>
              <a:gd name="T44" fmla="*/ 916 w 1023"/>
              <a:gd name="T45" fmla="*/ 187 h 1153"/>
              <a:gd name="T46" fmla="*/ 507 w 1023"/>
              <a:gd name="T47" fmla="*/ 579 h 1153"/>
              <a:gd name="T48" fmla="*/ 582 w 1023"/>
              <a:gd name="T49" fmla="*/ 605 h 1153"/>
              <a:gd name="T50" fmla="*/ 743 w 1023"/>
              <a:gd name="T51" fmla="*/ 453 h 1153"/>
              <a:gd name="T52" fmla="*/ 762 w 1023"/>
              <a:gd name="T53" fmla="*/ 436 h 1153"/>
              <a:gd name="T54" fmla="*/ 615 w 1023"/>
              <a:gd name="T55" fmla="*/ 613 h 1153"/>
              <a:gd name="T56" fmla="*/ 712 w 1023"/>
              <a:gd name="T57" fmla="*/ 688 h 1153"/>
              <a:gd name="T58" fmla="*/ 710 w 1023"/>
              <a:gd name="T59" fmla="*/ 727 h 1153"/>
              <a:gd name="T60" fmla="*/ 601 w 1023"/>
              <a:gd name="T61" fmla="*/ 626 h 1153"/>
              <a:gd name="T62" fmla="*/ 507 w 1023"/>
              <a:gd name="T63" fmla="*/ 674 h 1153"/>
              <a:gd name="T64" fmla="*/ 485 w 1023"/>
              <a:gd name="T65" fmla="*/ 915 h 1153"/>
              <a:gd name="T66" fmla="*/ 588 w 1023"/>
              <a:gd name="T67" fmla="*/ 1153 h 1153"/>
              <a:gd name="T68" fmla="*/ 292 w 1023"/>
              <a:gd name="T69" fmla="*/ 1153 h 1153"/>
              <a:gd name="connsiteX0" fmla="*/ 2813 w 8915"/>
              <a:gd name="connsiteY0" fmla="*/ 9909 h 9909"/>
              <a:gd name="connsiteX1" fmla="*/ 3683 w 8915"/>
              <a:gd name="connsiteY1" fmla="*/ 8261 h 9909"/>
              <a:gd name="connsiteX2" fmla="*/ 3713 w 8915"/>
              <a:gd name="connsiteY2" fmla="*/ 5945 h 9909"/>
              <a:gd name="connsiteX3" fmla="*/ 2432 w 8915"/>
              <a:gd name="connsiteY3" fmla="*/ 5113 h 9909"/>
              <a:gd name="connsiteX4" fmla="*/ 18 w 8915"/>
              <a:gd name="connsiteY4" fmla="*/ 4792 h 9909"/>
              <a:gd name="connsiteX5" fmla="*/ 467 w 8915"/>
              <a:gd name="connsiteY5" fmla="*/ 4653 h 9909"/>
              <a:gd name="connsiteX6" fmla="*/ 2706 w 8915"/>
              <a:gd name="connsiteY6" fmla="*/ 4931 h 9909"/>
              <a:gd name="connsiteX7" fmla="*/ 3830 w 8915"/>
              <a:gd name="connsiteY7" fmla="*/ 5529 h 9909"/>
              <a:gd name="connsiteX8" fmla="*/ 3283 w 8915"/>
              <a:gd name="connsiteY8" fmla="*/ 3690 h 9909"/>
              <a:gd name="connsiteX9" fmla="*/ 1024 w 8915"/>
              <a:gd name="connsiteY9" fmla="*/ 2537 h 9909"/>
              <a:gd name="connsiteX10" fmla="*/ 1171 w 8915"/>
              <a:gd name="connsiteY10" fmla="*/ 2398 h 9909"/>
              <a:gd name="connsiteX11" fmla="*/ 3341 w 8915"/>
              <a:gd name="connsiteY11" fmla="*/ 3482 h 9909"/>
              <a:gd name="connsiteX12" fmla="*/ 3752 w 8915"/>
              <a:gd name="connsiteY12" fmla="*/ 3647 h 9909"/>
              <a:gd name="connsiteX13" fmla="*/ 3488 w 8915"/>
              <a:gd name="connsiteY13" fmla="*/ 369 h 9909"/>
              <a:gd name="connsiteX14" fmla="*/ 3762 w 8915"/>
              <a:gd name="connsiteY14" fmla="*/ 117 h 9909"/>
              <a:gd name="connsiteX15" fmla="*/ 3869 w 8915"/>
              <a:gd name="connsiteY15" fmla="*/ 3231 h 9909"/>
              <a:gd name="connsiteX16" fmla="*/ 4241 w 8915"/>
              <a:gd name="connsiteY16" fmla="*/ 5104 h 9909"/>
              <a:gd name="connsiteX17" fmla="*/ 4475 w 8915"/>
              <a:gd name="connsiteY17" fmla="*/ 5243 h 9909"/>
              <a:gd name="connsiteX18" fmla="*/ 5374 w 8915"/>
              <a:gd name="connsiteY18" fmla="*/ 2546 h 9909"/>
              <a:gd name="connsiteX19" fmla="*/ 5218 w 8915"/>
              <a:gd name="connsiteY19" fmla="*/ 1609 h 9909"/>
              <a:gd name="connsiteX20" fmla="*/ 5531 w 8915"/>
              <a:gd name="connsiteY20" fmla="*/ 3265 h 9909"/>
              <a:gd name="connsiteX21" fmla="*/ 8913 w 8915"/>
              <a:gd name="connsiteY21" fmla="*/ 1531 h 9909"/>
              <a:gd name="connsiteX22" fmla="*/ 4915 w 8915"/>
              <a:gd name="connsiteY22" fmla="*/ 4931 h 9909"/>
              <a:gd name="connsiteX23" fmla="*/ 5648 w 8915"/>
              <a:gd name="connsiteY23" fmla="*/ 5156 h 9909"/>
              <a:gd name="connsiteX24" fmla="*/ 7222 w 8915"/>
              <a:gd name="connsiteY24" fmla="*/ 3838 h 9909"/>
              <a:gd name="connsiteX25" fmla="*/ 7408 w 8915"/>
              <a:gd name="connsiteY25" fmla="*/ 3690 h 9909"/>
              <a:gd name="connsiteX26" fmla="*/ 5971 w 8915"/>
              <a:gd name="connsiteY26" fmla="*/ 5226 h 9909"/>
              <a:gd name="connsiteX27" fmla="*/ 6919 w 8915"/>
              <a:gd name="connsiteY27" fmla="*/ 5876 h 9909"/>
              <a:gd name="connsiteX28" fmla="*/ 6899 w 8915"/>
              <a:gd name="connsiteY28" fmla="*/ 6214 h 9909"/>
              <a:gd name="connsiteX29" fmla="*/ 5834 w 8915"/>
              <a:gd name="connsiteY29" fmla="*/ 5338 h 9909"/>
              <a:gd name="connsiteX30" fmla="*/ 4915 w 8915"/>
              <a:gd name="connsiteY30" fmla="*/ 5755 h 9909"/>
              <a:gd name="connsiteX31" fmla="*/ 4700 w 8915"/>
              <a:gd name="connsiteY31" fmla="*/ 7845 h 9909"/>
              <a:gd name="connsiteX32" fmla="*/ 5707 w 8915"/>
              <a:gd name="connsiteY32" fmla="*/ 9909 h 9909"/>
              <a:gd name="connsiteX33" fmla="*/ 2813 w 8915"/>
              <a:gd name="connsiteY33" fmla="*/ 9909 h 9909"/>
              <a:gd name="connsiteX0" fmla="*/ 3155 w 8314"/>
              <a:gd name="connsiteY0" fmla="*/ 10000 h 10000"/>
              <a:gd name="connsiteX1" fmla="*/ 4131 w 8314"/>
              <a:gd name="connsiteY1" fmla="*/ 8337 h 10000"/>
              <a:gd name="connsiteX2" fmla="*/ 4165 w 8314"/>
              <a:gd name="connsiteY2" fmla="*/ 6000 h 10000"/>
              <a:gd name="connsiteX3" fmla="*/ 2728 w 8314"/>
              <a:gd name="connsiteY3" fmla="*/ 5160 h 10000"/>
              <a:gd name="connsiteX4" fmla="*/ 20 w 8314"/>
              <a:gd name="connsiteY4" fmla="*/ 4836 h 10000"/>
              <a:gd name="connsiteX5" fmla="*/ 524 w 8314"/>
              <a:gd name="connsiteY5" fmla="*/ 4696 h 10000"/>
              <a:gd name="connsiteX6" fmla="*/ 3035 w 8314"/>
              <a:gd name="connsiteY6" fmla="*/ 4976 h 10000"/>
              <a:gd name="connsiteX7" fmla="*/ 4296 w 8314"/>
              <a:gd name="connsiteY7" fmla="*/ 5580 h 10000"/>
              <a:gd name="connsiteX8" fmla="*/ 3683 w 8314"/>
              <a:gd name="connsiteY8" fmla="*/ 3724 h 10000"/>
              <a:gd name="connsiteX9" fmla="*/ 1149 w 8314"/>
              <a:gd name="connsiteY9" fmla="*/ 2560 h 10000"/>
              <a:gd name="connsiteX10" fmla="*/ 1314 w 8314"/>
              <a:gd name="connsiteY10" fmla="*/ 2420 h 10000"/>
              <a:gd name="connsiteX11" fmla="*/ 3748 w 8314"/>
              <a:gd name="connsiteY11" fmla="*/ 3514 h 10000"/>
              <a:gd name="connsiteX12" fmla="*/ 4209 w 8314"/>
              <a:gd name="connsiteY12" fmla="*/ 3680 h 10000"/>
              <a:gd name="connsiteX13" fmla="*/ 3913 w 8314"/>
              <a:gd name="connsiteY13" fmla="*/ 372 h 10000"/>
              <a:gd name="connsiteX14" fmla="*/ 4220 w 8314"/>
              <a:gd name="connsiteY14" fmla="*/ 118 h 10000"/>
              <a:gd name="connsiteX15" fmla="*/ 4340 w 8314"/>
              <a:gd name="connsiteY15" fmla="*/ 3261 h 10000"/>
              <a:gd name="connsiteX16" fmla="*/ 4757 w 8314"/>
              <a:gd name="connsiteY16" fmla="*/ 5151 h 10000"/>
              <a:gd name="connsiteX17" fmla="*/ 5020 w 8314"/>
              <a:gd name="connsiteY17" fmla="*/ 5291 h 10000"/>
              <a:gd name="connsiteX18" fmla="*/ 6028 w 8314"/>
              <a:gd name="connsiteY18" fmla="*/ 2569 h 10000"/>
              <a:gd name="connsiteX19" fmla="*/ 5853 w 8314"/>
              <a:gd name="connsiteY19" fmla="*/ 1624 h 10000"/>
              <a:gd name="connsiteX20" fmla="*/ 6204 w 8314"/>
              <a:gd name="connsiteY20" fmla="*/ 3295 h 10000"/>
              <a:gd name="connsiteX21" fmla="*/ 5513 w 8314"/>
              <a:gd name="connsiteY21" fmla="*/ 4976 h 10000"/>
              <a:gd name="connsiteX22" fmla="*/ 6335 w 8314"/>
              <a:gd name="connsiteY22" fmla="*/ 5203 h 10000"/>
              <a:gd name="connsiteX23" fmla="*/ 8101 w 8314"/>
              <a:gd name="connsiteY23" fmla="*/ 3873 h 10000"/>
              <a:gd name="connsiteX24" fmla="*/ 8310 w 8314"/>
              <a:gd name="connsiteY24" fmla="*/ 3724 h 10000"/>
              <a:gd name="connsiteX25" fmla="*/ 6698 w 8314"/>
              <a:gd name="connsiteY25" fmla="*/ 5274 h 10000"/>
              <a:gd name="connsiteX26" fmla="*/ 7761 w 8314"/>
              <a:gd name="connsiteY26" fmla="*/ 5930 h 10000"/>
              <a:gd name="connsiteX27" fmla="*/ 7739 w 8314"/>
              <a:gd name="connsiteY27" fmla="*/ 6271 h 10000"/>
              <a:gd name="connsiteX28" fmla="*/ 6544 w 8314"/>
              <a:gd name="connsiteY28" fmla="*/ 5387 h 10000"/>
              <a:gd name="connsiteX29" fmla="*/ 5513 w 8314"/>
              <a:gd name="connsiteY29" fmla="*/ 5808 h 10000"/>
              <a:gd name="connsiteX30" fmla="*/ 5272 w 8314"/>
              <a:gd name="connsiteY30" fmla="*/ 7917 h 10000"/>
              <a:gd name="connsiteX31" fmla="*/ 6402 w 8314"/>
              <a:gd name="connsiteY31" fmla="*/ 10000 h 10000"/>
              <a:gd name="connsiteX32" fmla="*/ 3155 w 8314"/>
              <a:gd name="connsiteY32"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1382 w 10001"/>
              <a:gd name="connsiteY9" fmla="*/ 2560 h 10000"/>
              <a:gd name="connsiteX10" fmla="*/ 4508 w 10001"/>
              <a:gd name="connsiteY10" fmla="*/ 3514 h 10000"/>
              <a:gd name="connsiteX11" fmla="*/ 5063 w 10001"/>
              <a:gd name="connsiteY11" fmla="*/ 3680 h 10000"/>
              <a:gd name="connsiteX12" fmla="*/ 4707 w 10001"/>
              <a:gd name="connsiteY12" fmla="*/ 372 h 10000"/>
              <a:gd name="connsiteX13" fmla="*/ 5076 w 10001"/>
              <a:gd name="connsiteY13" fmla="*/ 118 h 10000"/>
              <a:gd name="connsiteX14" fmla="*/ 5220 w 10001"/>
              <a:gd name="connsiteY14" fmla="*/ 3261 h 10000"/>
              <a:gd name="connsiteX15" fmla="*/ 5722 w 10001"/>
              <a:gd name="connsiteY15" fmla="*/ 5151 h 10000"/>
              <a:gd name="connsiteX16" fmla="*/ 6038 w 10001"/>
              <a:gd name="connsiteY16" fmla="*/ 5291 h 10000"/>
              <a:gd name="connsiteX17" fmla="*/ 7250 w 10001"/>
              <a:gd name="connsiteY17" fmla="*/ 2569 h 10000"/>
              <a:gd name="connsiteX18" fmla="*/ 7040 w 10001"/>
              <a:gd name="connsiteY18" fmla="*/ 1624 h 10000"/>
              <a:gd name="connsiteX19" fmla="*/ 7462 w 10001"/>
              <a:gd name="connsiteY19" fmla="*/ 3295 h 10000"/>
              <a:gd name="connsiteX20" fmla="*/ 6631 w 10001"/>
              <a:gd name="connsiteY20" fmla="*/ 4976 h 10000"/>
              <a:gd name="connsiteX21" fmla="*/ 7620 w 10001"/>
              <a:gd name="connsiteY21" fmla="*/ 5203 h 10000"/>
              <a:gd name="connsiteX22" fmla="*/ 9744 w 10001"/>
              <a:gd name="connsiteY22" fmla="*/ 3873 h 10000"/>
              <a:gd name="connsiteX23" fmla="*/ 9995 w 10001"/>
              <a:gd name="connsiteY23" fmla="*/ 3724 h 10000"/>
              <a:gd name="connsiteX24" fmla="*/ 8056 w 10001"/>
              <a:gd name="connsiteY24" fmla="*/ 5274 h 10000"/>
              <a:gd name="connsiteX25" fmla="*/ 9335 w 10001"/>
              <a:gd name="connsiteY25" fmla="*/ 5930 h 10000"/>
              <a:gd name="connsiteX26" fmla="*/ 9308 w 10001"/>
              <a:gd name="connsiteY26" fmla="*/ 6271 h 10000"/>
              <a:gd name="connsiteX27" fmla="*/ 7871 w 10001"/>
              <a:gd name="connsiteY27" fmla="*/ 5387 h 10000"/>
              <a:gd name="connsiteX28" fmla="*/ 6631 w 10001"/>
              <a:gd name="connsiteY28" fmla="*/ 5808 h 10000"/>
              <a:gd name="connsiteX29" fmla="*/ 6341 w 10001"/>
              <a:gd name="connsiteY29" fmla="*/ 7917 h 10000"/>
              <a:gd name="connsiteX30" fmla="*/ 7700 w 10001"/>
              <a:gd name="connsiteY30" fmla="*/ 10000 h 10000"/>
              <a:gd name="connsiteX31" fmla="*/ 3795 w 10001"/>
              <a:gd name="connsiteY31"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4508 w 10001"/>
              <a:gd name="connsiteY9" fmla="*/ 3514 h 10000"/>
              <a:gd name="connsiteX10" fmla="*/ 5063 w 10001"/>
              <a:gd name="connsiteY10" fmla="*/ 3680 h 10000"/>
              <a:gd name="connsiteX11" fmla="*/ 4707 w 10001"/>
              <a:gd name="connsiteY11" fmla="*/ 372 h 10000"/>
              <a:gd name="connsiteX12" fmla="*/ 5076 w 10001"/>
              <a:gd name="connsiteY12" fmla="*/ 118 h 10000"/>
              <a:gd name="connsiteX13" fmla="*/ 5220 w 10001"/>
              <a:gd name="connsiteY13" fmla="*/ 3261 h 10000"/>
              <a:gd name="connsiteX14" fmla="*/ 5722 w 10001"/>
              <a:gd name="connsiteY14" fmla="*/ 5151 h 10000"/>
              <a:gd name="connsiteX15" fmla="*/ 6038 w 10001"/>
              <a:gd name="connsiteY15" fmla="*/ 5291 h 10000"/>
              <a:gd name="connsiteX16" fmla="*/ 7250 w 10001"/>
              <a:gd name="connsiteY16" fmla="*/ 2569 h 10000"/>
              <a:gd name="connsiteX17" fmla="*/ 7040 w 10001"/>
              <a:gd name="connsiteY17" fmla="*/ 1624 h 10000"/>
              <a:gd name="connsiteX18" fmla="*/ 7462 w 10001"/>
              <a:gd name="connsiteY18" fmla="*/ 3295 h 10000"/>
              <a:gd name="connsiteX19" fmla="*/ 6631 w 10001"/>
              <a:gd name="connsiteY19" fmla="*/ 4976 h 10000"/>
              <a:gd name="connsiteX20" fmla="*/ 7620 w 10001"/>
              <a:gd name="connsiteY20" fmla="*/ 5203 h 10000"/>
              <a:gd name="connsiteX21" fmla="*/ 9744 w 10001"/>
              <a:gd name="connsiteY21" fmla="*/ 3873 h 10000"/>
              <a:gd name="connsiteX22" fmla="*/ 9995 w 10001"/>
              <a:gd name="connsiteY22" fmla="*/ 3724 h 10000"/>
              <a:gd name="connsiteX23" fmla="*/ 8056 w 10001"/>
              <a:gd name="connsiteY23" fmla="*/ 5274 h 10000"/>
              <a:gd name="connsiteX24" fmla="*/ 9335 w 10001"/>
              <a:gd name="connsiteY24" fmla="*/ 5930 h 10000"/>
              <a:gd name="connsiteX25" fmla="*/ 9308 w 10001"/>
              <a:gd name="connsiteY25" fmla="*/ 6271 h 10000"/>
              <a:gd name="connsiteX26" fmla="*/ 7871 w 10001"/>
              <a:gd name="connsiteY26" fmla="*/ 5387 h 10000"/>
              <a:gd name="connsiteX27" fmla="*/ 6631 w 10001"/>
              <a:gd name="connsiteY27" fmla="*/ 5808 h 10000"/>
              <a:gd name="connsiteX28" fmla="*/ 6341 w 10001"/>
              <a:gd name="connsiteY28" fmla="*/ 7917 h 10000"/>
              <a:gd name="connsiteX29" fmla="*/ 7700 w 10001"/>
              <a:gd name="connsiteY29" fmla="*/ 10000 h 10000"/>
              <a:gd name="connsiteX30" fmla="*/ 3795 w 10001"/>
              <a:gd name="connsiteY3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01" h="10000">
                <a:moveTo>
                  <a:pt x="3795" y="10000"/>
                </a:moveTo>
                <a:cubicBezTo>
                  <a:pt x="3902" y="9974"/>
                  <a:pt x="4798" y="9116"/>
                  <a:pt x="4969" y="8337"/>
                </a:cubicBezTo>
                <a:cubicBezTo>
                  <a:pt x="5141" y="7514"/>
                  <a:pt x="5141" y="6237"/>
                  <a:pt x="5010" y="6000"/>
                </a:cubicBezTo>
                <a:cubicBezTo>
                  <a:pt x="5010" y="6000"/>
                  <a:pt x="4640" y="5291"/>
                  <a:pt x="3281" y="5160"/>
                </a:cubicBezTo>
                <a:cubicBezTo>
                  <a:pt x="1922" y="5029"/>
                  <a:pt x="115" y="4906"/>
                  <a:pt x="24" y="4836"/>
                </a:cubicBezTo>
                <a:cubicBezTo>
                  <a:pt x="-55" y="4766"/>
                  <a:pt x="51" y="4608"/>
                  <a:pt x="630" y="4696"/>
                </a:cubicBezTo>
                <a:cubicBezTo>
                  <a:pt x="1210" y="4774"/>
                  <a:pt x="3190" y="4819"/>
                  <a:pt x="3650" y="4976"/>
                </a:cubicBezTo>
                <a:cubicBezTo>
                  <a:pt x="4112" y="5125"/>
                  <a:pt x="5167" y="5580"/>
                  <a:pt x="5167" y="5580"/>
                </a:cubicBezTo>
                <a:cubicBezTo>
                  <a:pt x="5167" y="5580"/>
                  <a:pt x="4540" y="4068"/>
                  <a:pt x="4430" y="3724"/>
                </a:cubicBezTo>
                <a:cubicBezTo>
                  <a:pt x="4320" y="3380"/>
                  <a:pt x="4403" y="3521"/>
                  <a:pt x="4508" y="3514"/>
                </a:cubicBezTo>
                <a:cubicBezTo>
                  <a:pt x="4903" y="3943"/>
                  <a:pt x="5114" y="4031"/>
                  <a:pt x="5063" y="3680"/>
                </a:cubicBezTo>
                <a:cubicBezTo>
                  <a:pt x="5010" y="3330"/>
                  <a:pt x="4482" y="783"/>
                  <a:pt x="4707" y="372"/>
                </a:cubicBezTo>
                <a:cubicBezTo>
                  <a:pt x="4930" y="-30"/>
                  <a:pt x="5141" y="-92"/>
                  <a:pt x="5076" y="118"/>
                </a:cubicBezTo>
                <a:cubicBezTo>
                  <a:pt x="5010" y="328"/>
                  <a:pt x="5035" y="2464"/>
                  <a:pt x="5220" y="3261"/>
                </a:cubicBezTo>
                <a:cubicBezTo>
                  <a:pt x="5391" y="4048"/>
                  <a:pt x="5722" y="5151"/>
                  <a:pt x="5722" y="5151"/>
                </a:cubicBezTo>
                <a:cubicBezTo>
                  <a:pt x="5722" y="5151"/>
                  <a:pt x="5800" y="5834"/>
                  <a:pt x="6038" y="5291"/>
                </a:cubicBezTo>
                <a:cubicBezTo>
                  <a:pt x="6288" y="4740"/>
                  <a:pt x="7436" y="3347"/>
                  <a:pt x="7250" y="2569"/>
                </a:cubicBezTo>
                <a:cubicBezTo>
                  <a:pt x="7080" y="1790"/>
                  <a:pt x="6777" y="1440"/>
                  <a:pt x="7040" y="1624"/>
                </a:cubicBezTo>
                <a:cubicBezTo>
                  <a:pt x="7305" y="1807"/>
                  <a:pt x="7606" y="2893"/>
                  <a:pt x="7462" y="3295"/>
                </a:cubicBezTo>
                <a:cubicBezTo>
                  <a:pt x="7394" y="3854"/>
                  <a:pt x="6605" y="4658"/>
                  <a:pt x="6631" y="4976"/>
                </a:cubicBezTo>
                <a:cubicBezTo>
                  <a:pt x="6657" y="5294"/>
                  <a:pt x="7159" y="5335"/>
                  <a:pt x="7620" y="5203"/>
                </a:cubicBezTo>
                <a:cubicBezTo>
                  <a:pt x="8293" y="5011"/>
                  <a:pt x="9625" y="4014"/>
                  <a:pt x="9744" y="3873"/>
                </a:cubicBezTo>
                <a:cubicBezTo>
                  <a:pt x="9876" y="3716"/>
                  <a:pt x="10034" y="3540"/>
                  <a:pt x="9995" y="3724"/>
                </a:cubicBezTo>
                <a:cubicBezTo>
                  <a:pt x="9968" y="3909"/>
                  <a:pt x="8438" y="5177"/>
                  <a:pt x="8056" y="5274"/>
                </a:cubicBezTo>
                <a:cubicBezTo>
                  <a:pt x="8478" y="5317"/>
                  <a:pt x="9032" y="5720"/>
                  <a:pt x="9335" y="5930"/>
                </a:cubicBezTo>
                <a:cubicBezTo>
                  <a:pt x="9638" y="6140"/>
                  <a:pt x="9375" y="6359"/>
                  <a:pt x="9308" y="6271"/>
                </a:cubicBezTo>
                <a:cubicBezTo>
                  <a:pt x="8661" y="5492"/>
                  <a:pt x="8148" y="5501"/>
                  <a:pt x="7871" y="5387"/>
                </a:cubicBezTo>
                <a:cubicBezTo>
                  <a:pt x="7185" y="5353"/>
                  <a:pt x="6841" y="5632"/>
                  <a:pt x="6631" y="5808"/>
                </a:cubicBezTo>
                <a:cubicBezTo>
                  <a:pt x="6051" y="6271"/>
                  <a:pt x="6236" y="6989"/>
                  <a:pt x="6341" y="7917"/>
                </a:cubicBezTo>
                <a:cubicBezTo>
                  <a:pt x="6447" y="8835"/>
                  <a:pt x="7700" y="10000"/>
                  <a:pt x="7700" y="10000"/>
                </a:cubicBezTo>
                <a:lnTo>
                  <a:pt x="3795" y="10000"/>
                </a:ln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4" name="Oval 12">
            <a:extLst>
              <a:ext uri="{FF2B5EF4-FFF2-40B4-BE49-F238E27FC236}">
                <a16:creationId xmlns:a16="http://schemas.microsoft.com/office/drawing/2014/main" id="{532911B1-24F9-49A3-86DB-938BA71301D4}"/>
              </a:ext>
            </a:extLst>
          </p:cNvPr>
          <p:cNvSpPr>
            <a:spLocks noChangeArrowheads="1"/>
          </p:cNvSpPr>
          <p:nvPr/>
        </p:nvSpPr>
        <p:spPr bwMode="gray">
          <a:xfrm>
            <a:off x="6070760" y="1882867"/>
            <a:ext cx="700617" cy="701513"/>
          </a:xfrm>
          <a:prstGeom prst="ellipse">
            <a:avLst/>
          </a:prstGeom>
          <a:solidFill>
            <a:schemeClr val="accent4"/>
          </a:solidFill>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36000" bIns="154448" numCol="1" spcCol="1270" anchor="ctr" anchorCtr="0">
            <a:noAutofit/>
          </a:bodyPr>
          <a:lstStyle/>
          <a:p>
            <a:pPr lvl="0" algn="ctr" defTabSz="400050">
              <a:lnSpc>
                <a:spcPct val="90000"/>
              </a:lnSpc>
              <a:spcBef>
                <a:spcPct val="0"/>
              </a:spcBef>
              <a:spcAft>
                <a:spcPct val="35000"/>
              </a:spcAft>
            </a:pPr>
            <a:r>
              <a:rPr lang="en-GB" sz="600" dirty="0">
                <a:solidFill>
                  <a:schemeClr val="bg1"/>
                </a:solidFill>
              </a:rPr>
              <a:t>Organisation &amp; Processes</a:t>
            </a:r>
          </a:p>
        </p:txBody>
      </p:sp>
      <p:sp>
        <p:nvSpPr>
          <p:cNvPr id="255" name="Oval 13">
            <a:extLst>
              <a:ext uri="{FF2B5EF4-FFF2-40B4-BE49-F238E27FC236}">
                <a16:creationId xmlns:a16="http://schemas.microsoft.com/office/drawing/2014/main" id="{6ECB6E2D-CF89-4103-BD2B-03A8933F80DA}"/>
              </a:ext>
            </a:extLst>
          </p:cNvPr>
          <p:cNvSpPr>
            <a:spLocks noChangeArrowheads="1"/>
          </p:cNvSpPr>
          <p:nvPr/>
        </p:nvSpPr>
        <p:spPr bwMode="gray">
          <a:xfrm>
            <a:off x="6182895" y="2483011"/>
            <a:ext cx="678190" cy="67729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256" name="Oval 14">
            <a:extLst>
              <a:ext uri="{FF2B5EF4-FFF2-40B4-BE49-F238E27FC236}">
                <a16:creationId xmlns:a16="http://schemas.microsoft.com/office/drawing/2014/main" id="{4F1DEEC2-42B6-45A6-8E1F-3175E50BF64B}"/>
              </a:ext>
            </a:extLst>
          </p:cNvPr>
          <p:cNvSpPr>
            <a:spLocks noChangeArrowheads="1"/>
          </p:cNvSpPr>
          <p:nvPr/>
        </p:nvSpPr>
        <p:spPr bwMode="gray">
          <a:xfrm>
            <a:off x="6878129" y="2692029"/>
            <a:ext cx="474554" cy="47455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Agile Edges</a:t>
            </a:r>
          </a:p>
        </p:txBody>
      </p:sp>
      <p:sp>
        <p:nvSpPr>
          <p:cNvPr id="257" name="Oval 15">
            <a:extLst>
              <a:ext uri="{FF2B5EF4-FFF2-40B4-BE49-F238E27FC236}">
                <a16:creationId xmlns:a16="http://schemas.microsoft.com/office/drawing/2014/main" id="{F62801AB-747D-4B28-9124-0800396C94C1}"/>
              </a:ext>
            </a:extLst>
          </p:cNvPr>
          <p:cNvSpPr>
            <a:spLocks noChangeArrowheads="1"/>
          </p:cNvSpPr>
          <p:nvPr/>
        </p:nvSpPr>
        <p:spPr bwMode="gray">
          <a:xfrm>
            <a:off x="6687053" y="2047928"/>
            <a:ext cx="610012" cy="61090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Support</a:t>
            </a:r>
          </a:p>
        </p:txBody>
      </p:sp>
      <p:sp>
        <p:nvSpPr>
          <p:cNvPr id="258" name="Oval 16">
            <a:extLst>
              <a:ext uri="{FF2B5EF4-FFF2-40B4-BE49-F238E27FC236}">
                <a16:creationId xmlns:a16="http://schemas.microsoft.com/office/drawing/2014/main" id="{6827B8B9-B72C-4943-A33F-29CFF0D6B93C}"/>
              </a:ext>
            </a:extLst>
          </p:cNvPr>
          <p:cNvSpPr>
            <a:spLocks noChangeArrowheads="1"/>
          </p:cNvSpPr>
          <p:nvPr/>
        </p:nvSpPr>
        <p:spPr bwMode="gray">
          <a:xfrm>
            <a:off x="6375766" y="1459447"/>
            <a:ext cx="575923" cy="57592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Align-ment</a:t>
            </a:r>
          </a:p>
        </p:txBody>
      </p:sp>
      <p:sp>
        <p:nvSpPr>
          <p:cNvPr id="260" name="Oval 18">
            <a:extLst>
              <a:ext uri="{FF2B5EF4-FFF2-40B4-BE49-F238E27FC236}">
                <a16:creationId xmlns:a16="http://schemas.microsoft.com/office/drawing/2014/main" id="{29D21E83-F1C2-40B9-BA2F-4838189B55AD}"/>
              </a:ext>
            </a:extLst>
          </p:cNvPr>
          <p:cNvSpPr>
            <a:spLocks noChangeArrowheads="1"/>
          </p:cNvSpPr>
          <p:nvPr/>
        </p:nvSpPr>
        <p:spPr bwMode="gray">
          <a:xfrm>
            <a:off x="7585026" y="1357180"/>
            <a:ext cx="349860" cy="35165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2"/>
              </a:solidFill>
              <a:cs typeface="Arial" panose="020B0604020202020204" pitchFamily="34" charset="0"/>
            </a:endParaRPr>
          </a:p>
        </p:txBody>
      </p:sp>
      <p:sp>
        <p:nvSpPr>
          <p:cNvPr id="261" name="Oval 19">
            <a:extLst>
              <a:ext uri="{FF2B5EF4-FFF2-40B4-BE49-F238E27FC236}">
                <a16:creationId xmlns:a16="http://schemas.microsoft.com/office/drawing/2014/main" id="{0C6B1C34-B2B5-4A51-B396-9D1A8023C0F6}"/>
              </a:ext>
            </a:extLst>
          </p:cNvPr>
          <p:cNvSpPr>
            <a:spLocks noChangeArrowheads="1"/>
          </p:cNvSpPr>
          <p:nvPr/>
        </p:nvSpPr>
        <p:spPr bwMode="gray">
          <a:xfrm>
            <a:off x="7500701" y="1652318"/>
            <a:ext cx="722147" cy="722147"/>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2"/>
                </a:solidFill>
                <a:cs typeface="Arial" panose="020B0604020202020204" pitchFamily="34" charset="0"/>
              </a:rPr>
              <a:t>Excellence</a:t>
            </a:r>
          </a:p>
        </p:txBody>
      </p:sp>
      <p:sp>
        <p:nvSpPr>
          <p:cNvPr id="262" name="Oval 20">
            <a:extLst>
              <a:ext uri="{FF2B5EF4-FFF2-40B4-BE49-F238E27FC236}">
                <a16:creationId xmlns:a16="http://schemas.microsoft.com/office/drawing/2014/main" id="{4F48EDB9-DCEC-4A9A-AF25-BBB34DC21798}"/>
              </a:ext>
            </a:extLst>
          </p:cNvPr>
          <p:cNvSpPr>
            <a:spLocks noChangeArrowheads="1"/>
          </p:cNvSpPr>
          <p:nvPr/>
        </p:nvSpPr>
        <p:spPr bwMode="gray">
          <a:xfrm>
            <a:off x="8110713" y="1523139"/>
            <a:ext cx="925783" cy="92578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2"/>
                </a:solidFill>
                <a:cs typeface="Arial" panose="020B0604020202020204" pitchFamily="34" charset="0"/>
              </a:rPr>
              <a:t>Power</a:t>
            </a:r>
            <a:br>
              <a:rPr lang="en-GB" sz="800" dirty="0">
                <a:solidFill>
                  <a:schemeClr val="bg2"/>
                </a:solidFill>
                <a:cs typeface="Arial" panose="020B0604020202020204" pitchFamily="34" charset="0"/>
              </a:rPr>
            </a:br>
            <a:r>
              <a:rPr lang="en-GB" sz="800" dirty="0">
                <a:solidFill>
                  <a:schemeClr val="bg2"/>
                </a:solidFill>
                <a:cs typeface="Arial" panose="020B0604020202020204" pitchFamily="34" charset="0"/>
              </a:rPr>
              <a:t>to the</a:t>
            </a:r>
            <a:br>
              <a:rPr lang="en-GB" sz="800" dirty="0">
                <a:solidFill>
                  <a:schemeClr val="bg2"/>
                </a:solidFill>
                <a:cs typeface="Arial" panose="020B0604020202020204" pitchFamily="34" charset="0"/>
              </a:rPr>
            </a:br>
            <a:r>
              <a:rPr lang="en-GB" sz="800" dirty="0">
                <a:solidFill>
                  <a:schemeClr val="bg2"/>
                </a:solidFill>
                <a:cs typeface="Arial" panose="020B0604020202020204" pitchFamily="34" charset="0"/>
              </a:rPr>
              <a:t>Regions</a:t>
            </a:r>
            <a:endParaRPr lang="en-US" sz="800" dirty="0">
              <a:solidFill>
                <a:schemeClr val="bg2"/>
              </a:solidFill>
              <a:cs typeface="Arial" panose="020B0604020202020204" pitchFamily="34" charset="0"/>
            </a:endParaRPr>
          </a:p>
        </p:txBody>
      </p:sp>
      <p:sp>
        <p:nvSpPr>
          <p:cNvPr id="263" name="Oval 21">
            <a:extLst>
              <a:ext uri="{FF2B5EF4-FFF2-40B4-BE49-F238E27FC236}">
                <a16:creationId xmlns:a16="http://schemas.microsoft.com/office/drawing/2014/main" id="{2F9FBBCE-DC46-446A-9BAA-C2291618B200}"/>
              </a:ext>
            </a:extLst>
          </p:cNvPr>
          <p:cNvSpPr>
            <a:spLocks noChangeArrowheads="1"/>
          </p:cNvSpPr>
          <p:nvPr/>
        </p:nvSpPr>
        <p:spPr bwMode="gray">
          <a:xfrm>
            <a:off x="8043432" y="2296419"/>
            <a:ext cx="620777" cy="620776"/>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noProof="1">
                <a:solidFill>
                  <a:schemeClr val="bg2"/>
                </a:solidFill>
                <a:cs typeface="Arial" panose="020B0604020202020204" pitchFamily="34" charset="0"/>
              </a:rPr>
              <a:t>Delivery</a:t>
            </a:r>
          </a:p>
        </p:txBody>
      </p:sp>
      <p:sp>
        <p:nvSpPr>
          <p:cNvPr id="264" name="Oval 22">
            <a:extLst>
              <a:ext uri="{FF2B5EF4-FFF2-40B4-BE49-F238E27FC236}">
                <a16:creationId xmlns:a16="http://schemas.microsoft.com/office/drawing/2014/main" id="{41030B13-5E99-4521-A7D8-9C2E4ACEFF8E}"/>
              </a:ext>
            </a:extLst>
          </p:cNvPr>
          <p:cNvSpPr>
            <a:spLocks noChangeArrowheads="1"/>
          </p:cNvSpPr>
          <p:nvPr/>
        </p:nvSpPr>
        <p:spPr bwMode="gray">
          <a:xfrm>
            <a:off x="7640645" y="2374464"/>
            <a:ext cx="453024" cy="45302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Change</a:t>
            </a:r>
          </a:p>
        </p:txBody>
      </p:sp>
      <p:sp>
        <p:nvSpPr>
          <p:cNvPr id="265" name="Oval 23">
            <a:extLst>
              <a:ext uri="{FF2B5EF4-FFF2-40B4-BE49-F238E27FC236}">
                <a16:creationId xmlns:a16="http://schemas.microsoft.com/office/drawing/2014/main" id="{F4BAC314-8C72-4FC5-B305-C91CB8FBAF8E}"/>
              </a:ext>
            </a:extLst>
          </p:cNvPr>
          <p:cNvSpPr>
            <a:spLocks noChangeArrowheads="1"/>
          </p:cNvSpPr>
          <p:nvPr/>
        </p:nvSpPr>
        <p:spPr bwMode="gray">
          <a:xfrm>
            <a:off x="7267461" y="2184284"/>
            <a:ext cx="362419" cy="359728"/>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266" name="Grafik 265" descr="Armbanduhr">
            <a:extLst>
              <a:ext uri="{FF2B5EF4-FFF2-40B4-BE49-F238E27FC236}">
                <a16:creationId xmlns:a16="http://schemas.microsoft.com/office/drawing/2014/main" id="{5EB79A97-A880-4F67-85F2-55A99BBB768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49611" y="1409843"/>
            <a:ext cx="214946" cy="214946"/>
          </a:xfrm>
          <a:prstGeom prst="rect">
            <a:avLst/>
          </a:prstGeom>
        </p:spPr>
      </p:pic>
      <p:pic>
        <p:nvPicPr>
          <p:cNvPr id="267" name="Grafik 266" descr="Workflow">
            <a:extLst>
              <a:ext uri="{FF2B5EF4-FFF2-40B4-BE49-F238E27FC236}">
                <a16:creationId xmlns:a16="http://schemas.microsoft.com/office/drawing/2014/main" id="{5AFDB507-88E3-44AB-B626-14B0E3C3EB2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330274" y="2241232"/>
            <a:ext cx="246676" cy="246676"/>
          </a:xfrm>
          <a:prstGeom prst="rect">
            <a:avLst/>
          </a:prstGeom>
        </p:spPr>
      </p:pic>
      <p:sp>
        <p:nvSpPr>
          <p:cNvPr id="268" name="Oval 13">
            <a:extLst>
              <a:ext uri="{FF2B5EF4-FFF2-40B4-BE49-F238E27FC236}">
                <a16:creationId xmlns:a16="http://schemas.microsoft.com/office/drawing/2014/main" id="{8BFBD4A9-99F2-4F90-A816-E1D0EC455986}"/>
              </a:ext>
            </a:extLst>
          </p:cNvPr>
          <p:cNvSpPr>
            <a:spLocks noChangeArrowheads="1"/>
          </p:cNvSpPr>
          <p:nvPr/>
        </p:nvSpPr>
        <p:spPr bwMode="gray">
          <a:xfrm>
            <a:off x="7753933" y="3377806"/>
            <a:ext cx="678190" cy="677293"/>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US" altLang="de-DE" sz="600" noProof="1">
                <a:solidFill>
                  <a:schemeClr val="bg1"/>
                </a:solidFill>
              </a:rPr>
              <a:t>People &amp; Development</a:t>
            </a:r>
            <a:endParaRPr lang="en-US" sz="600" dirty="0">
              <a:solidFill>
                <a:schemeClr val="bg1"/>
              </a:solidFill>
            </a:endParaRPr>
          </a:p>
        </p:txBody>
      </p:sp>
      <p:sp>
        <p:nvSpPr>
          <p:cNvPr id="269" name="Oval 22">
            <a:extLst>
              <a:ext uri="{FF2B5EF4-FFF2-40B4-BE49-F238E27FC236}">
                <a16:creationId xmlns:a16="http://schemas.microsoft.com/office/drawing/2014/main" id="{439689E3-9045-46A9-9BC1-257D42151D9E}"/>
              </a:ext>
            </a:extLst>
          </p:cNvPr>
          <p:cNvSpPr>
            <a:spLocks noChangeArrowheads="1"/>
          </p:cNvSpPr>
          <p:nvPr/>
        </p:nvSpPr>
        <p:spPr bwMode="gray">
          <a:xfrm>
            <a:off x="7929386" y="2835153"/>
            <a:ext cx="453024" cy="45302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271" name="Grafik 270" descr="Bodybuilder">
            <a:extLst>
              <a:ext uri="{FF2B5EF4-FFF2-40B4-BE49-F238E27FC236}">
                <a16:creationId xmlns:a16="http://schemas.microsoft.com/office/drawing/2014/main" id="{14A394BC-D38E-4F3F-94CA-B0F65349B97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3125" y="2912447"/>
            <a:ext cx="289627" cy="289627"/>
          </a:xfrm>
          <a:prstGeom prst="rect">
            <a:avLst/>
          </a:prstGeom>
        </p:spPr>
      </p:pic>
      <p:pic>
        <p:nvPicPr>
          <p:cNvPr id="272" name="Grafik 271" descr="Puzzle">
            <a:extLst>
              <a:ext uri="{FF2B5EF4-FFF2-40B4-BE49-F238E27FC236}">
                <a16:creationId xmlns:a16="http://schemas.microsoft.com/office/drawing/2014/main" id="{444A1FB7-BE5B-4A40-B375-5F7B84A720F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42925" y="2643500"/>
            <a:ext cx="353048" cy="353048"/>
          </a:xfrm>
          <a:prstGeom prst="rect">
            <a:avLst/>
          </a:prstGeom>
        </p:spPr>
      </p:pic>
      <p:sp>
        <p:nvSpPr>
          <p:cNvPr id="334" name="Oval 17">
            <a:extLst>
              <a:ext uri="{FF2B5EF4-FFF2-40B4-BE49-F238E27FC236}">
                <a16:creationId xmlns:a16="http://schemas.microsoft.com/office/drawing/2014/main" id="{072FA1E6-2012-4E9B-96BF-28FFE26B494D}"/>
              </a:ext>
            </a:extLst>
          </p:cNvPr>
          <p:cNvSpPr>
            <a:spLocks noChangeArrowheads="1"/>
          </p:cNvSpPr>
          <p:nvPr/>
        </p:nvSpPr>
        <p:spPr bwMode="gray">
          <a:xfrm>
            <a:off x="6013388" y="3612208"/>
            <a:ext cx="702000" cy="702000"/>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Technology &amp; Infrastructure</a:t>
            </a:r>
          </a:p>
        </p:txBody>
      </p:sp>
      <p:grpSp>
        <p:nvGrpSpPr>
          <p:cNvPr id="335" name="Group 32">
            <a:extLst>
              <a:ext uri="{FF2B5EF4-FFF2-40B4-BE49-F238E27FC236}">
                <a16:creationId xmlns:a16="http://schemas.microsoft.com/office/drawing/2014/main" id="{C39524DB-7B73-4132-A121-7E09CF838036}"/>
              </a:ext>
            </a:extLst>
          </p:cNvPr>
          <p:cNvGrpSpPr>
            <a:grpSpLocks/>
          </p:cNvGrpSpPr>
          <p:nvPr/>
        </p:nvGrpSpPr>
        <p:grpSpPr bwMode="gray">
          <a:xfrm>
            <a:off x="6028720" y="3632597"/>
            <a:ext cx="2915131" cy="1027385"/>
            <a:chOff x="1227" y="289"/>
            <a:chExt cx="5226" cy="2068"/>
          </a:xfrm>
          <a:solidFill>
            <a:schemeClr val="bg1"/>
          </a:solidFill>
        </p:grpSpPr>
        <p:sp>
          <p:nvSpPr>
            <p:cNvPr id="336" name="Freeform 33">
              <a:extLst>
                <a:ext uri="{FF2B5EF4-FFF2-40B4-BE49-F238E27FC236}">
                  <a16:creationId xmlns:a16="http://schemas.microsoft.com/office/drawing/2014/main" id="{BFEAD3AD-0CB4-4707-A266-A72E582776E4}"/>
                </a:ext>
              </a:extLst>
            </p:cNvPr>
            <p:cNvSpPr>
              <a:spLocks noEditPoints="1"/>
            </p:cNvSpPr>
            <p:nvPr/>
          </p:nvSpPr>
          <p:spPr bwMode="gray">
            <a:xfrm>
              <a:off x="2383" y="875"/>
              <a:ext cx="1344" cy="1210"/>
            </a:xfrm>
            <a:custGeom>
              <a:avLst/>
              <a:gdLst>
                <a:gd name="T0" fmla="*/ 631 w 672"/>
                <a:gd name="T1" fmla="*/ 92 h 604"/>
                <a:gd name="T2" fmla="*/ 613 w 672"/>
                <a:gd name="T3" fmla="*/ 2 h 604"/>
                <a:gd name="T4" fmla="*/ 598 w 672"/>
                <a:gd name="T5" fmla="*/ 17 h 604"/>
                <a:gd name="T6" fmla="*/ 585 w 672"/>
                <a:gd name="T7" fmla="*/ 18 h 604"/>
                <a:gd name="T8" fmla="*/ 552 w 672"/>
                <a:gd name="T9" fmla="*/ 65 h 604"/>
                <a:gd name="T10" fmla="*/ 523 w 672"/>
                <a:gd name="T11" fmla="*/ 46 h 604"/>
                <a:gd name="T12" fmla="*/ 534 w 672"/>
                <a:gd name="T13" fmla="*/ 139 h 604"/>
                <a:gd name="T14" fmla="*/ 515 w 672"/>
                <a:gd name="T15" fmla="*/ 236 h 604"/>
                <a:gd name="T16" fmla="*/ 475 w 672"/>
                <a:gd name="T17" fmla="*/ 171 h 604"/>
                <a:gd name="T18" fmla="*/ 489 w 672"/>
                <a:gd name="T19" fmla="*/ 48 h 604"/>
                <a:gd name="T20" fmla="*/ 461 w 672"/>
                <a:gd name="T21" fmla="*/ 158 h 604"/>
                <a:gd name="T22" fmla="*/ 481 w 672"/>
                <a:gd name="T23" fmla="*/ 49 h 604"/>
                <a:gd name="T24" fmla="*/ 402 w 672"/>
                <a:gd name="T25" fmla="*/ 87 h 604"/>
                <a:gd name="T26" fmla="*/ 433 w 672"/>
                <a:gd name="T27" fmla="*/ 25 h 604"/>
                <a:gd name="T28" fmla="*/ 346 w 672"/>
                <a:gd name="T29" fmla="*/ 150 h 604"/>
                <a:gd name="T30" fmla="*/ 233 w 672"/>
                <a:gd name="T31" fmla="*/ 261 h 604"/>
                <a:gd name="T32" fmla="*/ 332 w 672"/>
                <a:gd name="T33" fmla="*/ 120 h 604"/>
                <a:gd name="T34" fmla="*/ 423 w 672"/>
                <a:gd name="T35" fmla="*/ 0 h 604"/>
                <a:gd name="T36" fmla="*/ 248 w 672"/>
                <a:gd name="T37" fmla="*/ 115 h 604"/>
                <a:gd name="T38" fmla="*/ 45 w 672"/>
                <a:gd name="T39" fmla="*/ 288 h 604"/>
                <a:gd name="T40" fmla="*/ 258 w 672"/>
                <a:gd name="T41" fmla="*/ 123 h 604"/>
                <a:gd name="T42" fmla="*/ 318 w 672"/>
                <a:gd name="T43" fmla="*/ 120 h 604"/>
                <a:gd name="T44" fmla="*/ 208 w 672"/>
                <a:gd name="T45" fmla="*/ 270 h 604"/>
                <a:gd name="T46" fmla="*/ 35 w 672"/>
                <a:gd name="T47" fmla="*/ 528 h 604"/>
                <a:gd name="T48" fmla="*/ 192 w 672"/>
                <a:gd name="T49" fmla="*/ 286 h 604"/>
                <a:gd name="T50" fmla="*/ 146 w 672"/>
                <a:gd name="T51" fmla="*/ 575 h 604"/>
                <a:gd name="T52" fmla="*/ 212 w 672"/>
                <a:gd name="T53" fmla="*/ 279 h 604"/>
                <a:gd name="T54" fmla="*/ 363 w 672"/>
                <a:gd name="T55" fmla="*/ 226 h 604"/>
                <a:gd name="T56" fmla="*/ 273 w 672"/>
                <a:gd name="T57" fmla="*/ 377 h 604"/>
                <a:gd name="T58" fmla="*/ 283 w 672"/>
                <a:gd name="T59" fmla="*/ 378 h 604"/>
                <a:gd name="T60" fmla="*/ 403 w 672"/>
                <a:gd name="T61" fmla="*/ 215 h 604"/>
                <a:gd name="T62" fmla="*/ 397 w 672"/>
                <a:gd name="T63" fmla="*/ 335 h 604"/>
                <a:gd name="T64" fmla="*/ 404 w 672"/>
                <a:gd name="T65" fmla="*/ 339 h 604"/>
                <a:gd name="T66" fmla="*/ 418 w 672"/>
                <a:gd name="T67" fmla="*/ 205 h 604"/>
                <a:gd name="T68" fmla="*/ 508 w 672"/>
                <a:gd name="T69" fmla="*/ 243 h 604"/>
                <a:gd name="T70" fmla="*/ 490 w 672"/>
                <a:gd name="T71" fmla="*/ 461 h 604"/>
                <a:gd name="T72" fmla="*/ 514 w 672"/>
                <a:gd name="T73" fmla="*/ 253 h 604"/>
                <a:gd name="T74" fmla="*/ 549 w 672"/>
                <a:gd name="T75" fmla="*/ 359 h 604"/>
                <a:gd name="T76" fmla="*/ 568 w 672"/>
                <a:gd name="T77" fmla="*/ 514 h 604"/>
                <a:gd name="T78" fmla="*/ 555 w 672"/>
                <a:gd name="T79" fmla="*/ 367 h 604"/>
                <a:gd name="T80" fmla="*/ 560 w 672"/>
                <a:gd name="T81" fmla="*/ 359 h 604"/>
                <a:gd name="T82" fmla="*/ 651 w 672"/>
                <a:gd name="T83" fmla="*/ 194 h 604"/>
                <a:gd name="T84" fmla="*/ 659 w 672"/>
                <a:gd name="T85" fmla="*/ 216 h 604"/>
                <a:gd name="T86" fmla="*/ 669 w 672"/>
                <a:gd name="T87" fmla="*/ 218 h 604"/>
                <a:gd name="T88" fmla="*/ 419 w 672"/>
                <a:gd name="T89" fmla="*/ 107 h 604"/>
                <a:gd name="T90" fmla="*/ 447 w 672"/>
                <a:gd name="T91" fmla="*/ 70 h 604"/>
                <a:gd name="T92" fmla="*/ 369 w 672"/>
                <a:gd name="T93" fmla="*/ 219 h 604"/>
                <a:gd name="T94" fmla="*/ 399 w 672"/>
                <a:gd name="T95" fmla="*/ 106 h 604"/>
                <a:gd name="T96" fmla="*/ 414 w 672"/>
                <a:gd name="T97" fmla="*/ 121 h 604"/>
                <a:gd name="T98" fmla="*/ 369 w 672"/>
                <a:gd name="T99" fmla="*/ 219 h 604"/>
                <a:gd name="T100" fmla="*/ 452 w 672"/>
                <a:gd name="T101" fmla="*/ 164 h 604"/>
                <a:gd name="T102" fmla="*/ 427 w 672"/>
                <a:gd name="T103" fmla="*/ 131 h 604"/>
                <a:gd name="T104" fmla="*/ 598 w 672"/>
                <a:gd name="T105" fmla="*/ 276 h 604"/>
                <a:gd name="T106" fmla="*/ 541 w 672"/>
                <a:gd name="T107" fmla="*/ 317 h 604"/>
                <a:gd name="T108" fmla="*/ 560 w 672"/>
                <a:gd name="T109" fmla="*/ 210 h 604"/>
                <a:gd name="T110" fmla="*/ 549 w 672"/>
                <a:gd name="T111" fmla="*/ 86 h 604"/>
                <a:gd name="T112" fmla="*/ 647 w 672"/>
                <a:gd name="T113" fmla="*/ 180 h 604"/>
                <a:gd name="T114" fmla="*/ 651 w 672"/>
                <a:gd name="T115" fmla="*/ 169 h 604"/>
                <a:gd name="T116" fmla="*/ 562 w 672"/>
                <a:gd name="T117" fmla="*/ 78 h 604"/>
                <a:gd name="T118" fmla="*/ 592 w 672"/>
                <a:gd name="T119" fmla="*/ 51 h 604"/>
                <a:gd name="T120" fmla="*/ 651 w 672"/>
                <a:gd name="T121" fmla="*/ 16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04">
                  <a:moveTo>
                    <a:pt x="659" y="179"/>
                  </a:moveTo>
                  <a:cubicBezTo>
                    <a:pt x="668" y="158"/>
                    <a:pt x="669" y="127"/>
                    <a:pt x="631" y="92"/>
                  </a:cubicBezTo>
                  <a:cubicBezTo>
                    <a:pt x="620" y="82"/>
                    <a:pt x="610" y="57"/>
                    <a:pt x="603" y="37"/>
                  </a:cubicBezTo>
                  <a:cubicBezTo>
                    <a:pt x="612" y="24"/>
                    <a:pt x="616" y="11"/>
                    <a:pt x="613" y="2"/>
                  </a:cubicBezTo>
                  <a:cubicBezTo>
                    <a:pt x="602" y="6"/>
                    <a:pt x="602" y="6"/>
                    <a:pt x="602" y="6"/>
                  </a:cubicBezTo>
                  <a:cubicBezTo>
                    <a:pt x="603" y="8"/>
                    <a:pt x="601" y="12"/>
                    <a:pt x="598" y="17"/>
                  </a:cubicBezTo>
                  <a:cubicBezTo>
                    <a:pt x="597" y="13"/>
                    <a:pt x="596" y="9"/>
                    <a:pt x="595" y="7"/>
                  </a:cubicBezTo>
                  <a:cubicBezTo>
                    <a:pt x="585" y="18"/>
                    <a:pt x="585" y="18"/>
                    <a:pt x="585" y="18"/>
                  </a:cubicBezTo>
                  <a:cubicBezTo>
                    <a:pt x="585" y="22"/>
                    <a:pt x="586" y="26"/>
                    <a:pt x="587" y="30"/>
                  </a:cubicBezTo>
                  <a:cubicBezTo>
                    <a:pt x="576" y="43"/>
                    <a:pt x="561" y="57"/>
                    <a:pt x="552" y="65"/>
                  </a:cubicBezTo>
                  <a:cubicBezTo>
                    <a:pt x="543" y="53"/>
                    <a:pt x="536" y="43"/>
                    <a:pt x="534" y="37"/>
                  </a:cubicBezTo>
                  <a:cubicBezTo>
                    <a:pt x="523" y="46"/>
                    <a:pt x="523" y="46"/>
                    <a:pt x="523" y="46"/>
                  </a:cubicBezTo>
                  <a:cubicBezTo>
                    <a:pt x="526" y="53"/>
                    <a:pt x="532" y="64"/>
                    <a:pt x="541" y="75"/>
                  </a:cubicBezTo>
                  <a:cubicBezTo>
                    <a:pt x="515" y="97"/>
                    <a:pt x="505" y="104"/>
                    <a:pt x="534" y="139"/>
                  </a:cubicBezTo>
                  <a:cubicBezTo>
                    <a:pt x="546" y="154"/>
                    <a:pt x="570" y="178"/>
                    <a:pt x="549" y="204"/>
                  </a:cubicBezTo>
                  <a:cubicBezTo>
                    <a:pt x="544" y="210"/>
                    <a:pt x="530" y="221"/>
                    <a:pt x="515" y="236"/>
                  </a:cubicBezTo>
                  <a:cubicBezTo>
                    <a:pt x="500" y="209"/>
                    <a:pt x="483" y="186"/>
                    <a:pt x="472" y="172"/>
                  </a:cubicBezTo>
                  <a:cubicBezTo>
                    <a:pt x="473" y="172"/>
                    <a:pt x="474" y="171"/>
                    <a:pt x="475" y="171"/>
                  </a:cubicBezTo>
                  <a:cubicBezTo>
                    <a:pt x="504" y="154"/>
                    <a:pt x="515" y="114"/>
                    <a:pt x="505" y="49"/>
                  </a:cubicBezTo>
                  <a:cubicBezTo>
                    <a:pt x="489" y="48"/>
                    <a:pt x="489" y="48"/>
                    <a:pt x="489" y="48"/>
                  </a:cubicBezTo>
                  <a:cubicBezTo>
                    <a:pt x="482" y="73"/>
                    <a:pt x="501" y="123"/>
                    <a:pt x="465" y="154"/>
                  </a:cubicBezTo>
                  <a:cubicBezTo>
                    <a:pt x="464" y="155"/>
                    <a:pt x="462" y="157"/>
                    <a:pt x="461" y="158"/>
                  </a:cubicBezTo>
                  <a:cubicBezTo>
                    <a:pt x="452" y="147"/>
                    <a:pt x="441" y="133"/>
                    <a:pt x="430" y="120"/>
                  </a:cubicBezTo>
                  <a:cubicBezTo>
                    <a:pt x="437" y="106"/>
                    <a:pt x="464" y="70"/>
                    <a:pt x="481" y="49"/>
                  </a:cubicBezTo>
                  <a:cubicBezTo>
                    <a:pt x="483" y="39"/>
                    <a:pt x="473" y="41"/>
                    <a:pt x="469" y="45"/>
                  </a:cubicBezTo>
                  <a:cubicBezTo>
                    <a:pt x="456" y="52"/>
                    <a:pt x="428" y="68"/>
                    <a:pt x="402" y="87"/>
                  </a:cubicBezTo>
                  <a:cubicBezTo>
                    <a:pt x="392" y="67"/>
                    <a:pt x="422" y="45"/>
                    <a:pt x="448" y="30"/>
                  </a:cubicBezTo>
                  <a:cubicBezTo>
                    <a:pt x="433" y="25"/>
                    <a:pt x="433" y="25"/>
                    <a:pt x="433" y="25"/>
                  </a:cubicBezTo>
                  <a:cubicBezTo>
                    <a:pt x="409" y="35"/>
                    <a:pt x="365" y="73"/>
                    <a:pt x="388" y="98"/>
                  </a:cubicBezTo>
                  <a:cubicBezTo>
                    <a:pt x="366" y="115"/>
                    <a:pt x="348" y="135"/>
                    <a:pt x="346" y="150"/>
                  </a:cubicBezTo>
                  <a:cubicBezTo>
                    <a:pt x="341" y="189"/>
                    <a:pt x="385" y="199"/>
                    <a:pt x="331" y="228"/>
                  </a:cubicBezTo>
                  <a:cubicBezTo>
                    <a:pt x="310" y="239"/>
                    <a:pt x="272" y="249"/>
                    <a:pt x="233" y="261"/>
                  </a:cubicBezTo>
                  <a:cubicBezTo>
                    <a:pt x="248" y="250"/>
                    <a:pt x="268" y="236"/>
                    <a:pt x="293" y="221"/>
                  </a:cubicBezTo>
                  <a:cubicBezTo>
                    <a:pt x="319" y="206"/>
                    <a:pt x="340" y="183"/>
                    <a:pt x="332" y="120"/>
                  </a:cubicBezTo>
                  <a:cubicBezTo>
                    <a:pt x="328" y="95"/>
                    <a:pt x="394" y="20"/>
                    <a:pt x="435" y="13"/>
                  </a:cubicBezTo>
                  <a:cubicBezTo>
                    <a:pt x="423" y="0"/>
                    <a:pt x="423" y="0"/>
                    <a:pt x="423" y="0"/>
                  </a:cubicBezTo>
                  <a:cubicBezTo>
                    <a:pt x="390" y="13"/>
                    <a:pt x="354" y="44"/>
                    <a:pt x="334" y="74"/>
                  </a:cubicBezTo>
                  <a:cubicBezTo>
                    <a:pt x="313" y="75"/>
                    <a:pt x="277" y="84"/>
                    <a:pt x="248" y="115"/>
                  </a:cubicBezTo>
                  <a:cubicBezTo>
                    <a:pt x="218" y="146"/>
                    <a:pt x="221" y="177"/>
                    <a:pt x="190" y="207"/>
                  </a:cubicBezTo>
                  <a:cubicBezTo>
                    <a:pt x="153" y="243"/>
                    <a:pt x="72" y="272"/>
                    <a:pt x="45" y="288"/>
                  </a:cubicBezTo>
                  <a:cubicBezTo>
                    <a:pt x="0" y="314"/>
                    <a:pt x="173" y="231"/>
                    <a:pt x="195" y="213"/>
                  </a:cubicBezTo>
                  <a:cubicBezTo>
                    <a:pt x="236" y="178"/>
                    <a:pt x="223" y="173"/>
                    <a:pt x="258" y="123"/>
                  </a:cubicBezTo>
                  <a:cubicBezTo>
                    <a:pt x="275" y="99"/>
                    <a:pt x="317" y="86"/>
                    <a:pt x="328" y="85"/>
                  </a:cubicBezTo>
                  <a:cubicBezTo>
                    <a:pt x="321" y="98"/>
                    <a:pt x="317" y="110"/>
                    <a:pt x="318" y="120"/>
                  </a:cubicBezTo>
                  <a:cubicBezTo>
                    <a:pt x="321" y="158"/>
                    <a:pt x="321" y="190"/>
                    <a:pt x="287" y="213"/>
                  </a:cubicBezTo>
                  <a:cubicBezTo>
                    <a:pt x="267" y="227"/>
                    <a:pt x="235" y="244"/>
                    <a:pt x="208" y="270"/>
                  </a:cubicBezTo>
                  <a:cubicBezTo>
                    <a:pt x="154" y="288"/>
                    <a:pt x="104" y="313"/>
                    <a:pt x="100" y="355"/>
                  </a:cubicBezTo>
                  <a:cubicBezTo>
                    <a:pt x="91" y="433"/>
                    <a:pt x="18" y="553"/>
                    <a:pt x="35" y="528"/>
                  </a:cubicBezTo>
                  <a:cubicBezTo>
                    <a:pt x="89" y="448"/>
                    <a:pt x="100" y="383"/>
                    <a:pt x="108" y="356"/>
                  </a:cubicBezTo>
                  <a:cubicBezTo>
                    <a:pt x="116" y="324"/>
                    <a:pt x="150" y="303"/>
                    <a:pt x="192" y="286"/>
                  </a:cubicBezTo>
                  <a:cubicBezTo>
                    <a:pt x="181" y="299"/>
                    <a:pt x="172" y="315"/>
                    <a:pt x="166" y="332"/>
                  </a:cubicBezTo>
                  <a:cubicBezTo>
                    <a:pt x="149" y="392"/>
                    <a:pt x="145" y="524"/>
                    <a:pt x="146" y="575"/>
                  </a:cubicBezTo>
                  <a:cubicBezTo>
                    <a:pt x="146" y="604"/>
                    <a:pt x="146" y="398"/>
                    <a:pt x="175" y="332"/>
                  </a:cubicBezTo>
                  <a:cubicBezTo>
                    <a:pt x="179" y="323"/>
                    <a:pt x="181" y="307"/>
                    <a:pt x="212" y="279"/>
                  </a:cubicBezTo>
                  <a:cubicBezTo>
                    <a:pt x="253" y="264"/>
                    <a:pt x="299" y="253"/>
                    <a:pt x="339" y="239"/>
                  </a:cubicBezTo>
                  <a:cubicBezTo>
                    <a:pt x="350" y="235"/>
                    <a:pt x="358" y="230"/>
                    <a:pt x="363" y="226"/>
                  </a:cubicBezTo>
                  <a:cubicBezTo>
                    <a:pt x="356" y="234"/>
                    <a:pt x="350" y="244"/>
                    <a:pt x="347" y="255"/>
                  </a:cubicBezTo>
                  <a:cubicBezTo>
                    <a:pt x="332" y="310"/>
                    <a:pt x="307" y="305"/>
                    <a:pt x="273" y="377"/>
                  </a:cubicBezTo>
                  <a:cubicBezTo>
                    <a:pt x="250" y="426"/>
                    <a:pt x="281" y="521"/>
                    <a:pt x="296" y="550"/>
                  </a:cubicBezTo>
                  <a:cubicBezTo>
                    <a:pt x="303" y="563"/>
                    <a:pt x="249" y="432"/>
                    <a:pt x="283" y="378"/>
                  </a:cubicBezTo>
                  <a:cubicBezTo>
                    <a:pt x="322" y="315"/>
                    <a:pt x="347" y="304"/>
                    <a:pt x="360" y="258"/>
                  </a:cubicBezTo>
                  <a:cubicBezTo>
                    <a:pt x="363" y="247"/>
                    <a:pt x="380" y="232"/>
                    <a:pt x="403" y="215"/>
                  </a:cubicBezTo>
                  <a:cubicBezTo>
                    <a:pt x="403" y="216"/>
                    <a:pt x="403" y="216"/>
                    <a:pt x="403" y="216"/>
                  </a:cubicBezTo>
                  <a:cubicBezTo>
                    <a:pt x="389" y="269"/>
                    <a:pt x="423" y="290"/>
                    <a:pt x="397" y="335"/>
                  </a:cubicBezTo>
                  <a:cubicBezTo>
                    <a:pt x="371" y="380"/>
                    <a:pt x="398" y="542"/>
                    <a:pt x="403" y="566"/>
                  </a:cubicBezTo>
                  <a:cubicBezTo>
                    <a:pt x="408" y="590"/>
                    <a:pt x="372" y="386"/>
                    <a:pt x="404" y="339"/>
                  </a:cubicBezTo>
                  <a:cubicBezTo>
                    <a:pt x="433" y="294"/>
                    <a:pt x="399" y="264"/>
                    <a:pt x="415" y="216"/>
                  </a:cubicBezTo>
                  <a:cubicBezTo>
                    <a:pt x="417" y="213"/>
                    <a:pt x="418" y="209"/>
                    <a:pt x="418" y="205"/>
                  </a:cubicBezTo>
                  <a:cubicBezTo>
                    <a:pt x="432" y="196"/>
                    <a:pt x="447" y="187"/>
                    <a:pt x="462" y="178"/>
                  </a:cubicBezTo>
                  <a:cubicBezTo>
                    <a:pt x="480" y="202"/>
                    <a:pt x="496" y="222"/>
                    <a:pt x="508" y="243"/>
                  </a:cubicBezTo>
                  <a:cubicBezTo>
                    <a:pt x="490" y="261"/>
                    <a:pt x="473" y="283"/>
                    <a:pt x="472" y="306"/>
                  </a:cubicBezTo>
                  <a:cubicBezTo>
                    <a:pt x="472" y="321"/>
                    <a:pt x="491" y="500"/>
                    <a:pt x="490" y="461"/>
                  </a:cubicBezTo>
                  <a:cubicBezTo>
                    <a:pt x="489" y="422"/>
                    <a:pt x="479" y="348"/>
                    <a:pt x="482" y="306"/>
                  </a:cubicBezTo>
                  <a:cubicBezTo>
                    <a:pt x="483" y="288"/>
                    <a:pt x="497" y="270"/>
                    <a:pt x="514" y="253"/>
                  </a:cubicBezTo>
                  <a:cubicBezTo>
                    <a:pt x="523" y="272"/>
                    <a:pt x="530" y="292"/>
                    <a:pt x="533" y="317"/>
                  </a:cubicBezTo>
                  <a:cubicBezTo>
                    <a:pt x="535" y="333"/>
                    <a:pt x="541" y="347"/>
                    <a:pt x="549" y="359"/>
                  </a:cubicBezTo>
                  <a:cubicBezTo>
                    <a:pt x="544" y="368"/>
                    <a:pt x="541" y="377"/>
                    <a:pt x="541" y="384"/>
                  </a:cubicBezTo>
                  <a:cubicBezTo>
                    <a:pt x="542" y="416"/>
                    <a:pt x="548" y="444"/>
                    <a:pt x="568" y="514"/>
                  </a:cubicBezTo>
                  <a:cubicBezTo>
                    <a:pt x="572" y="528"/>
                    <a:pt x="546" y="396"/>
                    <a:pt x="549" y="383"/>
                  </a:cubicBezTo>
                  <a:cubicBezTo>
                    <a:pt x="550" y="378"/>
                    <a:pt x="552" y="373"/>
                    <a:pt x="555" y="367"/>
                  </a:cubicBezTo>
                  <a:cubicBezTo>
                    <a:pt x="581" y="400"/>
                    <a:pt x="622" y="419"/>
                    <a:pt x="635" y="427"/>
                  </a:cubicBezTo>
                  <a:cubicBezTo>
                    <a:pt x="650" y="436"/>
                    <a:pt x="591" y="400"/>
                    <a:pt x="560" y="359"/>
                  </a:cubicBezTo>
                  <a:cubicBezTo>
                    <a:pt x="578" y="328"/>
                    <a:pt x="611" y="299"/>
                    <a:pt x="610" y="276"/>
                  </a:cubicBezTo>
                  <a:cubicBezTo>
                    <a:pt x="609" y="244"/>
                    <a:pt x="639" y="212"/>
                    <a:pt x="651" y="194"/>
                  </a:cubicBezTo>
                  <a:cubicBezTo>
                    <a:pt x="652" y="193"/>
                    <a:pt x="653" y="191"/>
                    <a:pt x="654" y="190"/>
                  </a:cubicBezTo>
                  <a:cubicBezTo>
                    <a:pt x="658" y="198"/>
                    <a:pt x="661" y="207"/>
                    <a:pt x="659" y="216"/>
                  </a:cubicBezTo>
                  <a:cubicBezTo>
                    <a:pt x="653" y="254"/>
                    <a:pt x="651" y="329"/>
                    <a:pt x="649" y="361"/>
                  </a:cubicBezTo>
                  <a:cubicBezTo>
                    <a:pt x="648" y="405"/>
                    <a:pt x="661" y="255"/>
                    <a:pt x="669" y="218"/>
                  </a:cubicBezTo>
                  <a:cubicBezTo>
                    <a:pt x="672" y="205"/>
                    <a:pt x="667" y="192"/>
                    <a:pt x="659" y="179"/>
                  </a:cubicBezTo>
                  <a:close/>
                  <a:moveTo>
                    <a:pt x="419" y="107"/>
                  </a:moveTo>
                  <a:cubicBezTo>
                    <a:pt x="415" y="103"/>
                    <a:pt x="412" y="100"/>
                    <a:pt x="410" y="97"/>
                  </a:cubicBezTo>
                  <a:cubicBezTo>
                    <a:pt x="421" y="88"/>
                    <a:pt x="434" y="79"/>
                    <a:pt x="447" y="70"/>
                  </a:cubicBezTo>
                  <a:cubicBezTo>
                    <a:pt x="436" y="82"/>
                    <a:pt x="425" y="95"/>
                    <a:pt x="419" y="107"/>
                  </a:cubicBezTo>
                  <a:close/>
                  <a:moveTo>
                    <a:pt x="369" y="219"/>
                  </a:moveTo>
                  <a:cubicBezTo>
                    <a:pt x="382" y="199"/>
                    <a:pt x="359" y="173"/>
                    <a:pt x="359" y="151"/>
                  </a:cubicBezTo>
                  <a:cubicBezTo>
                    <a:pt x="359" y="145"/>
                    <a:pt x="374" y="128"/>
                    <a:pt x="399" y="106"/>
                  </a:cubicBezTo>
                  <a:cubicBezTo>
                    <a:pt x="405" y="111"/>
                    <a:pt x="410" y="115"/>
                    <a:pt x="414" y="118"/>
                  </a:cubicBezTo>
                  <a:cubicBezTo>
                    <a:pt x="414" y="119"/>
                    <a:pt x="414" y="120"/>
                    <a:pt x="414" y="121"/>
                  </a:cubicBezTo>
                  <a:cubicBezTo>
                    <a:pt x="410" y="142"/>
                    <a:pt x="413" y="160"/>
                    <a:pt x="408" y="190"/>
                  </a:cubicBezTo>
                  <a:cubicBezTo>
                    <a:pt x="394" y="199"/>
                    <a:pt x="380" y="208"/>
                    <a:pt x="369" y="219"/>
                  </a:cubicBezTo>
                  <a:close/>
                  <a:moveTo>
                    <a:pt x="427" y="131"/>
                  </a:moveTo>
                  <a:cubicBezTo>
                    <a:pt x="433" y="138"/>
                    <a:pt x="440" y="148"/>
                    <a:pt x="452" y="164"/>
                  </a:cubicBezTo>
                  <a:cubicBezTo>
                    <a:pt x="443" y="171"/>
                    <a:pt x="432" y="177"/>
                    <a:pt x="422" y="183"/>
                  </a:cubicBezTo>
                  <a:cubicBezTo>
                    <a:pt x="424" y="164"/>
                    <a:pt x="424" y="144"/>
                    <a:pt x="427" y="131"/>
                  </a:cubicBezTo>
                  <a:close/>
                  <a:moveTo>
                    <a:pt x="641" y="190"/>
                  </a:moveTo>
                  <a:cubicBezTo>
                    <a:pt x="620" y="217"/>
                    <a:pt x="595" y="250"/>
                    <a:pt x="598" y="276"/>
                  </a:cubicBezTo>
                  <a:cubicBezTo>
                    <a:pt x="599" y="293"/>
                    <a:pt x="572" y="324"/>
                    <a:pt x="554" y="350"/>
                  </a:cubicBezTo>
                  <a:cubicBezTo>
                    <a:pt x="547" y="339"/>
                    <a:pt x="542" y="328"/>
                    <a:pt x="541" y="317"/>
                  </a:cubicBezTo>
                  <a:cubicBezTo>
                    <a:pt x="541" y="294"/>
                    <a:pt x="532" y="270"/>
                    <a:pt x="520" y="247"/>
                  </a:cubicBezTo>
                  <a:cubicBezTo>
                    <a:pt x="538" y="230"/>
                    <a:pt x="556" y="217"/>
                    <a:pt x="560" y="210"/>
                  </a:cubicBezTo>
                  <a:cubicBezTo>
                    <a:pt x="576" y="187"/>
                    <a:pt x="576" y="155"/>
                    <a:pt x="544" y="128"/>
                  </a:cubicBezTo>
                  <a:cubicBezTo>
                    <a:pt x="524" y="111"/>
                    <a:pt x="533" y="98"/>
                    <a:pt x="549" y="86"/>
                  </a:cubicBezTo>
                  <a:cubicBezTo>
                    <a:pt x="560" y="100"/>
                    <a:pt x="573" y="114"/>
                    <a:pt x="585" y="125"/>
                  </a:cubicBezTo>
                  <a:cubicBezTo>
                    <a:pt x="601" y="141"/>
                    <a:pt x="631" y="159"/>
                    <a:pt x="647" y="180"/>
                  </a:cubicBezTo>
                  <a:cubicBezTo>
                    <a:pt x="646" y="184"/>
                    <a:pt x="644" y="187"/>
                    <a:pt x="641" y="190"/>
                  </a:cubicBezTo>
                  <a:close/>
                  <a:moveTo>
                    <a:pt x="651" y="169"/>
                  </a:moveTo>
                  <a:cubicBezTo>
                    <a:pt x="631" y="145"/>
                    <a:pt x="603" y="126"/>
                    <a:pt x="596" y="118"/>
                  </a:cubicBezTo>
                  <a:cubicBezTo>
                    <a:pt x="589" y="111"/>
                    <a:pt x="575" y="95"/>
                    <a:pt x="562" y="78"/>
                  </a:cubicBezTo>
                  <a:cubicBezTo>
                    <a:pt x="562" y="78"/>
                    <a:pt x="562" y="77"/>
                    <a:pt x="563" y="77"/>
                  </a:cubicBezTo>
                  <a:cubicBezTo>
                    <a:pt x="573" y="71"/>
                    <a:pt x="584" y="61"/>
                    <a:pt x="592" y="51"/>
                  </a:cubicBezTo>
                  <a:cubicBezTo>
                    <a:pt x="598" y="67"/>
                    <a:pt x="607" y="84"/>
                    <a:pt x="621" y="99"/>
                  </a:cubicBezTo>
                  <a:cubicBezTo>
                    <a:pt x="641" y="118"/>
                    <a:pt x="654" y="145"/>
                    <a:pt x="651"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37" name="Freeform 34">
              <a:extLst>
                <a:ext uri="{FF2B5EF4-FFF2-40B4-BE49-F238E27FC236}">
                  <a16:creationId xmlns:a16="http://schemas.microsoft.com/office/drawing/2014/main" id="{F6BB372C-9B9B-49C6-92BA-21F2F5466922}"/>
                </a:ext>
              </a:extLst>
            </p:cNvPr>
            <p:cNvSpPr>
              <a:spLocks noEditPoints="1"/>
            </p:cNvSpPr>
            <p:nvPr/>
          </p:nvSpPr>
          <p:spPr bwMode="gray">
            <a:xfrm>
              <a:off x="3645" y="756"/>
              <a:ext cx="1758" cy="1365"/>
            </a:xfrm>
            <a:custGeom>
              <a:avLst/>
              <a:gdLst>
                <a:gd name="T0" fmla="*/ 609 w 879"/>
                <a:gd name="T1" fmla="*/ 120 h 681"/>
                <a:gd name="T2" fmla="*/ 416 w 879"/>
                <a:gd name="T3" fmla="*/ 17 h 681"/>
                <a:gd name="T4" fmla="*/ 491 w 879"/>
                <a:gd name="T5" fmla="*/ 137 h 681"/>
                <a:gd name="T6" fmla="*/ 404 w 879"/>
                <a:gd name="T7" fmla="*/ 91 h 681"/>
                <a:gd name="T8" fmla="*/ 336 w 879"/>
                <a:gd name="T9" fmla="*/ 72 h 681"/>
                <a:gd name="T10" fmla="*/ 291 w 879"/>
                <a:gd name="T11" fmla="*/ 22 h 681"/>
                <a:gd name="T12" fmla="*/ 215 w 879"/>
                <a:gd name="T13" fmla="*/ 34 h 681"/>
                <a:gd name="T14" fmla="*/ 259 w 879"/>
                <a:gd name="T15" fmla="*/ 117 h 681"/>
                <a:gd name="T16" fmla="*/ 243 w 879"/>
                <a:gd name="T17" fmla="*/ 166 h 681"/>
                <a:gd name="T18" fmla="*/ 191 w 879"/>
                <a:gd name="T19" fmla="*/ 151 h 681"/>
                <a:gd name="T20" fmla="*/ 121 w 879"/>
                <a:gd name="T21" fmla="*/ 144 h 681"/>
                <a:gd name="T22" fmla="*/ 92 w 879"/>
                <a:gd name="T23" fmla="*/ 98 h 681"/>
                <a:gd name="T24" fmla="*/ 56 w 879"/>
                <a:gd name="T25" fmla="*/ 53 h 681"/>
                <a:gd name="T26" fmla="*/ 79 w 879"/>
                <a:gd name="T27" fmla="*/ 248 h 681"/>
                <a:gd name="T28" fmla="*/ 92 w 879"/>
                <a:gd name="T29" fmla="*/ 398 h 681"/>
                <a:gd name="T30" fmla="*/ 102 w 879"/>
                <a:gd name="T31" fmla="*/ 404 h 681"/>
                <a:gd name="T32" fmla="*/ 136 w 879"/>
                <a:gd name="T33" fmla="*/ 365 h 681"/>
                <a:gd name="T34" fmla="*/ 134 w 879"/>
                <a:gd name="T35" fmla="*/ 229 h 681"/>
                <a:gd name="T36" fmla="*/ 151 w 879"/>
                <a:gd name="T37" fmla="*/ 353 h 681"/>
                <a:gd name="T38" fmla="*/ 237 w 879"/>
                <a:gd name="T39" fmla="*/ 200 h 681"/>
                <a:gd name="T40" fmla="*/ 206 w 879"/>
                <a:gd name="T41" fmla="*/ 390 h 681"/>
                <a:gd name="T42" fmla="*/ 216 w 879"/>
                <a:gd name="T43" fmla="*/ 389 h 681"/>
                <a:gd name="T44" fmla="*/ 326 w 879"/>
                <a:gd name="T45" fmla="*/ 349 h 681"/>
                <a:gd name="T46" fmla="*/ 432 w 879"/>
                <a:gd name="T47" fmla="*/ 321 h 681"/>
                <a:gd name="T48" fmla="*/ 476 w 879"/>
                <a:gd name="T49" fmla="*/ 533 h 681"/>
                <a:gd name="T50" fmla="*/ 462 w 879"/>
                <a:gd name="T51" fmla="*/ 392 h 681"/>
                <a:gd name="T52" fmla="*/ 574 w 879"/>
                <a:gd name="T53" fmla="*/ 518 h 681"/>
                <a:gd name="T54" fmla="*/ 502 w 879"/>
                <a:gd name="T55" fmla="*/ 386 h 681"/>
                <a:gd name="T56" fmla="*/ 587 w 879"/>
                <a:gd name="T57" fmla="*/ 386 h 681"/>
                <a:gd name="T58" fmla="*/ 701 w 879"/>
                <a:gd name="T59" fmla="*/ 470 h 681"/>
                <a:gd name="T60" fmla="*/ 609 w 879"/>
                <a:gd name="T61" fmla="*/ 212 h 681"/>
                <a:gd name="T62" fmla="*/ 792 w 879"/>
                <a:gd name="T63" fmla="*/ 648 h 681"/>
                <a:gd name="T64" fmla="*/ 695 w 879"/>
                <a:gd name="T65" fmla="*/ 299 h 681"/>
                <a:gd name="T66" fmla="*/ 856 w 879"/>
                <a:gd name="T67" fmla="*/ 514 h 681"/>
                <a:gd name="T68" fmla="*/ 597 w 879"/>
                <a:gd name="T69" fmla="*/ 187 h 681"/>
                <a:gd name="T70" fmla="*/ 431 w 879"/>
                <a:gd name="T71" fmla="*/ 99 h 681"/>
                <a:gd name="T72" fmla="*/ 472 w 879"/>
                <a:gd name="T73" fmla="*/ 217 h 681"/>
                <a:gd name="T74" fmla="*/ 309 w 879"/>
                <a:gd name="T75" fmla="*/ 92 h 681"/>
                <a:gd name="T76" fmla="*/ 336 w 879"/>
                <a:gd name="T77" fmla="*/ 164 h 681"/>
                <a:gd name="T78" fmla="*/ 121 w 879"/>
                <a:gd name="T79" fmla="*/ 334 h 681"/>
                <a:gd name="T80" fmla="*/ 50 w 879"/>
                <a:gd name="T81" fmla="*/ 162 h 681"/>
                <a:gd name="T82" fmla="*/ 133 w 879"/>
                <a:gd name="T83" fmla="*/ 207 h 681"/>
                <a:gd name="T84" fmla="*/ 145 w 879"/>
                <a:gd name="T85" fmla="*/ 200 h 681"/>
                <a:gd name="T86" fmla="*/ 238 w 879"/>
                <a:gd name="T87" fmla="*/ 183 h 681"/>
                <a:gd name="T88" fmla="*/ 269 w 879"/>
                <a:gd name="T89" fmla="*/ 236 h 681"/>
                <a:gd name="T90" fmla="*/ 274 w 879"/>
                <a:gd name="T91" fmla="*/ 191 h 681"/>
                <a:gd name="T92" fmla="*/ 347 w 879"/>
                <a:gd name="T93" fmla="*/ 197 h 681"/>
                <a:gd name="T94" fmla="*/ 367 w 879"/>
                <a:gd name="T95" fmla="*/ 196 h 681"/>
                <a:gd name="T96" fmla="*/ 475 w 879"/>
                <a:gd name="T97" fmla="*/ 291 h 681"/>
                <a:gd name="T98" fmla="*/ 357 w 879"/>
                <a:gd name="T99" fmla="*/ 170 h 681"/>
                <a:gd name="T100" fmla="*/ 458 w 879"/>
                <a:gd name="T101" fmla="*/ 222 h 681"/>
                <a:gd name="T102" fmla="*/ 596 w 879"/>
                <a:gd name="T103" fmla="*/ 270 h 681"/>
                <a:gd name="T104" fmla="*/ 499 w 879"/>
                <a:gd name="T105" fmla="*/ 297 h 681"/>
                <a:gd name="T106" fmla="*/ 475 w 879"/>
                <a:gd name="T107" fmla="*/ 228 h 681"/>
                <a:gd name="T108" fmla="*/ 593 w 879"/>
                <a:gd name="T109" fmla="*/ 198 h 681"/>
                <a:gd name="T110" fmla="*/ 619 w 879"/>
                <a:gd name="T111" fmla="*/ 183 h 681"/>
                <a:gd name="T112" fmla="*/ 664 w 879"/>
                <a:gd name="T113" fmla="*/ 26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681">
                  <a:moveTo>
                    <a:pt x="773" y="363"/>
                  </a:moveTo>
                  <a:cubicBezTo>
                    <a:pt x="767" y="356"/>
                    <a:pt x="705" y="309"/>
                    <a:pt x="699" y="265"/>
                  </a:cubicBezTo>
                  <a:cubicBezTo>
                    <a:pt x="699" y="265"/>
                    <a:pt x="699" y="265"/>
                    <a:pt x="699" y="265"/>
                  </a:cubicBezTo>
                  <a:cubicBezTo>
                    <a:pt x="767" y="198"/>
                    <a:pt x="601" y="120"/>
                    <a:pt x="609" y="120"/>
                  </a:cubicBezTo>
                  <a:cubicBezTo>
                    <a:pt x="651" y="120"/>
                    <a:pt x="766" y="242"/>
                    <a:pt x="812" y="288"/>
                  </a:cubicBezTo>
                  <a:cubicBezTo>
                    <a:pt x="762" y="230"/>
                    <a:pt x="710" y="146"/>
                    <a:pt x="611" y="105"/>
                  </a:cubicBezTo>
                  <a:cubicBezTo>
                    <a:pt x="573" y="89"/>
                    <a:pt x="477" y="39"/>
                    <a:pt x="415" y="0"/>
                  </a:cubicBezTo>
                  <a:cubicBezTo>
                    <a:pt x="415" y="0"/>
                    <a:pt x="408" y="9"/>
                    <a:pt x="416" y="17"/>
                  </a:cubicBezTo>
                  <a:cubicBezTo>
                    <a:pt x="419" y="20"/>
                    <a:pt x="448" y="39"/>
                    <a:pt x="479" y="59"/>
                  </a:cubicBezTo>
                  <a:cubicBezTo>
                    <a:pt x="480" y="69"/>
                    <a:pt x="490" y="82"/>
                    <a:pt x="505" y="96"/>
                  </a:cubicBezTo>
                  <a:cubicBezTo>
                    <a:pt x="498" y="101"/>
                    <a:pt x="512" y="124"/>
                    <a:pt x="521" y="149"/>
                  </a:cubicBezTo>
                  <a:cubicBezTo>
                    <a:pt x="512" y="145"/>
                    <a:pt x="502" y="141"/>
                    <a:pt x="491" y="137"/>
                  </a:cubicBezTo>
                  <a:cubicBezTo>
                    <a:pt x="462" y="126"/>
                    <a:pt x="445" y="91"/>
                    <a:pt x="441" y="67"/>
                  </a:cubicBezTo>
                  <a:cubicBezTo>
                    <a:pt x="430" y="75"/>
                    <a:pt x="430" y="75"/>
                    <a:pt x="430" y="75"/>
                  </a:cubicBezTo>
                  <a:cubicBezTo>
                    <a:pt x="429" y="74"/>
                    <a:pt x="428" y="74"/>
                    <a:pt x="427" y="73"/>
                  </a:cubicBezTo>
                  <a:cubicBezTo>
                    <a:pt x="421" y="71"/>
                    <a:pt x="404" y="91"/>
                    <a:pt x="404" y="91"/>
                  </a:cubicBezTo>
                  <a:cubicBezTo>
                    <a:pt x="401" y="107"/>
                    <a:pt x="391" y="114"/>
                    <a:pt x="379" y="122"/>
                  </a:cubicBezTo>
                  <a:cubicBezTo>
                    <a:pt x="361" y="112"/>
                    <a:pt x="347" y="104"/>
                    <a:pt x="343" y="99"/>
                  </a:cubicBezTo>
                  <a:cubicBezTo>
                    <a:pt x="338" y="93"/>
                    <a:pt x="331" y="87"/>
                    <a:pt x="324" y="81"/>
                  </a:cubicBezTo>
                  <a:cubicBezTo>
                    <a:pt x="329" y="76"/>
                    <a:pt x="334" y="73"/>
                    <a:pt x="336" y="72"/>
                  </a:cubicBezTo>
                  <a:cubicBezTo>
                    <a:pt x="318" y="60"/>
                    <a:pt x="318" y="60"/>
                    <a:pt x="318" y="60"/>
                  </a:cubicBezTo>
                  <a:cubicBezTo>
                    <a:pt x="314" y="61"/>
                    <a:pt x="311" y="62"/>
                    <a:pt x="307" y="64"/>
                  </a:cubicBezTo>
                  <a:cubicBezTo>
                    <a:pt x="303" y="59"/>
                    <a:pt x="301" y="54"/>
                    <a:pt x="301" y="48"/>
                  </a:cubicBezTo>
                  <a:cubicBezTo>
                    <a:pt x="301" y="31"/>
                    <a:pt x="291" y="22"/>
                    <a:pt x="291" y="22"/>
                  </a:cubicBezTo>
                  <a:cubicBezTo>
                    <a:pt x="275" y="33"/>
                    <a:pt x="275" y="33"/>
                    <a:pt x="275" y="33"/>
                  </a:cubicBezTo>
                  <a:cubicBezTo>
                    <a:pt x="272" y="40"/>
                    <a:pt x="281" y="57"/>
                    <a:pt x="293" y="73"/>
                  </a:cubicBezTo>
                  <a:cubicBezTo>
                    <a:pt x="285" y="79"/>
                    <a:pt x="278" y="85"/>
                    <a:pt x="272" y="92"/>
                  </a:cubicBezTo>
                  <a:cubicBezTo>
                    <a:pt x="249" y="64"/>
                    <a:pt x="227" y="37"/>
                    <a:pt x="215" y="34"/>
                  </a:cubicBezTo>
                  <a:cubicBezTo>
                    <a:pt x="189" y="27"/>
                    <a:pt x="194" y="37"/>
                    <a:pt x="194" y="37"/>
                  </a:cubicBezTo>
                  <a:cubicBezTo>
                    <a:pt x="186" y="46"/>
                    <a:pt x="186" y="46"/>
                    <a:pt x="186" y="46"/>
                  </a:cubicBezTo>
                  <a:cubicBezTo>
                    <a:pt x="185" y="45"/>
                    <a:pt x="201" y="50"/>
                    <a:pt x="202" y="50"/>
                  </a:cubicBezTo>
                  <a:cubicBezTo>
                    <a:pt x="205" y="55"/>
                    <a:pt x="230" y="86"/>
                    <a:pt x="259" y="117"/>
                  </a:cubicBezTo>
                  <a:cubicBezTo>
                    <a:pt x="259" y="119"/>
                    <a:pt x="258" y="121"/>
                    <a:pt x="258" y="124"/>
                  </a:cubicBezTo>
                  <a:cubicBezTo>
                    <a:pt x="259" y="140"/>
                    <a:pt x="268" y="167"/>
                    <a:pt x="259" y="179"/>
                  </a:cubicBezTo>
                  <a:cubicBezTo>
                    <a:pt x="255" y="176"/>
                    <a:pt x="250" y="173"/>
                    <a:pt x="246" y="171"/>
                  </a:cubicBezTo>
                  <a:cubicBezTo>
                    <a:pt x="245" y="170"/>
                    <a:pt x="244" y="168"/>
                    <a:pt x="243" y="166"/>
                  </a:cubicBezTo>
                  <a:cubicBezTo>
                    <a:pt x="228" y="145"/>
                    <a:pt x="183" y="98"/>
                    <a:pt x="172" y="88"/>
                  </a:cubicBezTo>
                  <a:cubicBezTo>
                    <a:pt x="164" y="104"/>
                    <a:pt x="164" y="104"/>
                    <a:pt x="164" y="104"/>
                  </a:cubicBezTo>
                  <a:cubicBezTo>
                    <a:pt x="186" y="120"/>
                    <a:pt x="206" y="139"/>
                    <a:pt x="222" y="162"/>
                  </a:cubicBezTo>
                  <a:cubicBezTo>
                    <a:pt x="209" y="157"/>
                    <a:pt x="197" y="154"/>
                    <a:pt x="191" y="151"/>
                  </a:cubicBezTo>
                  <a:cubicBezTo>
                    <a:pt x="179" y="145"/>
                    <a:pt x="157" y="144"/>
                    <a:pt x="136" y="144"/>
                  </a:cubicBezTo>
                  <a:cubicBezTo>
                    <a:pt x="137" y="128"/>
                    <a:pt x="139" y="117"/>
                    <a:pt x="139" y="117"/>
                  </a:cubicBezTo>
                  <a:cubicBezTo>
                    <a:pt x="121" y="118"/>
                    <a:pt x="121" y="118"/>
                    <a:pt x="121" y="118"/>
                  </a:cubicBezTo>
                  <a:cubicBezTo>
                    <a:pt x="121" y="125"/>
                    <a:pt x="121" y="135"/>
                    <a:pt x="121" y="144"/>
                  </a:cubicBezTo>
                  <a:cubicBezTo>
                    <a:pt x="105" y="145"/>
                    <a:pt x="91" y="146"/>
                    <a:pt x="86" y="146"/>
                  </a:cubicBezTo>
                  <a:cubicBezTo>
                    <a:pt x="78" y="147"/>
                    <a:pt x="71" y="145"/>
                    <a:pt x="64" y="141"/>
                  </a:cubicBezTo>
                  <a:cubicBezTo>
                    <a:pt x="81" y="126"/>
                    <a:pt x="108" y="111"/>
                    <a:pt x="108" y="111"/>
                  </a:cubicBezTo>
                  <a:cubicBezTo>
                    <a:pt x="92" y="98"/>
                    <a:pt x="92" y="98"/>
                    <a:pt x="92" y="98"/>
                  </a:cubicBezTo>
                  <a:cubicBezTo>
                    <a:pt x="81" y="106"/>
                    <a:pt x="61" y="117"/>
                    <a:pt x="45" y="129"/>
                  </a:cubicBezTo>
                  <a:cubicBezTo>
                    <a:pt x="36" y="121"/>
                    <a:pt x="28" y="111"/>
                    <a:pt x="26" y="106"/>
                  </a:cubicBezTo>
                  <a:cubicBezTo>
                    <a:pt x="16" y="82"/>
                    <a:pt x="60" y="71"/>
                    <a:pt x="69" y="64"/>
                  </a:cubicBezTo>
                  <a:cubicBezTo>
                    <a:pt x="56" y="53"/>
                    <a:pt x="56" y="53"/>
                    <a:pt x="56" y="53"/>
                  </a:cubicBezTo>
                  <a:cubicBezTo>
                    <a:pt x="30" y="62"/>
                    <a:pt x="0" y="85"/>
                    <a:pt x="7" y="107"/>
                  </a:cubicBezTo>
                  <a:cubicBezTo>
                    <a:pt x="11" y="116"/>
                    <a:pt x="20" y="131"/>
                    <a:pt x="32" y="142"/>
                  </a:cubicBezTo>
                  <a:cubicBezTo>
                    <a:pt x="26" y="150"/>
                    <a:pt x="23" y="157"/>
                    <a:pt x="25" y="165"/>
                  </a:cubicBezTo>
                  <a:cubicBezTo>
                    <a:pt x="31" y="191"/>
                    <a:pt x="79" y="215"/>
                    <a:pt x="79" y="248"/>
                  </a:cubicBezTo>
                  <a:cubicBezTo>
                    <a:pt x="79" y="255"/>
                    <a:pt x="80" y="261"/>
                    <a:pt x="83" y="267"/>
                  </a:cubicBezTo>
                  <a:cubicBezTo>
                    <a:pt x="81" y="274"/>
                    <a:pt x="81" y="280"/>
                    <a:pt x="84" y="287"/>
                  </a:cubicBezTo>
                  <a:cubicBezTo>
                    <a:pt x="99" y="324"/>
                    <a:pt x="101" y="323"/>
                    <a:pt x="117" y="349"/>
                  </a:cubicBezTo>
                  <a:cubicBezTo>
                    <a:pt x="112" y="365"/>
                    <a:pt x="104" y="382"/>
                    <a:pt x="92" y="398"/>
                  </a:cubicBezTo>
                  <a:cubicBezTo>
                    <a:pt x="68" y="429"/>
                    <a:pt x="83" y="498"/>
                    <a:pt x="93" y="526"/>
                  </a:cubicBezTo>
                  <a:cubicBezTo>
                    <a:pt x="104" y="553"/>
                    <a:pt x="104" y="594"/>
                    <a:pt x="103" y="633"/>
                  </a:cubicBezTo>
                  <a:cubicBezTo>
                    <a:pt x="101" y="679"/>
                    <a:pt x="116" y="551"/>
                    <a:pt x="104" y="521"/>
                  </a:cubicBezTo>
                  <a:cubicBezTo>
                    <a:pt x="95" y="499"/>
                    <a:pt x="84" y="438"/>
                    <a:pt x="102" y="404"/>
                  </a:cubicBezTo>
                  <a:cubicBezTo>
                    <a:pt x="106" y="395"/>
                    <a:pt x="116" y="379"/>
                    <a:pt x="124" y="361"/>
                  </a:cubicBezTo>
                  <a:cubicBezTo>
                    <a:pt x="126" y="364"/>
                    <a:pt x="127" y="367"/>
                    <a:pt x="129" y="370"/>
                  </a:cubicBezTo>
                  <a:cubicBezTo>
                    <a:pt x="157" y="419"/>
                    <a:pt x="222" y="516"/>
                    <a:pt x="243" y="546"/>
                  </a:cubicBezTo>
                  <a:cubicBezTo>
                    <a:pt x="265" y="578"/>
                    <a:pt x="145" y="379"/>
                    <a:pt x="136" y="365"/>
                  </a:cubicBezTo>
                  <a:cubicBezTo>
                    <a:pt x="134" y="362"/>
                    <a:pt x="131" y="357"/>
                    <a:pt x="129" y="351"/>
                  </a:cubicBezTo>
                  <a:cubicBezTo>
                    <a:pt x="135" y="336"/>
                    <a:pt x="138" y="319"/>
                    <a:pt x="134" y="306"/>
                  </a:cubicBezTo>
                  <a:cubicBezTo>
                    <a:pt x="125" y="276"/>
                    <a:pt x="111" y="282"/>
                    <a:pt x="103" y="261"/>
                  </a:cubicBezTo>
                  <a:cubicBezTo>
                    <a:pt x="109" y="250"/>
                    <a:pt x="121" y="239"/>
                    <a:pt x="134" y="229"/>
                  </a:cubicBezTo>
                  <a:cubicBezTo>
                    <a:pt x="138" y="226"/>
                    <a:pt x="141" y="224"/>
                    <a:pt x="145" y="222"/>
                  </a:cubicBezTo>
                  <a:cubicBezTo>
                    <a:pt x="146" y="223"/>
                    <a:pt x="147" y="224"/>
                    <a:pt x="148" y="224"/>
                  </a:cubicBezTo>
                  <a:cubicBezTo>
                    <a:pt x="180" y="246"/>
                    <a:pt x="215" y="243"/>
                    <a:pt x="214" y="264"/>
                  </a:cubicBezTo>
                  <a:cubicBezTo>
                    <a:pt x="211" y="296"/>
                    <a:pt x="171" y="333"/>
                    <a:pt x="151" y="353"/>
                  </a:cubicBezTo>
                  <a:cubicBezTo>
                    <a:pt x="135" y="370"/>
                    <a:pt x="222" y="294"/>
                    <a:pt x="224" y="264"/>
                  </a:cubicBezTo>
                  <a:cubicBezTo>
                    <a:pt x="226" y="229"/>
                    <a:pt x="181" y="228"/>
                    <a:pt x="161" y="218"/>
                  </a:cubicBezTo>
                  <a:cubicBezTo>
                    <a:pt x="159" y="217"/>
                    <a:pt x="158" y="216"/>
                    <a:pt x="157" y="215"/>
                  </a:cubicBezTo>
                  <a:cubicBezTo>
                    <a:pt x="185" y="201"/>
                    <a:pt x="213" y="198"/>
                    <a:pt x="237" y="200"/>
                  </a:cubicBezTo>
                  <a:cubicBezTo>
                    <a:pt x="241" y="201"/>
                    <a:pt x="245" y="201"/>
                    <a:pt x="248" y="201"/>
                  </a:cubicBezTo>
                  <a:cubicBezTo>
                    <a:pt x="253" y="210"/>
                    <a:pt x="257" y="220"/>
                    <a:pt x="258" y="235"/>
                  </a:cubicBezTo>
                  <a:cubicBezTo>
                    <a:pt x="260" y="264"/>
                    <a:pt x="282" y="305"/>
                    <a:pt x="307" y="336"/>
                  </a:cubicBezTo>
                  <a:cubicBezTo>
                    <a:pt x="261" y="342"/>
                    <a:pt x="219" y="348"/>
                    <a:pt x="206" y="390"/>
                  </a:cubicBezTo>
                  <a:cubicBezTo>
                    <a:pt x="192" y="434"/>
                    <a:pt x="267" y="423"/>
                    <a:pt x="302" y="482"/>
                  </a:cubicBezTo>
                  <a:cubicBezTo>
                    <a:pt x="323" y="519"/>
                    <a:pt x="367" y="564"/>
                    <a:pt x="389" y="590"/>
                  </a:cubicBezTo>
                  <a:cubicBezTo>
                    <a:pt x="436" y="645"/>
                    <a:pt x="313" y="493"/>
                    <a:pt x="308" y="480"/>
                  </a:cubicBezTo>
                  <a:cubicBezTo>
                    <a:pt x="288" y="424"/>
                    <a:pt x="203" y="422"/>
                    <a:pt x="216" y="389"/>
                  </a:cubicBezTo>
                  <a:cubicBezTo>
                    <a:pt x="229" y="358"/>
                    <a:pt x="273" y="347"/>
                    <a:pt x="312" y="342"/>
                  </a:cubicBezTo>
                  <a:cubicBezTo>
                    <a:pt x="315" y="345"/>
                    <a:pt x="318" y="349"/>
                    <a:pt x="320" y="352"/>
                  </a:cubicBezTo>
                  <a:cubicBezTo>
                    <a:pt x="349" y="381"/>
                    <a:pt x="387" y="434"/>
                    <a:pt x="404" y="456"/>
                  </a:cubicBezTo>
                  <a:cubicBezTo>
                    <a:pt x="423" y="480"/>
                    <a:pt x="336" y="361"/>
                    <a:pt x="326" y="349"/>
                  </a:cubicBezTo>
                  <a:cubicBezTo>
                    <a:pt x="324" y="346"/>
                    <a:pt x="322" y="344"/>
                    <a:pt x="320" y="341"/>
                  </a:cubicBezTo>
                  <a:cubicBezTo>
                    <a:pt x="347" y="338"/>
                    <a:pt x="371" y="337"/>
                    <a:pt x="381" y="333"/>
                  </a:cubicBezTo>
                  <a:cubicBezTo>
                    <a:pt x="400" y="325"/>
                    <a:pt x="412" y="314"/>
                    <a:pt x="419" y="302"/>
                  </a:cubicBezTo>
                  <a:cubicBezTo>
                    <a:pt x="423" y="308"/>
                    <a:pt x="428" y="315"/>
                    <a:pt x="432" y="321"/>
                  </a:cubicBezTo>
                  <a:cubicBezTo>
                    <a:pt x="432" y="325"/>
                    <a:pt x="434" y="329"/>
                    <a:pt x="436" y="334"/>
                  </a:cubicBezTo>
                  <a:cubicBezTo>
                    <a:pt x="448" y="354"/>
                    <a:pt x="465" y="359"/>
                    <a:pt x="447" y="390"/>
                  </a:cubicBezTo>
                  <a:cubicBezTo>
                    <a:pt x="428" y="420"/>
                    <a:pt x="505" y="444"/>
                    <a:pt x="484" y="466"/>
                  </a:cubicBezTo>
                  <a:cubicBezTo>
                    <a:pt x="464" y="489"/>
                    <a:pt x="467" y="510"/>
                    <a:pt x="476" y="533"/>
                  </a:cubicBezTo>
                  <a:cubicBezTo>
                    <a:pt x="482" y="549"/>
                    <a:pt x="502" y="602"/>
                    <a:pt x="509" y="642"/>
                  </a:cubicBezTo>
                  <a:cubicBezTo>
                    <a:pt x="515" y="681"/>
                    <a:pt x="494" y="545"/>
                    <a:pt x="484" y="529"/>
                  </a:cubicBezTo>
                  <a:cubicBezTo>
                    <a:pt x="476" y="514"/>
                    <a:pt x="483" y="486"/>
                    <a:pt x="495" y="473"/>
                  </a:cubicBezTo>
                  <a:cubicBezTo>
                    <a:pt x="529" y="437"/>
                    <a:pt x="455" y="408"/>
                    <a:pt x="462" y="392"/>
                  </a:cubicBezTo>
                  <a:cubicBezTo>
                    <a:pt x="466" y="381"/>
                    <a:pt x="468" y="374"/>
                    <a:pt x="469" y="367"/>
                  </a:cubicBezTo>
                  <a:cubicBezTo>
                    <a:pt x="478" y="378"/>
                    <a:pt x="486" y="387"/>
                    <a:pt x="493" y="394"/>
                  </a:cubicBezTo>
                  <a:cubicBezTo>
                    <a:pt x="519" y="422"/>
                    <a:pt x="509" y="444"/>
                    <a:pt x="550" y="475"/>
                  </a:cubicBezTo>
                  <a:cubicBezTo>
                    <a:pt x="572" y="492"/>
                    <a:pt x="574" y="509"/>
                    <a:pt x="574" y="518"/>
                  </a:cubicBezTo>
                  <a:cubicBezTo>
                    <a:pt x="574" y="546"/>
                    <a:pt x="624" y="571"/>
                    <a:pt x="635" y="581"/>
                  </a:cubicBezTo>
                  <a:cubicBezTo>
                    <a:pt x="646" y="592"/>
                    <a:pt x="582" y="533"/>
                    <a:pt x="583" y="518"/>
                  </a:cubicBezTo>
                  <a:cubicBezTo>
                    <a:pt x="583" y="498"/>
                    <a:pt x="574" y="481"/>
                    <a:pt x="557" y="470"/>
                  </a:cubicBezTo>
                  <a:cubicBezTo>
                    <a:pt x="529" y="452"/>
                    <a:pt x="516" y="403"/>
                    <a:pt x="502" y="386"/>
                  </a:cubicBezTo>
                  <a:cubicBezTo>
                    <a:pt x="495" y="376"/>
                    <a:pt x="472" y="346"/>
                    <a:pt x="451" y="317"/>
                  </a:cubicBezTo>
                  <a:cubicBezTo>
                    <a:pt x="456" y="310"/>
                    <a:pt x="472" y="307"/>
                    <a:pt x="486" y="298"/>
                  </a:cubicBezTo>
                  <a:cubicBezTo>
                    <a:pt x="487" y="300"/>
                    <a:pt x="489" y="302"/>
                    <a:pt x="490" y="304"/>
                  </a:cubicBezTo>
                  <a:cubicBezTo>
                    <a:pt x="519" y="335"/>
                    <a:pt x="567" y="370"/>
                    <a:pt x="587" y="386"/>
                  </a:cubicBezTo>
                  <a:cubicBezTo>
                    <a:pt x="590" y="388"/>
                    <a:pt x="595" y="392"/>
                    <a:pt x="601" y="397"/>
                  </a:cubicBezTo>
                  <a:cubicBezTo>
                    <a:pt x="613" y="447"/>
                    <a:pt x="644" y="528"/>
                    <a:pt x="651" y="541"/>
                  </a:cubicBezTo>
                  <a:cubicBezTo>
                    <a:pt x="661" y="561"/>
                    <a:pt x="623" y="467"/>
                    <a:pt x="612" y="405"/>
                  </a:cubicBezTo>
                  <a:cubicBezTo>
                    <a:pt x="641" y="427"/>
                    <a:pt x="683" y="458"/>
                    <a:pt x="701" y="470"/>
                  </a:cubicBezTo>
                  <a:cubicBezTo>
                    <a:pt x="720" y="483"/>
                    <a:pt x="648" y="429"/>
                    <a:pt x="611" y="398"/>
                  </a:cubicBezTo>
                  <a:cubicBezTo>
                    <a:pt x="609" y="385"/>
                    <a:pt x="609" y="374"/>
                    <a:pt x="611" y="366"/>
                  </a:cubicBezTo>
                  <a:cubicBezTo>
                    <a:pt x="616" y="348"/>
                    <a:pt x="615" y="288"/>
                    <a:pt x="611" y="269"/>
                  </a:cubicBezTo>
                  <a:cubicBezTo>
                    <a:pt x="605" y="240"/>
                    <a:pt x="606" y="223"/>
                    <a:pt x="609" y="212"/>
                  </a:cubicBezTo>
                  <a:cubicBezTo>
                    <a:pt x="624" y="227"/>
                    <a:pt x="642" y="245"/>
                    <a:pt x="657" y="261"/>
                  </a:cubicBezTo>
                  <a:cubicBezTo>
                    <a:pt x="638" y="263"/>
                    <a:pt x="619" y="264"/>
                    <a:pt x="619" y="273"/>
                  </a:cubicBezTo>
                  <a:cubicBezTo>
                    <a:pt x="613" y="358"/>
                    <a:pt x="705" y="459"/>
                    <a:pt x="720" y="471"/>
                  </a:cubicBezTo>
                  <a:cubicBezTo>
                    <a:pt x="769" y="511"/>
                    <a:pt x="792" y="648"/>
                    <a:pt x="792" y="648"/>
                  </a:cubicBezTo>
                  <a:cubicBezTo>
                    <a:pt x="792" y="648"/>
                    <a:pt x="803" y="517"/>
                    <a:pt x="735" y="457"/>
                  </a:cubicBezTo>
                  <a:cubicBezTo>
                    <a:pt x="650" y="382"/>
                    <a:pt x="638" y="295"/>
                    <a:pt x="637" y="284"/>
                  </a:cubicBezTo>
                  <a:cubicBezTo>
                    <a:pt x="637" y="277"/>
                    <a:pt x="654" y="281"/>
                    <a:pt x="673" y="277"/>
                  </a:cubicBezTo>
                  <a:cubicBezTo>
                    <a:pt x="692" y="298"/>
                    <a:pt x="704" y="310"/>
                    <a:pt x="695" y="299"/>
                  </a:cubicBezTo>
                  <a:cubicBezTo>
                    <a:pt x="691" y="293"/>
                    <a:pt x="685" y="285"/>
                    <a:pt x="678" y="276"/>
                  </a:cubicBezTo>
                  <a:cubicBezTo>
                    <a:pt x="681" y="275"/>
                    <a:pt x="684" y="274"/>
                    <a:pt x="688" y="273"/>
                  </a:cubicBezTo>
                  <a:cubicBezTo>
                    <a:pt x="696" y="311"/>
                    <a:pt x="728" y="329"/>
                    <a:pt x="763" y="367"/>
                  </a:cubicBezTo>
                  <a:cubicBezTo>
                    <a:pt x="799" y="406"/>
                    <a:pt x="829" y="464"/>
                    <a:pt x="856" y="514"/>
                  </a:cubicBezTo>
                  <a:cubicBezTo>
                    <a:pt x="879" y="555"/>
                    <a:pt x="819" y="418"/>
                    <a:pt x="773" y="363"/>
                  </a:cubicBezTo>
                  <a:close/>
                  <a:moveTo>
                    <a:pt x="519" y="108"/>
                  </a:moveTo>
                  <a:cubicBezTo>
                    <a:pt x="555" y="138"/>
                    <a:pt x="603" y="170"/>
                    <a:pt x="597" y="185"/>
                  </a:cubicBezTo>
                  <a:cubicBezTo>
                    <a:pt x="597" y="185"/>
                    <a:pt x="597" y="186"/>
                    <a:pt x="597" y="187"/>
                  </a:cubicBezTo>
                  <a:cubicBezTo>
                    <a:pt x="591" y="181"/>
                    <a:pt x="586" y="177"/>
                    <a:pt x="583" y="176"/>
                  </a:cubicBezTo>
                  <a:cubicBezTo>
                    <a:pt x="569" y="169"/>
                    <a:pt x="553" y="162"/>
                    <a:pt x="535" y="155"/>
                  </a:cubicBezTo>
                  <a:cubicBezTo>
                    <a:pt x="530" y="136"/>
                    <a:pt x="523" y="118"/>
                    <a:pt x="519" y="108"/>
                  </a:cubicBezTo>
                  <a:close/>
                  <a:moveTo>
                    <a:pt x="431" y="99"/>
                  </a:moveTo>
                  <a:cubicBezTo>
                    <a:pt x="440" y="117"/>
                    <a:pt x="458" y="142"/>
                    <a:pt x="486" y="150"/>
                  </a:cubicBezTo>
                  <a:cubicBezTo>
                    <a:pt x="496" y="153"/>
                    <a:pt x="511" y="159"/>
                    <a:pt x="526" y="166"/>
                  </a:cubicBezTo>
                  <a:cubicBezTo>
                    <a:pt x="531" y="190"/>
                    <a:pt x="526" y="211"/>
                    <a:pt x="487" y="215"/>
                  </a:cubicBezTo>
                  <a:cubicBezTo>
                    <a:pt x="481" y="216"/>
                    <a:pt x="476" y="216"/>
                    <a:pt x="472" y="217"/>
                  </a:cubicBezTo>
                  <a:cubicBezTo>
                    <a:pt x="469" y="206"/>
                    <a:pt x="467" y="196"/>
                    <a:pt x="466" y="190"/>
                  </a:cubicBezTo>
                  <a:cubicBezTo>
                    <a:pt x="461" y="171"/>
                    <a:pt x="429" y="150"/>
                    <a:pt x="398" y="133"/>
                  </a:cubicBezTo>
                  <a:cubicBezTo>
                    <a:pt x="412" y="124"/>
                    <a:pt x="425" y="116"/>
                    <a:pt x="431" y="99"/>
                  </a:cubicBezTo>
                  <a:close/>
                  <a:moveTo>
                    <a:pt x="309" y="92"/>
                  </a:moveTo>
                  <a:cubicBezTo>
                    <a:pt x="317" y="101"/>
                    <a:pt x="325" y="108"/>
                    <a:pt x="331" y="111"/>
                  </a:cubicBezTo>
                  <a:cubicBezTo>
                    <a:pt x="337" y="114"/>
                    <a:pt x="351" y="122"/>
                    <a:pt x="367" y="131"/>
                  </a:cubicBezTo>
                  <a:cubicBezTo>
                    <a:pt x="364" y="132"/>
                    <a:pt x="362" y="134"/>
                    <a:pt x="360" y="136"/>
                  </a:cubicBezTo>
                  <a:cubicBezTo>
                    <a:pt x="348" y="147"/>
                    <a:pt x="338" y="154"/>
                    <a:pt x="336" y="164"/>
                  </a:cubicBezTo>
                  <a:cubicBezTo>
                    <a:pt x="324" y="158"/>
                    <a:pt x="307" y="136"/>
                    <a:pt x="288" y="112"/>
                  </a:cubicBezTo>
                  <a:cubicBezTo>
                    <a:pt x="293" y="106"/>
                    <a:pt x="301" y="99"/>
                    <a:pt x="309" y="92"/>
                  </a:cubicBezTo>
                  <a:close/>
                  <a:moveTo>
                    <a:pt x="121" y="311"/>
                  </a:moveTo>
                  <a:cubicBezTo>
                    <a:pt x="122" y="317"/>
                    <a:pt x="122" y="325"/>
                    <a:pt x="121" y="334"/>
                  </a:cubicBezTo>
                  <a:cubicBezTo>
                    <a:pt x="113" y="318"/>
                    <a:pt x="105" y="299"/>
                    <a:pt x="100" y="287"/>
                  </a:cubicBezTo>
                  <a:cubicBezTo>
                    <a:pt x="109" y="295"/>
                    <a:pt x="118" y="302"/>
                    <a:pt x="121" y="311"/>
                  </a:cubicBezTo>
                  <a:close/>
                  <a:moveTo>
                    <a:pt x="97" y="239"/>
                  </a:moveTo>
                  <a:cubicBezTo>
                    <a:pt x="88" y="205"/>
                    <a:pt x="53" y="175"/>
                    <a:pt x="50" y="162"/>
                  </a:cubicBezTo>
                  <a:cubicBezTo>
                    <a:pt x="49" y="160"/>
                    <a:pt x="50" y="158"/>
                    <a:pt x="51" y="156"/>
                  </a:cubicBezTo>
                  <a:cubicBezTo>
                    <a:pt x="61" y="162"/>
                    <a:pt x="72" y="165"/>
                    <a:pt x="85" y="164"/>
                  </a:cubicBezTo>
                  <a:cubicBezTo>
                    <a:pt x="95" y="164"/>
                    <a:pt x="108" y="162"/>
                    <a:pt x="122" y="161"/>
                  </a:cubicBezTo>
                  <a:cubicBezTo>
                    <a:pt x="123" y="177"/>
                    <a:pt x="125" y="194"/>
                    <a:pt x="133" y="207"/>
                  </a:cubicBezTo>
                  <a:cubicBezTo>
                    <a:pt x="129" y="209"/>
                    <a:pt x="126" y="211"/>
                    <a:pt x="123" y="213"/>
                  </a:cubicBezTo>
                  <a:cubicBezTo>
                    <a:pt x="114" y="220"/>
                    <a:pt x="105" y="229"/>
                    <a:pt x="97" y="239"/>
                  </a:cubicBezTo>
                  <a:close/>
                  <a:moveTo>
                    <a:pt x="237" y="183"/>
                  </a:moveTo>
                  <a:cubicBezTo>
                    <a:pt x="206" y="177"/>
                    <a:pt x="172" y="186"/>
                    <a:pt x="145" y="200"/>
                  </a:cubicBezTo>
                  <a:cubicBezTo>
                    <a:pt x="139" y="189"/>
                    <a:pt x="137" y="174"/>
                    <a:pt x="136" y="160"/>
                  </a:cubicBezTo>
                  <a:cubicBezTo>
                    <a:pt x="155" y="159"/>
                    <a:pt x="174" y="159"/>
                    <a:pt x="185" y="163"/>
                  </a:cubicBezTo>
                  <a:cubicBezTo>
                    <a:pt x="199" y="168"/>
                    <a:pt x="217" y="172"/>
                    <a:pt x="234" y="178"/>
                  </a:cubicBezTo>
                  <a:cubicBezTo>
                    <a:pt x="235" y="180"/>
                    <a:pt x="236" y="182"/>
                    <a:pt x="238" y="183"/>
                  </a:cubicBezTo>
                  <a:cubicBezTo>
                    <a:pt x="237" y="183"/>
                    <a:pt x="237" y="183"/>
                    <a:pt x="237" y="183"/>
                  </a:cubicBezTo>
                  <a:close/>
                  <a:moveTo>
                    <a:pt x="379" y="319"/>
                  </a:moveTo>
                  <a:cubicBezTo>
                    <a:pt x="360" y="328"/>
                    <a:pt x="337" y="332"/>
                    <a:pt x="315" y="335"/>
                  </a:cubicBezTo>
                  <a:cubicBezTo>
                    <a:pt x="275" y="283"/>
                    <a:pt x="267" y="254"/>
                    <a:pt x="269" y="236"/>
                  </a:cubicBezTo>
                  <a:cubicBezTo>
                    <a:pt x="271" y="226"/>
                    <a:pt x="267" y="212"/>
                    <a:pt x="261" y="199"/>
                  </a:cubicBezTo>
                  <a:cubicBezTo>
                    <a:pt x="262" y="198"/>
                    <a:pt x="264" y="197"/>
                    <a:pt x="265" y="197"/>
                  </a:cubicBezTo>
                  <a:cubicBezTo>
                    <a:pt x="287" y="215"/>
                    <a:pt x="321" y="248"/>
                    <a:pt x="336" y="265"/>
                  </a:cubicBezTo>
                  <a:cubicBezTo>
                    <a:pt x="349" y="278"/>
                    <a:pt x="293" y="210"/>
                    <a:pt x="274" y="191"/>
                  </a:cubicBezTo>
                  <a:cubicBezTo>
                    <a:pt x="286" y="178"/>
                    <a:pt x="285" y="158"/>
                    <a:pt x="283" y="142"/>
                  </a:cubicBezTo>
                  <a:cubicBezTo>
                    <a:pt x="305" y="165"/>
                    <a:pt x="326" y="184"/>
                    <a:pt x="338" y="186"/>
                  </a:cubicBezTo>
                  <a:cubicBezTo>
                    <a:pt x="339" y="186"/>
                    <a:pt x="340" y="186"/>
                    <a:pt x="341" y="187"/>
                  </a:cubicBezTo>
                  <a:cubicBezTo>
                    <a:pt x="342" y="190"/>
                    <a:pt x="344" y="193"/>
                    <a:pt x="347" y="197"/>
                  </a:cubicBezTo>
                  <a:cubicBezTo>
                    <a:pt x="372" y="233"/>
                    <a:pt x="385" y="234"/>
                    <a:pt x="402" y="270"/>
                  </a:cubicBezTo>
                  <a:cubicBezTo>
                    <a:pt x="404" y="276"/>
                    <a:pt x="407" y="281"/>
                    <a:pt x="410" y="287"/>
                  </a:cubicBezTo>
                  <a:cubicBezTo>
                    <a:pt x="405" y="300"/>
                    <a:pt x="396" y="312"/>
                    <a:pt x="379" y="319"/>
                  </a:cubicBezTo>
                  <a:close/>
                  <a:moveTo>
                    <a:pt x="367" y="196"/>
                  </a:moveTo>
                  <a:cubicBezTo>
                    <a:pt x="386" y="205"/>
                    <a:pt x="401" y="216"/>
                    <a:pt x="406" y="224"/>
                  </a:cubicBezTo>
                  <a:cubicBezTo>
                    <a:pt x="410" y="229"/>
                    <a:pt x="414" y="240"/>
                    <a:pt x="415" y="253"/>
                  </a:cubicBezTo>
                  <a:cubicBezTo>
                    <a:pt x="406" y="235"/>
                    <a:pt x="382" y="212"/>
                    <a:pt x="367" y="196"/>
                  </a:cubicBezTo>
                  <a:close/>
                  <a:moveTo>
                    <a:pt x="475" y="291"/>
                  </a:moveTo>
                  <a:cubicBezTo>
                    <a:pt x="461" y="296"/>
                    <a:pt x="450" y="300"/>
                    <a:pt x="443" y="305"/>
                  </a:cubicBezTo>
                  <a:cubicBezTo>
                    <a:pt x="437" y="297"/>
                    <a:pt x="432" y="288"/>
                    <a:pt x="428" y="281"/>
                  </a:cubicBezTo>
                  <a:cubicBezTo>
                    <a:pt x="434" y="255"/>
                    <a:pt x="426" y="227"/>
                    <a:pt x="419" y="216"/>
                  </a:cubicBezTo>
                  <a:cubicBezTo>
                    <a:pt x="411" y="199"/>
                    <a:pt x="380" y="179"/>
                    <a:pt x="357" y="170"/>
                  </a:cubicBezTo>
                  <a:cubicBezTo>
                    <a:pt x="359" y="165"/>
                    <a:pt x="364" y="158"/>
                    <a:pt x="373" y="150"/>
                  </a:cubicBezTo>
                  <a:cubicBezTo>
                    <a:pt x="377" y="147"/>
                    <a:pt x="381" y="144"/>
                    <a:pt x="385" y="141"/>
                  </a:cubicBezTo>
                  <a:cubicBezTo>
                    <a:pt x="412" y="158"/>
                    <a:pt x="441" y="179"/>
                    <a:pt x="450" y="196"/>
                  </a:cubicBezTo>
                  <a:cubicBezTo>
                    <a:pt x="454" y="203"/>
                    <a:pt x="456" y="212"/>
                    <a:pt x="458" y="222"/>
                  </a:cubicBezTo>
                  <a:cubicBezTo>
                    <a:pt x="443" y="231"/>
                    <a:pt x="455" y="246"/>
                    <a:pt x="468" y="260"/>
                  </a:cubicBezTo>
                  <a:cubicBezTo>
                    <a:pt x="471" y="270"/>
                    <a:pt x="474" y="280"/>
                    <a:pt x="480" y="289"/>
                  </a:cubicBezTo>
                  <a:cubicBezTo>
                    <a:pt x="478" y="290"/>
                    <a:pt x="477" y="290"/>
                    <a:pt x="475" y="291"/>
                  </a:cubicBezTo>
                  <a:close/>
                  <a:moveTo>
                    <a:pt x="596" y="270"/>
                  </a:moveTo>
                  <a:cubicBezTo>
                    <a:pt x="603" y="301"/>
                    <a:pt x="599" y="335"/>
                    <a:pt x="597" y="365"/>
                  </a:cubicBezTo>
                  <a:cubicBezTo>
                    <a:pt x="596" y="370"/>
                    <a:pt x="597" y="379"/>
                    <a:pt x="599" y="389"/>
                  </a:cubicBezTo>
                  <a:cubicBezTo>
                    <a:pt x="596" y="385"/>
                    <a:pt x="593" y="383"/>
                    <a:pt x="592" y="381"/>
                  </a:cubicBezTo>
                  <a:cubicBezTo>
                    <a:pt x="579" y="367"/>
                    <a:pt x="511" y="313"/>
                    <a:pt x="499" y="297"/>
                  </a:cubicBezTo>
                  <a:cubicBezTo>
                    <a:pt x="498" y="295"/>
                    <a:pt x="497" y="293"/>
                    <a:pt x="495" y="290"/>
                  </a:cubicBezTo>
                  <a:cubicBezTo>
                    <a:pt x="496" y="290"/>
                    <a:pt x="496" y="289"/>
                    <a:pt x="497" y="288"/>
                  </a:cubicBezTo>
                  <a:cubicBezTo>
                    <a:pt x="501" y="284"/>
                    <a:pt x="494" y="276"/>
                    <a:pt x="486" y="266"/>
                  </a:cubicBezTo>
                  <a:cubicBezTo>
                    <a:pt x="482" y="254"/>
                    <a:pt x="478" y="241"/>
                    <a:pt x="475" y="228"/>
                  </a:cubicBezTo>
                  <a:cubicBezTo>
                    <a:pt x="479" y="227"/>
                    <a:pt x="484" y="227"/>
                    <a:pt x="492" y="227"/>
                  </a:cubicBezTo>
                  <a:cubicBezTo>
                    <a:pt x="533" y="227"/>
                    <a:pt x="541" y="200"/>
                    <a:pt x="538" y="171"/>
                  </a:cubicBezTo>
                  <a:cubicBezTo>
                    <a:pt x="555" y="179"/>
                    <a:pt x="572" y="187"/>
                    <a:pt x="577" y="188"/>
                  </a:cubicBezTo>
                  <a:cubicBezTo>
                    <a:pt x="581" y="188"/>
                    <a:pt x="586" y="192"/>
                    <a:pt x="593" y="198"/>
                  </a:cubicBezTo>
                  <a:cubicBezTo>
                    <a:pt x="588" y="217"/>
                    <a:pt x="589" y="236"/>
                    <a:pt x="596" y="270"/>
                  </a:cubicBezTo>
                  <a:close/>
                  <a:moveTo>
                    <a:pt x="664" y="260"/>
                  </a:moveTo>
                  <a:cubicBezTo>
                    <a:pt x="648" y="240"/>
                    <a:pt x="629" y="219"/>
                    <a:pt x="613" y="202"/>
                  </a:cubicBezTo>
                  <a:cubicBezTo>
                    <a:pt x="616" y="195"/>
                    <a:pt x="618" y="190"/>
                    <a:pt x="619" y="183"/>
                  </a:cubicBezTo>
                  <a:cubicBezTo>
                    <a:pt x="619" y="164"/>
                    <a:pt x="529" y="102"/>
                    <a:pt x="506" y="76"/>
                  </a:cubicBezTo>
                  <a:cubicBezTo>
                    <a:pt x="533" y="93"/>
                    <a:pt x="557" y="109"/>
                    <a:pt x="562" y="115"/>
                  </a:cubicBezTo>
                  <a:cubicBezTo>
                    <a:pt x="576" y="129"/>
                    <a:pt x="745" y="202"/>
                    <a:pt x="690" y="252"/>
                  </a:cubicBezTo>
                  <a:cubicBezTo>
                    <a:pt x="684" y="256"/>
                    <a:pt x="675" y="258"/>
                    <a:pt x="664"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38" name="Freeform 35">
              <a:extLst>
                <a:ext uri="{FF2B5EF4-FFF2-40B4-BE49-F238E27FC236}">
                  <a16:creationId xmlns:a16="http://schemas.microsoft.com/office/drawing/2014/main" id="{0300D2B3-6C6E-4AE3-9EA7-AB3FC50DBA2C}"/>
                </a:ext>
              </a:extLst>
            </p:cNvPr>
            <p:cNvSpPr>
              <a:spLocks/>
            </p:cNvSpPr>
            <p:nvPr/>
          </p:nvSpPr>
          <p:spPr bwMode="gray">
            <a:xfrm>
              <a:off x="3213" y="289"/>
              <a:ext cx="1386" cy="732"/>
            </a:xfrm>
            <a:custGeom>
              <a:avLst/>
              <a:gdLst>
                <a:gd name="T0" fmla="*/ 681 w 693"/>
                <a:gd name="T1" fmla="*/ 263 h 365"/>
                <a:gd name="T2" fmla="*/ 554 w 693"/>
                <a:gd name="T3" fmla="*/ 164 h 365"/>
                <a:gd name="T4" fmla="*/ 540 w 693"/>
                <a:gd name="T5" fmla="*/ 154 h 365"/>
                <a:gd name="T6" fmla="*/ 481 w 693"/>
                <a:gd name="T7" fmla="*/ 99 h 365"/>
                <a:gd name="T8" fmla="*/ 447 w 693"/>
                <a:gd name="T9" fmla="*/ 0 h 365"/>
                <a:gd name="T10" fmla="*/ 305 w 693"/>
                <a:gd name="T11" fmla="*/ 5 h 365"/>
                <a:gd name="T12" fmla="*/ 298 w 693"/>
                <a:gd name="T13" fmla="*/ 45 h 365"/>
                <a:gd name="T14" fmla="*/ 296 w 693"/>
                <a:gd name="T15" fmla="*/ 50 h 365"/>
                <a:gd name="T16" fmla="*/ 283 w 693"/>
                <a:gd name="T17" fmla="*/ 90 h 365"/>
                <a:gd name="T18" fmla="*/ 250 w 693"/>
                <a:gd name="T19" fmla="*/ 133 h 365"/>
                <a:gd name="T20" fmla="*/ 208 w 693"/>
                <a:gd name="T21" fmla="*/ 157 h 365"/>
                <a:gd name="T22" fmla="*/ 195 w 693"/>
                <a:gd name="T23" fmla="*/ 167 h 365"/>
                <a:gd name="T24" fmla="*/ 184 w 693"/>
                <a:gd name="T25" fmla="*/ 176 h 365"/>
                <a:gd name="T26" fmla="*/ 78 w 693"/>
                <a:gd name="T27" fmla="*/ 236 h 365"/>
                <a:gd name="T28" fmla="*/ 8 w 693"/>
                <a:gd name="T29" fmla="*/ 292 h 365"/>
                <a:gd name="T30" fmla="*/ 18 w 693"/>
                <a:gd name="T31" fmla="*/ 305 h 365"/>
                <a:gd name="T32" fmla="*/ 44 w 693"/>
                <a:gd name="T33" fmla="*/ 291 h 365"/>
                <a:gd name="T34" fmla="*/ 14 w 693"/>
                <a:gd name="T35" fmla="*/ 319 h 365"/>
                <a:gd name="T36" fmla="*/ 30 w 693"/>
                <a:gd name="T37" fmla="*/ 324 h 365"/>
                <a:gd name="T38" fmla="*/ 57 w 693"/>
                <a:gd name="T39" fmla="*/ 300 h 365"/>
                <a:gd name="T40" fmla="*/ 46 w 693"/>
                <a:gd name="T41" fmla="*/ 342 h 365"/>
                <a:gd name="T42" fmla="*/ 64 w 693"/>
                <a:gd name="T43" fmla="*/ 344 h 365"/>
                <a:gd name="T44" fmla="*/ 73 w 693"/>
                <a:gd name="T45" fmla="*/ 305 h 365"/>
                <a:gd name="T46" fmla="*/ 72 w 693"/>
                <a:gd name="T47" fmla="*/ 353 h 365"/>
                <a:gd name="T48" fmla="*/ 91 w 693"/>
                <a:gd name="T49" fmla="*/ 347 h 365"/>
                <a:gd name="T50" fmla="*/ 119 w 693"/>
                <a:gd name="T51" fmla="*/ 257 h 365"/>
                <a:gd name="T52" fmla="*/ 111 w 693"/>
                <a:gd name="T53" fmla="*/ 344 h 365"/>
                <a:gd name="T54" fmla="*/ 122 w 693"/>
                <a:gd name="T55" fmla="*/ 336 h 365"/>
                <a:gd name="T56" fmla="*/ 175 w 693"/>
                <a:gd name="T57" fmla="*/ 245 h 365"/>
                <a:gd name="T58" fmla="*/ 170 w 693"/>
                <a:gd name="T59" fmla="*/ 311 h 365"/>
                <a:gd name="T60" fmla="*/ 199 w 693"/>
                <a:gd name="T61" fmla="*/ 301 h 365"/>
                <a:gd name="T62" fmla="*/ 232 w 693"/>
                <a:gd name="T63" fmla="*/ 228 h 365"/>
                <a:gd name="T64" fmla="*/ 272 w 693"/>
                <a:gd name="T65" fmla="*/ 286 h 365"/>
                <a:gd name="T66" fmla="*/ 280 w 693"/>
                <a:gd name="T67" fmla="*/ 299 h 365"/>
                <a:gd name="T68" fmla="*/ 308 w 693"/>
                <a:gd name="T69" fmla="*/ 331 h 365"/>
                <a:gd name="T70" fmla="*/ 323 w 693"/>
                <a:gd name="T71" fmla="*/ 345 h 365"/>
                <a:gd name="T72" fmla="*/ 342 w 693"/>
                <a:gd name="T73" fmla="*/ 329 h 365"/>
                <a:gd name="T74" fmla="*/ 337 w 693"/>
                <a:gd name="T75" fmla="*/ 351 h 365"/>
                <a:gd name="T76" fmla="*/ 355 w 693"/>
                <a:gd name="T77" fmla="*/ 350 h 365"/>
                <a:gd name="T78" fmla="*/ 361 w 693"/>
                <a:gd name="T79" fmla="*/ 330 h 365"/>
                <a:gd name="T80" fmla="*/ 380 w 693"/>
                <a:gd name="T81" fmla="*/ 337 h 365"/>
                <a:gd name="T82" fmla="*/ 388 w 693"/>
                <a:gd name="T83" fmla="*/ 321 h 365"/>
                <a:gd name="T84" fmla="*/ 418 w 693"/>
                <a:gd name="T85" fmla="*/ 283 h 365"/>
                <a:gd name="T86" fmla="*/ 451 w 693"/>
                <a:gd name="T87" fmla="*/ 281 h 365"/>
                <a:gd name="T88" fmla="*/ 492 w 693"/>
                <a:gd name="T89" fmla="*/ 275 h 365"/>
                <a:gd name="T90" fmla="*/ 522 w 693"/>
                <a:gd name="T91" fmla="*/ 297 h 365"/>
                <a:gd name="T92" fmla="*/ 552 w 693"/>
                <a:gd name="T93" fmla="*/ 305 h 365"/>
                <a:gd name="T94" fmla="*/ 620 w 693"/>
                <a:gd name="T95" fmla="*/ 324 h 365"/>
                <a:gd name="T96" fmla="*/ 657 w 693"/>
                <a:gd name="T97" fmla="*/ 300 h 365"/>
                <a:gd name="T98" fmla="*/ 644 w 693"/>
                <a:gd name="T99" fmla="*/ 269 h 365"/>
                <a:gd name="T100" fmla="*/ 673 w 693"/>
                <a:gd name="T101" fmla="*/ 277 h 365"/>
                <a:gd name="T102" fmla="*/ 681 w 693"/>
                <a:gd name="T103" fmla="*/ 26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 h="365">
                  <a:moveTo>
                    <a:pt x="681" y="263"/>
                  </a:moveTo>
                  <a:cubicBezTo>
                    <a:pt x="656" y="249"/>
                    <a:pt x="599" y="195"/>
                    <a:pt x="554" y="164"/>
                  </a:cubicBezTo>
                  <a:cubicBezTo>
                    <a:pt x="549" y="160"/>
                    <a:pt x="544" y="157"/>
                    <a:pt x="540" y="154"/>
                  </a:cubicBezTo>
                  <a:cubicBezTo>
                    <a:pt x="508" y="134"/>
                    <a:pt x="492" y="118"/>
                    <a:pt x="481" y="99"/>
                  </a:cubicBezTo>
                  <a:cubicBezTo>
                    <a:pt x="468" y="74"/>
                    <a:pt x="447" y="0"/>
                    <a:pt x="447" y="0"/>
                  </a:cubicBezTo>
                  <a:cubicBezTo>
                    <a:pt x="305" y="5"/>
                    <a:pt x="305" y="5"/>
                    <a:pt x="305" y="5"/>
                  </a:cubicBezTo>
                  <a:cubicBezTo>
                    <a:pt x="305" y="5"/>
                    <a:pt x="303" y="22"/>
                    <a:pt x="298" y="45"/>
                  </a:cubicBezTo>
                  <a:cubicBezTo>
                    <a:pt x="297" y="47"/>
                    <a:pt x="297" y="48"/>
                    <a:pt x="296" y="50"/>
                  </a:cubicBezTo>
                  <a:cubicBezTo>
                    <a:pt x="293" y="63"/>
                    <a:pt x="289" y="77"/>
                    <a:pt x="283" y="90"/>
                  </a:cubicBezTo>
                  <a:cubicBezTo>
                    <a:pt x="275" y="107"/>
                    <a:pt x="264" y="122"/>
                    <a:pt x="250" y="133"/>
                  </a:cubicBezTo>
                  <a:cubicBezTo>
                    <a:pt x="238" y="142"/>
                    <a:pt x="223" y="144"/>
                    <a:pt x="208" y="157"/>
                  </a:cubicBezTo>
                  <a:cubicBezTo>
                    <a:pt x="204" y="161"/>
                    <a:pt x="200" y="164"/>
                    <a:pt x="195" y="167"/>
                  </a:cubicBezTo>
                  <a:cubicBezTo>
                    <a:pt x="192" y="171"/>
                    <a:pt x="188" y="174"/>
                    <a:pt x="184" y="176"/>
                  </a:cubicBezTo>
                  <a:cubicBezTo>
                    <a:pt x="149" y="204"/>
                    <a:pt x="118" y="218"/>
                    <a:pt x="78" y="236"/>
                  </a:cubicBezTo>
                  <a:cubicBezTo>
                    <a:pt x="52" y="247"/>
                    <a:pt x="32" y="282"/>
                    <a:pt x="8" y="292"/>
                  </a:cubicBezTo>
                  <a:cubicBezTo>
                    <a:pt x="0" y="296"/>
                    <a:pt x="7" y="308"/>
                    <a:pt x="18" y="305"/>
                  </a:cubicBezTo>
                  <a:cubicBezTo>
                    <a:pt x="26" y="304"/>
                    <a:pt x="42" y="289"/>
                    <a:pt x="44" y="291"/>
                  </a:cubicBezTo>
                  <a:cubicBezTo>
                    <a:pt x="45" y="293"/>
                    <a:pt x="24" y="314"/>
                    <a:pt x="14" y="319"/>
                  </a:cubicBezTo>
                  <a:cubicBezTo>
                    <a:pt x="9" y="321"/>
                    <a:pt x="20" y="327"/>
                    <a:pt x="30" y="324"/>
                  </a:cubicBezTo>
                  <a:cubicBezTo>
                    <a:pt x="43" y="319"/>
                    <a:pt x="53" y="297"/>
                    <a:pt x="57" y="300"/>
                  </a:cubicBezTo>
                  <a:cubicBezTo>
                    <a:pt x="60" y="301"/>
                    <a:pt x="55" y="336"/>
                    <a:pt x="46" y="342"/>
                  </a:cubicBezTo>
                  <a:cubicBezTo>
                    <a:pt x="39" y="345"/>
                    <a:pt x="60" y="349"/>
                    <a:pt x="64" y="344"/>
                  </a:cubicBezTo>
                  <a:cubicBezTo>
                    <a:pt x="70" y="338"/>
                    <a:pt x="71" y="332"/>
                    <a:pt x="73" y="305"/>
                  </a:cubicBezTo>
                  <a:cubicBezTo>
                    <a:pt x="74" y="303"/>
                    <a:pt x="71" y="344"/>
                    <a:pt x="72" y="353"/>
                  </a:cubicBezTo>
                  <a:cubicBezTo>
                    <a:pt x="73" y="365"/>
                    <a:pt x="92" y="356"/>
                    <a:pt x="91" y="347"/>
                  </a:cubicBezTo>
                  <a:cubicBezTo>
                    <a:pt x="84" y="263"/>
                    <a:pt x="120" y="254"/>
                    <a:pt x="119" y="257"/>
                  </a:cubicBezTo>
                  <a:cubicBezTo>
                    <a:pt x="95" y="290"/>
                    <a:pt x="108" y="345"/>
                    <a:pt x="111" y="344"/>
                  </a:cubicBezTo>
                  <a:cubicBezTo>
                    <a:pt x="117" y="342"/>
                    <a:pt x="125" y="343"/>
                    <a:pt x="122" y="336"/>
                  </a:cubicBezTo>
                  <a:cubicBezTo>
                    <a:pt x="99" y="278"/>
                    <a:pt x="155" y="244"/>
                    <a:pt x="175" y="245"/>
                  </a:cubicBezTo>
                  <a:cubicBezTo>
                    <a:pt x="182" y="245"/>
                    <a:pt x="167" y="301"/>
                    <a:pt x="170" y="311"/>
                  </a:cubicBezTo>
                  <a:cubicBezTo>
                    <a:pt x="172" y="317"/>
                    <a:pt x="198" y="314"/>
                    <a:pt x="199" y="301"/>
                  </a:cubicBezTo>
                  <a:cubicBezTo>
                    <a:pt x="209" y="235"/>
                    <a:pt x="224" y="232"/>
                    <a:pt x="232" y="228"/>
                  </a:cubicBezTo>
                  <a:cubicBezTo>
                    <a:pt x="283" y="207"/>
                    <a:pt x="356" y="250"/>
                    <a:pt x="272" y="286"/>
                  </a:cubicBezTo>
                  <a:cubicBezTo>
                    <a:pt x="266" y="288"/>
                    <a:pt x="274" y="302"/>
                    <a:pt x="280" y="299"/>
                  </a:cubicBezTo>
                  <a:cubicBezTo>
                    <a:pt x="404" y="241"/>
                    <a:pt x="358" y="296"/>
                    <a:pt x="308" y="331"/>
                  </a:cubicBezTo>
                  <a:cubicBezTo>
                    <a:pt x="301" y="336"/>
                    <a:pt x="313" y="351"/>
                    <a:pt x="323" y="345"/>
                  </a:cubicBezTo>
                  <a:cubicBezTo>
                    <a:pt x="331" y="339"/>
                    <a:pt x="340" y="328"/>
                    <a:pt x="342" y="329"/>
                  </a:cubicBezTo>
                  <a:cubicBezTo>
                    <a:pt x="346" y="330"/>
                    <a:pt x="339" y="328"/>
                    <a:pt x="337" y="351"/>
                  </a:cubicBezTo>
                  <a:cubicBezTo>
                    <a:pt x="337" y="357"/>
                    <a:pt x="354" y="354"/>
                    <a:pt x="355" y="350"/>
                  </a:cubicBezTo>
                  <a:cubicBezTo>
                    <a:pt x="356" y="342"/>
                    <a:pt x="358" y="335"/>
                    <a:pt x="361" y="330"/>
                  </a:cubicBezTo>
                  <a:cubicBezTo>
                    <a:pt x="363" y="327"/>
                    <a:pt x="377" y="335"/>
                    <a:pt x="380" y="337"/>
                  </a:cubicBezTo>
                  <a:cubicBezTo>
                    <a:pt x="385" y="341"/>
                    <a:pt x="394" y="326"/>
                    <a:pt x="388" y="321"/>
                  </a:cubicBezTo>
                  <a:cubicBezTo>
                    <a:pt x="380" y="314"/>
                    <a:pt x="390" y="273"/>
                    <a:pt x="418" y="283"/>
                  </a:cubicBezTo>
                  <a:cubicBezTo>
                    <a:pt x="422" y="285"/>
                    <a:pt x="459" y="292"/>
                    <a:pt x="451" y="281"/>
                  </a:cubicBezTo>
                  <a:cubicBezTo>
                    <a:pt x="430" y="255"/>
                    <a:pt x="472" y="219"/>
                    <a:pt x="492" y="275"/>
                  </a:cubicBezTo>
                  <a:cubicBezTo>
                    <a:pt x="497" y="289"/>
                    <a:pt x="514" y="290"/>
                    <a:pt x="522" y="297"/>
                  </a:cubicBezTo>
                  <a:cubicBezTo>
                    <a:pt x="527" y="303"/>
                    <a:pt x="543" y="313"/>
                    <a:pt x="552" y="305"/>
                  </a:cubicBezTo>
                  <a:cubicBezTo>
                    <a:pt x="593" y="261"/>
                    <a:pt x="622" y="264"/>
                    <a:pt x="620" y="324"/>
                  </a:cubicBezTo>
                  <a:cubicBezTo>
                    <a:pt x="620" y="335"/>
                    <a:pt x="659" y="322"/>
                    <a:pt x="657" y="300"/>
                  </a:cubicBezTo>
                  <a:cubicBezTo>
                    <a:pt x="656" y="290"/>
                    <a:pt x="650" y="279"/>
                    <a:pt x="644" y="269"/>
                  </a:cubicBezTo>
                  <a:cubicBezTo>
                    <a:pt x="636" y="257"/>
                    <a:pt x="667" y="273"/>
                    <a:pt x="673" y="277"/>
                  </a:cubicBezTo>
                  <a:cubicBezTo>
                    <a:pt x="684" y="284"/>
                    <a:pt x="693" y="269"/>
                    <a:pt x="681"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39" name="Freeform 36">
              <a:extLst>
                <a:ext uri="{FF2B5EF4-FFF2-40B4-BE49-F238E27FC236}">
                  <a16:creationId xmlns:a16="http://schemas.microsoft.com/office/drawing/2014/main" id="{F63304D5-E93B-4FF6-9E32-2984C516C8B4}"/>
                </a:ext>
              </a:extLst>
            </p:cNvPr>
            <p:cNvSpPr>
              <a:spLocks/>
            </p:cNvSpPr>
            <p:nvPr/>
          </p:nvSpPr>
          <p:spPr bwMode="gray">
            <a:xfrm>
              <a:off x="1227" y="776"/>
              <a:ext cx="2144" cy="964"/>
            </a:xfrm>
            <a:custGeom>
              <a:avLst/>
              <a:gdLst>
                <a:gd name="T0" fmla="*/ 1068 w 1072"/>
                <a:gd name="T1" fmla="*/ 1 h 481"/>
                <a:gd name="T2" fmla="*/ 871 w 1072"/>
                <a:gd name="T3" fmla="*/ 38 h 481"/>
                <a:gd name="T4" fmla="*/ 728 w 1072"/>
                <a:gd name="T5" fmla="*/ 116 h 481"/>
                <a:gd name="T6" fmla="*/ 599 w 1072"/>
                <a:gd name="T7" fmla="*/ 242 h 481"/>
                <a:gd name="T8" fmla="*/ 443 w 1072"/>
                <a:gd name="T9" fmla="*/ 334 h 481"/>
                <a:gd name="T10" fmla="*/ 361 w 1072"/>
                <a:gd name="T11" fmla="*/ 328 h 481"/>
                <a:gd name="T12" fmla="*/ 277 w 1072"/>
                <a:gd name="T13" fmla="*/ 295 h 481"/>
                <a:gd name="T14" fmla="*/ 125 w 1072"/>
                <a:gd name="T15" fmla="*/ 339 h 481"/>
                <a:gd name="T16" fmla="*/ 37 w 1072"/>
                <a:gd name="T17" fmla="*/ 427 h 481"/>
                <a:gd name="T18" fmla="*/ 83 w 1072"/>
                <a:gd name="T19" fmla="*/ 382 h 481"/>
                <a:gd name="T20" fmla="*/ 235 w 1072"/>
                <a:gd name="T21" fmla="*/ 308 h 481"/>
                <a:gd name="T22" fmla="*/ 336 w 1072"/>
                <a:gd name="T23" fmla="*/ 326 h 481"/>
                <a:gd name="T24" fmla="*/ 389 w 1072"/>
                <a:gd name="T25" fmla="*/ 353 h 481"/>
                <a:gd name="T26" fmla="*/ 449 w 1072"/>
                <a:gd name="T27" fmla="*/ 348 h 481"/>
                <a:gd name="T28" fmla="*/ 825 w 1072"/>
                <a:gd name="T29" fmla="*/ 77 h 481"/>
                <a:gd name="T30" fmla="*/ 1072 w 1072"/>
                <a:gd name="T31" fmla="*/ 1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2" h="481">
                  <a:moveTo>
                    <a:pt x="1068" y="1"/>
                  </a:moveTo>
                  <a:cubicBezTo>
                    <a:pt x="1037" y="0"/>
                    <a:pt x="964" y="7"/>
                    <a:pt x="871" y="38"/>
                  </a:cubicBezTo>
                  <a:cubicBezTo>
                    <a:pt x="825" y="54"/>
                    <a:pt x="774" y="78"/>
                    <a:pt x="728" y="116"/>
                  </a:cubicBezTo>
                  <a:cubicBezTo>
                    <a:pt x="683" y="155"/>
                    <a:pt x="644" y="201"/>
                    <a:pt x="599" y="242"/>
                  </a:cubicBezTo>
                  <a:cubicBezTo>
                    <a:pt x="554" y="284"/>
                    <a:pt x="501" y="317"/>
                    <a:pt x="443" y="334"/>
                  </a:cubicBezTo>
                  <a:cubicBezTo>
                    <a:pt x="414" y="342"/>
                    <a:pt x="385" y="345"/>
                    <a:pt x="361" y="328"/>
                  </a:cubicBezTo>
                  <a:cubicBezTo>
                    <a:pt x="339" y="311"/>
                    <a:pt x="308" y="293"/>
                    <a:pt x="277" y="295"/>
                  </a:cubicBezTo>
                  <a:cubicBezTo>
                    <a:pt x="219" y="294"/>
                    <a:pt x="163" y="309"/>
                    <a:pt x="125" y="339"/>
                  </a:cubicBezTo>
                  <a:cubicBezTo>
                    <a:pt x="85" y="367"/>
                    <a:pt x="57" y="400"/>
                    <a:pt x="37" y="427"/>
                  </a:cubicBezTo>
                  <a:cubicBezTo>
                    <a:pt x="0" y="481"/>
                    <a:pt x="19" y="448"/>
                    <a:pt x="83" y="382"/>
                  </a:cubicBezTo>
                  <a:cubicBezTo>
                    <a:pt x="116" y="352"/>
                    <a:pt x="166" y="312"/>
                    <a:pt x="235" y="308"/>
                  </a:cubicBezTo>
                  <a:cubicBezTo>
                    <a:pt x="268" y="306"/>
                    <a:pt x="306" y="302"/>
                    <a:pt x="336" y="326"/>
                  </a:cubicBezTo>
                  <a:cubicBezTo>
                    <a:pt x="351" y="336"/>
                    <a:pt x="367" y="350"/>
                    <a:pt x="389" y="353"/>
                  </a:cubicBezTo>
                  <a:cubicBezTo>
                    <a:pt x="409" y="356"/>
                    <a:pt x="430" y="353"/>
                    <a:pt x="449" y="348"/>
                  </a:cubicBezTo>
                  <a:cubicBezTo>
                    <a:pt x="616" y="307"/>
                    <a:pt x="697" y="125"/>
                    <a:pt x="825" y="77"/>
                  </a:cubicBezTo>
                  <a:cubicBezTo>
                    <a:pt x="949" y="22"/>
                    <a:pt x="1052" y="17"/>
                    <a:pt x="107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0" name="Freeform 37">
              <a:extLst>
                <a:ext uri="{FF2B5EF4-FFF2-40B4-BE49-F238E27FC236}">
                  <a16:creationId xmlns:a16="http://schemas.microsoft.com/office/drawing/2014/main" id="{130D6D85-56A6-43B7-8C88-EF3DCF793982}"/>
                </a:ext>
              </a:extLst>
            </p:cNvPr>
            <p:cNvSpPr>
              <a:spLocks/>
            </p:cNvSpPr>
            <p:nvPr/>
          </p:nvSpPr>
          <p:spPr bwMode="gray">
            <a:xfrm>
              <a:off x="4385" y="692"/>
              <a:ext cx="2068" cy="1018"/>
            </a:xfrm>
            <a:custGeom>
              <a:avLst/>
              <a:gdLst>
                <a:gd name="T0" fmla="*/ 0 w 1034"/>
                <a:gd name="T1" fmla="*/ 16 h 508"/>
                <a:gd name="T2" fmla="*/ 173 w 1034"/>
                <a:gd name="T3" fmla="*/ 85 h 508"/>
                <a:gd name="T4" fmla="*/ 322 w 1034"/>
                <a:gd name="T5" fmla="*/ 105 h 508"/>
                <a:gd name="T6" fmla="*/ 470 w 1034"/>
                <a:gd name="T7" fmla="*/ 168 h 508"/>
                <a:gd name="T8" fmla="*/ 602 w 1034"/>
                <a:gd name="T9" fmla="*/ 279 h 508"/>
                <a:gd name="T10" fmla="*/ 665 w 1034"/>
                <a:gd name="T11" fmla="*/ 341 h 508"/>
                <a:gd name="T12" fmla="*/ 747 w 1034"/>
                <a:gd name="T13" fmla="*/ 364 h 508"/>
                <a:gd name="T14" fmla="*/ 989 w 1034"/>
                <a:gd name="T15" fmla="*/ 467 h 508"/>
                <a:gd name="T16" fmla="*/ 941 w 1034"/>
                <a:gd name="T17" fmla="*/ 427 h 508"/>
                <a:gd name="T18" fmla="*/ 789 w 1034"/>
                <a:gd name="T19" fmla="*/ 360 h 508"/>
                <a:gd name="T20" fmla="*/ 690 w 1034"/>
                <a:gd name="T21" fmla="*/ 339 h 508"/>
                <a:gd name="T22" fmla="*/ 611 w 1034"/>
                <a:gd name="T23" fmla="*/ 268 h 508"/>
                <a:gd name="T24" fmla="*/ 433 w 1034"/>
                <a:gd name="T25" fmla="*/ 126 h 508"/>
                <a:gd name="T26" fmla="*/ 229 w 1034"/>
                <a:gd name="T27" fmla="*/ 77 h 508"/>
                <a:gd name="T28" fmla="*/ 78 w 1034"/>
                <a:gd name="T29" fmla="*/ 29 h 508"/>
                <a:gd name="T30" fmla="*/ 1 w 1034"/>
                <a:gd name="T3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4" h="508">
                  <a:moveTo>
                    <a:pt x="0" y="16"/>
                  </a:moveTo>
                  <a:cubicBezTo>
                    <a:pt x="27" y="26"/>
                    <a:pt x="86" y="54"/>
                    <a:pt x="173" y="85"/>
                  </a:cubicBezTo>
                  <a:cubicBezTo>
                    <a:pt x="219" y="100"/>
                    <a:pt x="271" y="97"/>
                    <a:pt x="322" y="105"/>
                  </a:cubicBezTo>
                  <a:cubicBezTo>
                    <a:pt x="372" y="113"/>
                    <a:pt x="423" y="138"/>
                    <a:pt x="470" y="168"/>
                  </a:cubicBezTo>
                  <a:cubicBezTo>
                    <a:pt x="518" y="199"/>
                    <a:pt x="563" y="237"/>
                    <a:pt x="602" y="279"/>
                  </a:cubicBezTo>
                  <a:cubicBezTo>
                    <a:pt x="621" y="299"/>
                    <a:pt x="638" y="326"/>
                    <a:pt x="665" y="341"/>
                  </a:cubicBezTo>
                  <a:cubicBezTo>
                    <a:pt x="691" y="357"/>
                    <a:pt x="721" y="361"/>
                    <a:pt x="747" y="364"/>
                  </a:cubicBezTo>
                  <a:cubicBezTo>
                    <a:pt x="854" y="375"/>
                    <a:pt x="938" y="428"/>
                    <a:pt x="989" y="467"/>
                  </a:cubicBezTo>
                  <a:cubicBezTo>
                    <a:pt x="1034" y="508"/>
                    <a:pt x="1014" y="479"/>
                    <a:pt x="941" y="427"/>
                  </a:cubicBezTo>
                  <a:cubicBezTo>
                    <a:pt x="904" y="403"/>
                    <a:pt x="853" y="375"/>
                    <a:pt x="789" y="360"/>
                  </a:cubicBezTo>
                  <a:cubicBezTo>
                    <a:pt x="757" y="353"/>
                    <a:pt x="722" y="352"/>
                    <a:pt x="690" y="339"/>
                  </a:cubicBezTo>
                  <a:cubicBezTo>
                    <a:pt x="657" y="328"/>
                    <a:pt x="636" y="296"/>
                    <a:pt x="611" y="268"/>
                  </a:cubicBezTo>
                  <a:cubicBezTo>
                    <a:pt x="561" y="212"/>
                    <a:pt x="499" y="162"/>
                    <a:pt x="433" y="126"/>
                  </a:cubicBezTo>
                  <a:cubicBezTo>
                    <a:pt x="368" y="87"/>
                    <a:pt x="292" y="81"/>
                    <a:pt x="229" y="77"/>
                  </a:cubicBezTo>
                  <a:cubicBezTo>
                    <a:pt x="167" y="71"/>
                    <a:pt x="117" y="42"/>
                    <a:pt x="78" y="29"/>
                  </a:cubicBezTo>
                  <a:cubicBezTo>
                    <a:pt x="39" y="13"/>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1" name="Freeform 38">
              <a:extLst>
                <a:ext uri="{FF2B5EF4-FFF2-40B4-BE49-F238E27FC236}">
                  <a16:creationId xmlns:a16="http://schemas.microsoft.com/office/drawing/2014/main" id="{F1BEC97C-F2D0-40B6-8666-2E0F4CF7739C}"/>
                </a:ext>
              </a:extLst>
            </p:cNvPr>
            <p:cNvSpPr>
              <a:spLocks/>
            </p:cNvSpPr>
            <p:nvPr/>
          </p:nvSpPr>
          <p:spPr bwMode="gray">
            <a:xfrm>
              <a:off x="2135" y="915"/>
              <a:ext cx="726" cy="881"/>
            </a:xfrm>
            <a:custGeom>
              <a:avLst/>
              <a:gdLst>
                <a:gd name="T0" fmla="*/ 354 w 363"/>
                <a:gd name="T1" fmla="*/ 0 h 440"/>
                <a:gd name="T2" fmla="*/ 276 w 363"/>
                <a:gd name="T3" fmla="*/ 64 h 440"/>
                <a:gd name="T4" fmla="*/ 253 w 363"/>
                <a:gd name="T5" fmla="*/ 144 h 440"/>
                <a:gd name="T6" fmla="*/ 252 w 363"/>
                <a:gd name="T7" fmla="*/ 229 h 440"/>
                <a:gd name="T8" fmla="*/ 133 w 363"/>
                <a:gd name="T9" fmla="*/ 340 h 440"/>
                <a:gd name="T10" fmla="*/ 17 w 363"/>
                <a:gd name="T11" fmla="*/ 413 h 440"/>
                <a:gd name="T12" fmla="*/ 42 w 363"/>
                <a:gd name="T13" fmla="*/ 396 h 440"/>
                <a:gd name="T14" fmla="*/ 117 w 363"/>
                <a:gd name="T15" fmla="*/ 358 h 440"/>
                <a:gd name="T16" fmla="*/ 218 w 363"/>
                <a:gd name="T17" fmla="*/ 309 h 440"/>
                <a:gd name="T18" fmla="*/ 273 w 363"/>
                <a:gd name="T19" fmla="*/ 204 h 440"/>
                <a:gd name="T20" fmla="*/ 281 w 363"/>
                <a:gd name="T21" fmla="*/ 97 h 440"/>
                <a:gd name="T22" fmla="*/ 363 w 363"/>
                <a:gd name="T23" fmla="*/ 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440">
                  <a:moveTo>
                    <a:pt x="354" y="0"/>
                  </a:moveTo>
                  <a:cubicBezTo>
                    <a:pt x="339" y="3"/>
                    <a:pt x="303" y="20"/>
                    <a:pt x="276" y="64"/>
                  </a:cubicBezTo>
                  <a:cubicBezTo>
                    <a:pt x="263" y="85"/>
                    <a:pt x="254" y="113"/>
                    <a:pt x="253" y="144"/>
                  </a:cubicBezTo>
                  <a:cubicBezTo>
                    <a:pt x="252" y="173"/>
                    <a:pt x="258" y="203"/>
                    <a:pt x="252" y="229"/>
                  </a:cubicBezTo>
                  <a:cubicBezTo>
                    <a:pt x="240" y="284"/>
                    <a:pt x="184" y="320"/>
                    <a:pt x="133" y="340"/>
                  </a:cubicBezTo>
                  <a:cubicBezTo>
                    <a:pt x="81" y="361"/>
                    <a:pt x="36" y="386"/>
                    <a:pt x="17" y="413"/>
                  </a:cubicBezTo>
                  <a:cubicBezTo>
                    <a:pt x="0" y="440"/>
                    <a:pt x="7" y="422"/>
                    <a:pt x="42" y="396"/>
                  </a:cubicBezTo>
                  <a:cubicBezTo>
                    <a:pt x="60" y="383"/>
                    <a:pt x="86" y="370"/>
                    <a:pt x="117" y="358"/>
                  </a:cubicBezTo>
                  <a:cubicBezTo>
                    <a:pt x="148" y="346"/>
                    <a:pt x="186" y="334"/>
                    <a:pt x="218" y="309"/>
                  </a:cubicBezTo>
                  <a:cubicBezTo>
                    <a:pt x="249" y="284"/>
                    <a:pt x="273" y="245"/>
                    <a:pt x="273" y="204"/>
                  </a:cubicBezTo>
                  <a:cubicBezTo>
                    <a:pt x="272" y="164"/>
                    <a:pt x="268" y="127"/>
                    <a:pt x="281" y="97"/>
                  </a:cubicBezTo>
                  <a:cubicBezTo>
                    <a:pt x="305" y="35"/>
                    <a:pt x="355" y="14"/>
                    <a:pt x="36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2" name="Freeform 39">
              <a:extLst>
                <a:ext uri="{FF2B5EF4-FFF2-40B4-BE49-F238E27FC236}">
                  <a16:creationId xmlns:a16="http://schemas.microsoft.com/office/drawing/2014/main" id="{6F58D5EA-C2E3-4C63-B278-E1073E5EEF70}"/>
                </a:ext>
              </a:extLst>
            </p:cNvPr>
            <p:cNvSpPr>
              <a:spLocks/>
            </p:cNvSpPr>
            <p:nvPr/>
          </p:nvSpPr>
          <p:spPr bwMode="gray">
            <a:xfrm>
              <a:off x="2123" y="1420"/>
              <a:ext cx="164" cy="454"/>
            </a:xfrm>
            <a:custGeom>
              <a:avLst/>
              <a:gdLst>
                <a:gd name="T0" fmla="*/ 44 w 82"/>
                <a:gd name="T1" fmla="*/ 2 h 227"/>
                <a:gd name="T2" fmla="*/ 9 w 82"/>
                <a:gd name="T3" fmla="*/ 28 h 227"/>
                <a:gd name="T4" fmla="*/ 20 w 82"/>
                <a:gd name="T5" fmla="*/ 100 h 227"/>
                <a:gd name="T6" fmla="*/ 65 w 82"/>
                <a:gd name="T7" fmla="*/ 159 h 227"/>
                <a:gd name="T8" fmla="*/ 79 w 82"/>
                <a:gd name="T9" fmla="*/ 215 h 227"/>
                <a:gd name="T10" fmla="*/ 80 w 82"/>
                <a:gd name="T11" fmla="*/ 201 h 227"/>
                <a:gd name="T12" fmla="*/ 51 w 82"/>
                <a:gd name="T13" fmla="*/ 125 h 227"/>
                <a:gd name="T14" fmla="*/ 18 w 82"/>
                <a:gd name="T15" fmla="*/ 42 h 227"/>
                <a:gd name="T16" fmla="*/ 48 w 82"/>
                <a:gd name="T17" fmla="*/ 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27">
                  <a:moveTo>
                    <a:pt x="44" y="2"/>
                  </a:moveTo>
                  <a:cubicBezTo>
                    <a:pt x="38" y="0"/>
                    <a:pt x="18" y="5"/>
                    <a:pt x="9" y="28"/>
                  </a:cubicBezTo>
                  <a:cubicBezTo>
                    <a:pt x="0" y="50"/>
                    <a:pt x="7" y="78"/>
                    <a:pt x="20" y="100"/>
                  </a:cubicBezTo>
                  <a:cubicBezTo>
                    <a:pt x="32" y="125"/>
                    <a:pt x="57" y="139"/>
                    <a:pt x="65" y="159"/>
                  </a:cubicBezTo>
                  <a:cubicBezTo>
                    <a:pt x="73" y="180"/>
                    <a:pt x="76" y="201"/>
                    <a:pt x="79" y="215"/>
                  </a:cubicBezTo>
                  <a:cubicBezTo>
                    <a:pt x="82" y="227"/>
                    <a:pt x="82" y="220"/>
                    <a:pt x="80" y="201"/>
                  </a:cubicBezTo>
                  <a:cubicBezTo>
                    <a:pt x="78" y="184"/>
                    <a:pt x="76" y="148"/>
                    <a:pt x="51" y="125"/>
                  </a:cubicBezTo>
                  <a:cubicBezTo>
                    <a:pt x="29" y="102"/>
                    <a:pt x="14" y="68"/>
                    <a:pt x="18" y="42"/>
                  </a:cubicBezTo>
                  <a:cubicBezTo>
                    <a:pt x="22" y="15"/>
                    <a:pt x="45" y="10"/>
                    <a:pt x="48"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3" name="Freeform 40">
              <a:extLst>
                <a:ext uri="{FF2B5EF4-FFF2-40B4-BE49-F238E27FC236}">
                  <a16:creationId xmlns:a16="http://schemas.microsoft.com/office/drawing/2014/main" id="{C3DD24D9-447F-4B4E-A837-6FFB43D421A3}"/>
                </a:ext>
              </a:extLst>
            </p:cNvPr>
            <p:cNvSpPr>
              <a:spLocks/>
            </p:cNvSpPr>
            <p:nvPr/>
          </p:nvSpPr>
          <p:spPr bwMode="gray">
            <a:xfrm>
              <a:off x="2831" y="895"/>
              <a:ext cx="104" cy="689"/>
            </a:xfrm>
            <a:custGeom>
              <a:avLst/>
              <a:gdLst>
                <a:gd name="T0" fmla="*/ 44 w 52"/>
                <a:gd name="T1" fmla="*/ 0 h 344"/>
                <a:gd name="T2" fmla="*/ 9 w 52"/>
                <a:gd name="T3" fmla="*/ 48 h 344"/>
                <a:gd name="T4" fmla="*/ 14 w 52"/>
                <a:gd name="T5" fmla="*/ 149 h 344"/>
                <a:gd name="T6" fmla="*/ 37 w 52"/>
                <a:gd name="T7" fmla="*/ 252 h 344"/>
                <a:gd name="T8" fmla="*/ 18 w 52"/>
                <a:gd name="T9" fmla="*/ 329 h 344"/>
                <a:gd name="T10" fmla="*/ 31 w 52"/>
                <a:gd name="T11" fmla="*/ 315 h 344"/>
                <a:gd name="T12" fmla="*/ 37 w 52"/>
                <a:gd name="T13" fmla="*/ 198 h 344"/>
                <a:gd name="T14" fmla="*/ 18 w 52"/>
                <a:gd name="T15" fmla="*/ 67 h 344"/>
                <a:gd name="T16" fmla="*/ 52 w 52"/>
                <a:gd name="T17" fmla="*/ 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4">
                  <a:moveTo>
                    <a:pt x="44" y="0"/>
                  </a:moveTo>
                  <a:cubicBezTo>
                    <a:pt x="35" y="3"/>
                    <a:pt x="17" y="19"/>
                    <a:pt x="9" y="48"/>
                  </a:cubicBezTo>
                  <a:cubicBezTo>
                    <a:pt x="0" y="77"/>
                    <a:pt x="5" y="114"/>
                    <a:pt x="14" y="149"/>
                  </a:cubicBezTo>
                  <a:cubicBezTo>
                    <a:pt x="23" y="184"/>
                    <a:pt x="35" y="219"/>
                    <a:pt x="37" y="252"/>
                  </a:cubicBezTo>
                  <a:cubicBezTo>
                    <a:pt x="41" y="284"/>
                    <a:pt x="31" y="313"/>
                    <a:pt x="18" y="329"/>
                  </a:cubicBezTo>
                  <a:cubicBezTo>
                    <a:pt x="5" y="344"/>
                    <a:pt x="16" y="339"/>
                    <a:pt x="31" y="315"/>
                  </a:cubicBezTo>
                  <a:cubicBezTo>
                    <a:pt x="48" y="290"/>
                    <a:pt x="49" y="243"/>
                    <a:pt x="37" y="198"/>
                  </a:cubicBezTo>
                  <a:cubicBezTo>
                    <a:pt x="27" y="153"/>
                    <a:pt x="13" y="105"/>
                    <a:pt x="18" y="67"/>
                  </a:cubicBezTo>
                  <a:cubicBezTo>
                    <a:pt x="22" y="27"/>
                    <a:pt x="46" y="8"/>
                    <a:pt x="5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4" name="Freeform 41">
              <a:extLst>
                <a:ext uri="{FF2B5EF4-FFF2-40B4-BE49-F238E27FC236}">
                  <a16:creationId xmlns:a16="http://schemas.microsoft.com/office/drawing/2014/main" id="{4B56065A-2D0A-440A-AADA-11D0BC3839CC}"/>
                </a:ext>
              </a:extLst>
            </p:cNvPr>
            <p:cNvSpPr>
              <a:spLocks/>
            </p:cNvSpPr>
            <p:nvPr/>
          </p:nvSpPr>
          <p:spPr bwMode="gray">
            <a:xfrm>
              <a:off x="1793" y="1253"/>
              <a:ext cx="872" cy="387"/>
            </a:xfrm>
            <a:custGeom>
              <a:avLst/>
              <a:gdLst>
                <a:gd name="T0" fmla="*/ 429 w 436"/>
                <a:gd name="T1" fmla="*/ 0 h 193"/>
                <a:gd name="T2" fmla="*/ 261 w 436"/>
                <a:gd name="T3" fmla="*/ 122 h 193"/>
                <a:gd name="T4" fmla="*/ 25 w 436"/>
                <a:gd name="T5" fmla="*/ 189 h 193"/>
                <a:gd name="T6" fmla="*/ 51 w 436"/>
                <a:gd name="T7" fmla="*/ 192 h 193"/>
                <a:gd name="T8" fmla="*/ 205 w 436"/>
                <a:gd name="T9" fmla="*/ 168 h 193"/>
                <a:gd name="T10" fmla="*/ 354 w 436"/>
                <a:gd name="T11" fmla="*/ 64 h 193"/>
                <a:gd name="T12" fmla="*/ 436 w 436"/>
                <a:gd name="T13" fmla="*/ 8 h 193"/>
              </a:gdLst>
              <a:ahLst/>
              <a:cxnLst>
                <a:cxn ang="0">
                  <a:pos x="T0" y="T1"/>
                </a:cxn>
                <a:cxn ang="0">
                  <a:pos x="T2" y="T3"/>
                </a:cxn>
                <a:cxn ang="0">
                  <a:pos x="T4" y="T5"/>
                </a:cxn>
                <a:cxn ang="0">
                  <a:pos x="T6" y="T7"/>
                </a:cxn>
                <a:cxn ang="0">
                  <a:pos x="T8" y="T9"/>
                </a:cxn>
                <a:cxn ang="0">
                  <a:pos x="T10" y="T11"/>
                </a:cxn>
                <a:cxn ang="0">
                  <a:pos x="T12" y="T13"/>
                </a:cxn>
              </a:cxnLst>
              <a:rect l="0" t="0" r="r" b="b"/>
              <a:pathLst>
                <a:path w="436" h="193">
                  <a:moveTo>
                    <a:pt x="429" y="0"/>
                  </a:moveTo>
                  <a:cubicBezTo>
                    <a:pt x="404" y="4"/>
                    <a:pt x="335" y="64"/>
                    <a:pt x="261" y="122"/>
                  </a:cubicBezTo>
                  <a:cubicBezTo>
                    <a:pt x="188" y="188"/>
                    <a:pt x="77" y="187"/>
                    <a:pt x="25" y="189"/>
                  </a:cubicBezTo>
                  <a:cubicBezTo>
                    <a:pt x="0" y="190"/>
                    <a:pt x="14" y="191"/>
                    <a:pt x="51" y="192"/>
                  </a:cubicBezTo>
                  <a:cubicBezTo>
                    <a:pt x="86" y="191"/>
                    <a:pt x="147" y="193"/>
                    <a:pt x="205" y="168"/>
                  </a:cubicBezTo>
                  <a:cubicBezTo>
                    <a:pt x="262" y="140"/>
                    <a:pt x="312" y="96"/>
                    <a:pt x="354" y="64"/>
                  </a:cubicBezTo>
                  <a:cubicBezTo>
                    <a:pt x="395" y="31"/>
                    <a:pt x="428" y="10"/>
                    <a:pt x="43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5" name="Freeform 42">
              <a:extLst>
                <a:ext uri="{FF2B5EF4-FFF2-40B4-BE49-F238E27FC236}">
                  <a16:creationId xmlns:a16="http://schemas.microsoft.com/office/drawing/2014/main" id="{28C6F423-BD15-4B93-BB60-A5EE63C44ACF}"/>
                </a:ext>
              </a:extLst>
            </p:cNvPr>
            <p:cNvSpPr>
              <a:spLocks/>
            </p:cNvSpPr>
            <p:nvPr/>
          </p:nvSpPr>
          <p:spPr bwMode="gray">
            <a:xfrm>
              <a:off x="5363" y="1211"/>
              <a:ext cx="254" cy="800"/>
            </a:xfrm>
            <a:custGeom>
              <a:avLst/>
              <a:gdLst>
                <a:gd name="T0" fmla="*/ 99 w 127"/>
                <a:gd name="T1" fmla="*/ 0 h 399"/>
                <a:gd name="T2" fmla="*/ 106 w 127"/>
                <a:gd name="T3" fmla="*/ 66 h 399"/>
                <a:gd name="T4" fmla="*/ 111 w 127"/>
                <a:gd name="T5" fmla="*/ 175 h 399"/>
                <a:gd name="T6" fmla="*/ 35 w 127"/>
                <a:gd name="T7" fmla="*/ 368 h 399"/>
                <a:gd name="T8" fmla="*/ 114 w 127"/>
                <a:gd name="T9" fmla="*/ 236 h 399"/>
                <a:gd name="T10" fmla="*/ 122 w 127"/>
                <a:gd name="T11" fmla="*/ 82 h 399"/>
                <a:gd name="T12" fmla="*/ 109 w 12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27" h="399">
                  <a:moveTo>
                    <a:pt x="99" y="0"/>
                  </a:moveTo>
                  <a:cubicBezTo>
                    <a:pt x="93" y="10"/>
                    <a:pt x="98" y="37"/>
                    <a:pt x="106" y="66"/>
                  </a:cubicBezTo>
                  <a:cubicBezTo>
                    <a:pt x="113" y="94"/>
                    <a:pt x="110" y="135"/>
                    <a:pt x="111" y="175"/>
                  </a:cubicBezTo>
                  <a:cubicBezTo>
                    <a:pt x="111" y="256"/>
                    <a:pt x="71" y="339"/>
                    <a:pt x="35" y="368"/>
                  </a:cubicBezTo>
                  <a:cubicBezTo>
                    <a:pt x="0" y="399"/>
                    <a:pt x="91" y="345"/>
                    <a:pt x="114" y="236"/>
                  </a:cubicBezTo>
                  <a:cubicBezTo>
                    <a:pt x="127" y="184"/>
                    <a:pt x="122" y="127"/>
                    <a:pt x="122" y="82"/>
                  </a:cubicBezTo>
                  <a:cubicBezTo>
                    <a:pt x="112" y="37"/>
                    <a:pt x="103" y="6"/>
                    <a:pt x="10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6" name="Freeform 43">
              <a:extLst>
                <a:ext uri="{FF2B5EF4-FFF2-40B4-BE49-F238E27FC236}">
                  <a16:creationId xmlns:a16="http://schemas.microsoft.com/office/drawing/2014/main" id="{524D54B4-3FA0-43F1-8EDC-010572DB1C51}"/>
                </a:ext>
              </a:extLst>
            </p:cNvPr>
            <p:cNvSpPr>
              <a:spLocks/>
            </p:cNvSpPr>
            <p:nvPr/>
          </p:nvSpPr>
          <p:spPr bwMode="gray">
            <a:xfrm>
              <a:off x="4999" y="854"/>
              <a:ext cx="906" cy="902"/>
            </a:xfrm>
            <a:custGeom>
              <a:avLst/>
              <a:gdLst>
                <a:gd name="T0" fmla="*/ 0 w 453"/>
                <a:gd name="T1" fmla="*/ 16 h 450"/>
                <a:gd name="T2" fmla="*/ 79 w 453"/>
                <a:gd name="T3" fmla="*/ 86 h 450"/>
                <a:gd name="T4" fmla="*/ 127 w 453"/>
                <a:gd name="T5" fmla="*/ 258 h 450"/>
                <a:gd name="T6" fmla="*/ 172 w 453"/>
                <a:gd name="T7" fmla="*/ 359 h 450"/>
                <a:gd name="T8" fmla="*/ 265 w 453"/>
                <a:gd name="T9" fmla="*/ 402 h 450"/>
                <a:gd name="T10" fmla="*/ 417 w 453"/>
                <a:gd name="T11" fmla="*/ 447 h 450"/>
                <a:gd name="T12" fmla="*/ 383 w 453"/>
                <a:gd name="T13" fmla="*/ 436 h 450"/>
                <a:gd name="T14" fmla="*/ 292 w 453"/>
                <a:gd name="T15" fmla="*/ 401 h 450"/>
                <a:gd name="T16" fmla="*/ 180 w 453"/>
                <a:gd name="T17" fmla="*/ 347 h 450"/>
                <a:gd name="T18" fmla="*/ 147 w 453"/>
                <a:gd name="T19" fmla="*/ 292 h 450"/>
                <a:gd name="T20" fmla="*/ 142 w 453"/>
                <a:gd name="T21" fmla="*/ 225 h 450"/>
                <a:gd name="T22" fmla="*/ 110 w 453"/>
                <a:gd name="T23" fmla="*/ 103 h 450"/>
                <a:gd name="T24" fmla="*/ 4 w 453"/>
                <a:gd name="T2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50">
                  <a:moveTo>
                    <a:pt x="0" y="16"/>
                  </a:moveTo>
                  <a:cubicBezTo>
                    <a:pt x="14" y="27"/>
                    <a:pt x="50" y="44"/>
                    <a:pt x="79" y="86"/>
                  </a:cubicBezTo>
                  <a:cubicBezTo>
                    <a:pt x="108" y="126"/>
                    <a:pt x="124" y="190"/>
                    <a:pt x="127" y="258"/>
                  </a:cubicBezTo>
                  <a:cubicBezTo>
                    <a:pt x="126" y="293"/>
                    <a:pt x="140" y="336"/>
                    <a:pt x="172" y="359"/>
                  </a:cubicBezTo>
                  <a:cubicBezTo>
                    <a:pt x="201" y="382"/>
                    <a:pt x="236" y="391"/>
                    <a:pt x="265" y="402"/>
                  </a:cubicBezTo>
                  <a:cubicBezTo>
                    <a:pt x="325" y="425"/>
                    <a:pt x="379" y="445"/>
                    <a:pt x="417" y="447"/>
                  </a:cubicBezTo>
                  <a:cubicBezTo>
                    <a:pt x="453" y="448"/>
                    <a:pt x="432" y="450"/>
                    <a:pt x="383" y="436"/>
                  </a:cubicBezTo>
                  <a:cubicBezTo>
                    <a:pt x="359" y="429"/>
                    <a:pt x="328" y="416"/>
                    <a:pt x="292" y="401"/>
                  </a:cubicBezTo>
                  <a:cubicBezTo>
                    <a:pt x="257" y="384"/>
                    <a:pt x="213" y="375"/>
                    <a:pt x="180" y="347"/>
                  </a:cubicBezTo>
                  <a:cubicBezTo>
                    <a:pt x="164" y="333"/>
                    <a:pt x="151" y="314"/>
                    <a:pt x="147" y="292"/>
                  </a:cubicBezTo>
                  <a:cubicBezTo>
                    <a:pt x="142" y="271"/>
                    <a:pt x="145" y="247"/>
                    <a:pt x="142" y="225"/>
                  </a:cubicBezTo>
                  <a:cubicBezTo>
                    <a:pt x="138" y="181"/>
                    <a:pt x="128" y="137"/>
                    <a:pt x="110" y="103"/>
                  </a:cubicBezTo>
                  <a:cubicBezTo>
                    <a:pt x="75" y="30"/>
                    <a:pt x="12" y="9"/>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7" name="Freeform 44">
              <a:extLst>
                <a:ext uri="{FF2B5EF4-FFF2-40B4-BE49-F238E27FC236}">
                  <a16:creationId xmlns:a16="http://schemas.microsoft.com/office/drawing/2014/main" id="{BDAA6306-EB1C-407A-8B05-DAA201E0A0E2}"/>
                </a:ext>
              </a:extLst>
            </p:cNvPr>
            <p:cNvSpPr>
              <a:spLocks/>
            </p:cNvSpPr>
            <p:nvPr/>
          </p:nvSpPr>
          <p:spPr bwMode="gray">
            <a:xfrm>
              <a:off x="5245" y="1153"/>
              <a:ext cx="926" cy="593"/>
            </a:xfrm>
            <a:custGeom>
              <a:avLst/>
              <a:gdLst>
                <a:gd name="T0" fmla="*/ 0 w 463"/>
                <a:gd name="T1" fmla="*/ 10 h 296"/>
                <a:gd name="T2" fmla="*/ 71 w 463"/>
                <a:gd name="T3" fmla="*/ 56 h 296"/>
                <a:gd name="T4" fmla="*/ 178 w 463"/>
                <a:gd name="T5" fmla="*/ 159 h 296"/>
                <a:gd name="T6" fmla="*/ 325 w 463"/>
                <a:gd name="T7" fmla="*/ 230 h 296"/>
                <a:gd name="T8" fmla="*/ 440 w 463"/>
                <a:gd name="T9" fmla="*/ 278 h 296"/>
                <a:gd name="T10" fmla="*/ 417 w 463"/>
                <a:gd name="T11" fmla="*/ 260 h 296"/>
                <a:gd name="T12" fmla="*/ 252 w 463"/>
                <a:gd name="T13" fmla="*/ 196 h 296"/>
                <a:gd name="T14" fmla="*/ 98 w 463"/>
                <a:gd name="T15" fmla="*/ 63 h 296"/>
                <a:gd name="T16" fmla="*/ 1 w 463"/>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296">
                  <a:moveTo>
                    <a:pt x="0" y="10"/>
                  </a:moveTo>
                  <a:cubicBezTo>
                    <a:pt x="12" y="17"/>
                    <a:pt x="40" y="29"/>
                    <a:pt x="71" y="56"/>
                  </a:cubicBezTo>
                  <a:cubicBezTo>
                    <a:pt x="103" y="82"/>
                    <a:pt x="137" y="122"/>
                    <a:pt x="178" y="159"/>
                  </a:cubicBezTo>
                  <a:cubicBezTo>
                    <a:pt x="219" y="199"/>
                    <a:pt x="277" y="217"/>
                    <a:pt x="325" y="230"/>
                  </a:cubicBezTo>
                  <a:cubicBezTo>
                    <a:pt x="374" y="244"/>
                    <a:pt x="415" y="260"/>
                    <a:pt x="440" y="278"/>
                  </a:cubicBezTo>
                  <a:cubicBezTo>
                    <a:pt x="463" y="296"/>
                    <a:pt x="453" y="282"/>
                    <a:pt x="417" y="260"/>
                  </a:cubicBezTo>
                  <a:cubicBezTo>
                    <a:pt x="382" y="237"/>
                    <a:pt x="316" y="223"/>
                    <a:pt x="252" y="196"/>
                  </a:cubicBezTo>
                  <a:cubicBezTo>
                    <a:pt x="187" y="168"/>
                    <a:pt x="143" y="102"/>
                    <a:pt x="98" y="63"/>
                  </a:cubicBezTo>
                  <a:cubicBezTo>
                    <a:pt x="55" y="20"/>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8" name="Freeform 45">
              <a:extLst>
                <a:ext uri="{FF2B5EF4-FFF2-40B4-BE49-F238E27FC236}">
                  <a16:creationId xmlns:a16="http://schemas.microsoft.com/office/drawing/2014/main" id="{879596F0-B4D3-4E0D-8B75-AA3363B1CBDC}"/>
                </a:ext>
              </a:extLst>
            </p:cNvPr>
            <p:cNvSpPr>
              <a:spLocks/>
            </p:cNvSpPr>
            <p:nvPr/>
          </p:nvSpPr>
          <p:spPr bwMode="gray">
            <a:xfrm>
              <a:off x="2241" y="1534"/>
              <a:ext cx="320" cy="725"/>
            </a:xfrm>
            <a:custGeom>
              <a:avLst/>
              <a:gdLst>
                <a:gd name="T0" fmla="*/ 153 w 160"/>
                <a:gd name="T1" fmla="*/ 0 h 362"/>
                <a:gd name="T2" fmla="*/ 81 w 160"/>
                <a:gd name="T3" fmla="*/ 144 h 362"/>
                <a:gd name="T4" fmla="*/ 21 w 160"/>
                <a:gd name="T5" fmla="*/ 328 h 362"/>
                <a:gd name="T6" fmla="*/ 75 w 160"/>
                <a:gd name="T7" fmla="*/ 199 h 362"/>
                <a:gd name="T8" fmla="*/ 118 w 160"/>
                <a:gd name="T9" fmla="*/ 68 h 362"/>
                <a:gd name="T10" fmla="*/ 160 w 160"/>
                <a:gd name="T11" fmla="*/ 5 h 362"/>
              </a:gdLst>
              <a:ahLst/>
              <a:cxnLst>
                <a:cxn ang="0">
                  <a:pos x="T0" y="T1"/>
                </a:cxn>
                <a:cxn ang="0">
                  <a:pos x="T2" y="T3"/>
                </a:cxn>
                <a:cxn ang="0">
                  <a:pos x="T4" y="T5"/>
                </a:cxn>
                <a:cxn ang="0">
                  <a:pos x="T6" y="T7"/>
                </a:cxn>
                <a:cxn ang="0">
                  <a:pos x="T8" y="T9"/>
                </a:cxn>
                <a:cxn ang="0">
                  <a:pos x="T10" y="T11"/>
                </a:cxn>
              </a:cxnLst>
              <a:rect l="0" t="0" r="r" b="b"/>
              <a:pathLst>
                <a:path w="160" h="362">
                  <a:moveTo>
                    <a:pt x="153" y="0"/>
                  </a:moveTo>
                  <a:cubicBezTo>
                    <a:pt x="137" y="10"/>
                    <a:pt x="98" y="71"/>
                    <a:pt x="81" y="144"/>
                  </a:cubicBezTo>
                  <a:cubicBezTo>
                    <a:pt x="64" y="216"/>
                    <a:pt x="44" y="293"/>
                    <a:pt x="21" y="328"/>
                  </a:cubicBezTo>
                  <a:cubicBezTo>
                    <a:pt x="0" y="362"/>
                    <a:pt x="54" y="294"/>
                    <a:pt x="75" y="199"/>
                  </a:cubicBezTo>
                  <a:cubicBezTo>
                    <a:pt x="87" y="153"/>
                    <a:pt x="100" y="104"/>
                    <a:pt x="118" y="68"/>
                  </a:cubicBezTo>
                  <a:cubicBezTo>
                    <a:pt x="135" y="31"/>
                    <a:pt x="155" y="8"/>
                    <a:pt x="16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49" name="Freeform 46">
              <a:extLst>
                <a:ext uri="{FF2B5EF4-FFF2-40B4-BE49-F238E27FC236}">
                  <a16:creationId xmlns:a16="http://schemas.microsoft.com/office/drawing/2014/main" id="{5088D553-87D7-4C96-8B0B-857D3507FFB7}"/>
                </a:ext>
              </a:extLst>
            </p:cNvPr>
            <p:cNvSpPr>
              <a:spLocks/>
            </p:cNvSpPr>
            <p:nvPr/>
          </p:nvSpPr>
          <p:spPr bwMode="gray">
            <a:xfrm>
              <a:off x="1759" y="1470"/>
              <a:ext cx="248" cy="553"/>
            </a:xfrm>
            <a:custGeom>
              <a:avLst/>
              <a:gdLst>
                <a:gd name="T0" fmla="*/ 116 w 124"/>
                <a:gd name="T1" fmla="*/ 0 h 276"/>
                <a:gd name="T2" fmla="*/ 83 w 124"/>
                <a:gd name="T3" fmla="*/ 40 h 276"/>
                <a:gd name="T4" fmla="*/ 69 w 124"/>
                <a:gd name="T5" fmla="*/ 82 h 276"/>
                <a:gd name="T6" fmla="*/ 79 w 124"/>
                <a:gd name="T7" fmla="*/ 129 h 276"/>
                <a:gd name="T8" fmla="*/ 17 w 124"/>
                <a:gd name="T9" fmla="*/ 270 h 276"/>
                <a:gd name="T10" fmla="*/ 33 w 124"/>
                <a:gd name="T11" fmla="*/ 263 h 276"/>
                <a:gd name="T12" fmla="*/ 89 w 124"/>
                <a:gd name="T13" fmla="*/ 175 h 276"/>
                <a:gd name="T14" fmla="*/ 84 w 124"/>
                <a:gd name="T15" fmla="*/ 57 h 276"/>
                <a:gd name="T16" fmla="*/ 124 w 124"/>
                <a:gd name="T17" fmla="*/ 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276">
                  <a:moveTo>
                    <a:pt x="116" y="0"/>
                  </a:moveTo>
                  <a:cubicBezTo>
                    <a:pt x="110" y="6"/>
                    <a:pt x="98" y="19"/>
                    <a:pt x="83" y="40"/>
                  </a:cubicBezTo>
                  <a:cubicBezTo>
                    <a:pt x="76" y="50"/>
                    <a:pt x="68" y="64"/>
                    <a:pt x="69" y="82"/>
                  </a:cubicBezTo>
                  <a:cubicBezTo>
                    <a:pt x="69" y="98"/>
                    <a:pt x="75" y="114"/>
                    <a:pt x="79" y="129"/>
                  </a:cubicBezTo>
                  <a:cubicBezTo>
                    <a:pt x="98" y="189"/>
                    <a:pt x="50" y="257"/>
                    <a:pt x="17" y="270"/>
                  </a:cubicBezTo>
                  <a:cubicBezTo>
                    <a:pt x="0" y="275"/>
                    <a:pt x="11" y="276"/>
                    <a:pt x="33" y="263"/>
                  </a:cubicBezTo>
                  <a:cubicBezTo>
                    <a:pt x="54" y="250"/>
                    <a:pt x="81" y="217"/>
                    <a:pt x="89" y="175"/>
                  </a:cubicBezTo>
                  <a:cubicBezTo>
                    <a:pt x="101" y="132"/>
                    <a:pt x="63" y="89"/>
                    <a:pt x="84" y="57"/>
                  </a:cubicBezTo>
                  <a:cubicBezTo>
                    <a:pt x="101" y="28"/>
                    <a:pt x="120" y="8"/>
                    <a:pt x="12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0" name="Freeform 47">
              <a:extLst>
                <a:ext uri="{FF2B5EF4-FFF2-40B4-BE49-F238E27FC236}">
                  <a16:creationId xmlns:a16="http://schemas.microsoft.com/office/drawing/2014/main" id="{D4D4DB5B-90E6-45AA-BE9C-D79C7A4D16C7}"/>
                </a:ext>
              </a:extLst>
            </p:cNvPr>
            <p:cNvSpPr>
              <a:spLocks/>
            </p:cNvSpPr>
            <p:nvPr/>
          </p:nvSpPr>
          <p:spPr bwMode="gray">
            <a:xfrm>
              <a:off x="2071" y="1496"/>
              <a:ext cx="262" cy="605"/>
            </a:xfrm>
            <a:custGeom>
              <a:avLst/>
              <a:gdLst>
                <a:gd name="T0" fmla="*/ 120 w 131"/>
                <a:gd name="T1" fmla="*/ 3 h 302"/>
                <a:gd name="T2" fmla="*/ 109 w 131"/>
                <a:gd name="T3" fmla="*/ 144 h 302"/>
                <a:gd name="T4" fmla="*/ 51 w 131"/>
                <a:gd name="T5" fmla="*/ 223 h 302"/>
                <a:gd name="T6" fmla="*/ 6 w 131"/>
                <a:gd name="T7" fmla="*/ 286 h 302"/>
                <a:gd name="T8" fmla="*/ 16 w 131"/>
                <a:gd name="T9" fmla="*/ 271 h 302"/>
                <a:gd name="T10" fmla="*/ 90 w 131"/>
                <a:gd name="T11" fmla="*/ 191 h 302"/>
                <a:gd name="T12" fmla="*/ 130 w 131"/>
                <a:gd name="T13" fmla="*/ 72 h 302"/>
                <a:gd name="T14" fmla="*/ 128 w 131"/>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302">
                  <a:moveTo>
                    <a:pt x="120" y="3"/>
                  </a:moveTo>
                  <a:cubicBezTo>
                    <a:pt x="117" y="19"/>
                    <a:pt x="129" y="82"/>
                    <a:pt x="109" y="144"/>
                  </a:cubicBezTo>
                  <a:cubicBezTo>
                    <a:pt x="98" y="175"/>
                    <a:pt x="72" y="200"/>
                    <a:pt x="51" y="223"/>
                  </a:cubicBezTo>
                  <a:cubicBezTo>
                    <a:pt x="30" y="246"/>
                    <a:pt x="13" y="268"/>
                    <a:pt x="6" y="286"/>
                  </a:cubicBezTo>
                  <a:cubicBezTo>
                    <a:pt x="0" y="302"/>
                    <a:pt x="3" y="292"/>
                    <a:pt x="16" y="271"/>
                  </a:cubicBezTo>
                  <a:cubicBezTo>
                    <a:pt x="29" y="250"/>
                    <a:pt x="61" y="224"/>
                    <a:pt x="90" y="191"/>
                  </a:cubicBezTo>
                  <a:cubicBezTo>
                    <a:pt x="122" y="158"/>
                    <a:pt x="130" y="108"/>
                    <a:pt x="130" y="72"/>
                  </a:cubicBezTo>
                  <a:cubicBezTo>
                    <a:pt x="131" y="34"/>
                    <a:pt x="126" y="7"/>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1" name="Freeform 48">
              <a:extLst>
                <a:ext uri="{FF2B5EF4-FFF2-40B4-BE49-F238E27FC236}">
                  <a16:creationId xmlns:a16="http://schemas.microsoft.com/office/drawing/2014/main" id="{18D9070B-209A-4565-8954-505FDB7609B2}"/>
                </a:ext>
              </a:extLst>
            </p:cNvPr>
            <p:cNvSpPr>
              <a:spLocks/>
            </p:cNvSpPr>
            <p:nvPr/>
          </p:nvSpPr>
          <p:spPr bwMode="gray">
            <a:xfrm>
              <a:off x="1531" y="1448"/>
              <a:ext cx="410" cy="364"/>
            </a:xfrm>
            <a:custGeom>
              <a:avLst/>
              <a:gdLst>
                <a:gd name="T0" fmla="*/ 202 w 205"/>
                <a:gd name="T1" fmla="*/ 1 h 182"/>
                <a:gd name="T2" fmla="*/ 158 w 205"/>
                <a:gd name="T3" fmla="*/ 14 h 182"/>
                <a:gd name="T4" fmla="*/ 110 w 205"/>
                <a:gd name="T5" fmla="*/ 77 h 182"/>
                <a:gd name="T6" fmla="*/ 69 w 205"/>
                <a:gd name="T7" fmla="*/ 146 h 182"/>
                <a:gd name="T8" fmla="*/ 14 w 205"/>
                <a:gd name="T9" fmla="*/ 176 h 182"/>
                <a:gd name="T10" fmla="*/ 28 w 205"/>
                <a:gd name="T11" fmla="*/ 173 h 182"/>
                <a:gd name="T12" fmla="*/ 100 w 205"/>
                <a:gd name="T13" fmla="*/ 118 h 182"/>
                <a:gd name="T14" fmla="*/ 153 w 205"/>
                <a:gd name="T15" fmla="*/ 30 h 182"/>
                <a:gd name="T16" fmla="*/ 205 w 205"/>
                <a:gd name="T17"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82">
                  <a:moveTo>
                    <a:pt x="202" y="1"/>
                  </a:moveTo>
                  <a:cubicBezTo>
                    <a:pt x="195" y="0"/>
                    <a:pt x="178" y="2"/>
                    <a:pt x="158" y="14"/>
                  </a:cubicBezTo>
                  <a:cubicBezTo>
                    <a:pt x="138" y="26"/>
                    <a:pt x="121" y="51"/>
                    <a:pt x="110" y="77"/>
                  </a:cubicBezTo>
                  <a:cubicBezTo>
                    <a:pt x="100" y="103"/>
                    <a:pt x="89" y="130"/>
                    <a:pt x="69" y="146"/>
                  </a:cubicBezTo>
                  <a:cubicBezTo>
                    <a:pt x="50" y="163"/>
                    <a:pt x="28" y="170"/>
                    <a:pt x="14" y="176"/>
                  </a:cubicBezTo>
                  <a:cubicBezTo>
                    <a:pt x="0" y="182"/>
                    <a:pt x="8" y="180"/>
                    <a:pt x="28" y="173"/>
                  </a:cubicBezTo>
                  <a:cubicBezTo>
                    <a:pt x="48" y="167"/>
                    <a:pt x="82" y="152"/>
                    <a:pt x="100" y="118"/>
                  </a:cubicBezTo>
                  <a:cubicBezTo>
                    <a:pt x="117" y="86"/>
                    <a:pt x="129" y="49"/>
                    <a:pt x="153" y="30"/>
                  </a:cubicBezTo>
                  <a:cubicBezTo>
                    <a:pt x="177" y="10"/>
                    <a:pt x="200" y="8"/>
                    <a:pt x="20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2" name="Freeform 49">
              <a:extLst>
                <a:ext uri="{FF2B5EF4-FFF2-40B4-BE49-F238E27FC236}">
                  <a16:creationId xmlns:a16="http://schemas.microsoft.com/office/drawing/2014/main" id="{EE0E7C20-855C-44DF-95A6-9F955C5CAD93}"/>
                </a:ext>
              </a:extLst>
            </p:cNvPr>
            <p:cNvSpPr>
              <a:spLocks/>
            </p:cNvSpPr>
            <p:nvPr/>
          </p:nvSpPr>
          <p:spPr bwMode="gray">
            <a:xfrm>
              <a:off x="2541" y="1470"/>
              <a:ext cx="168" cy="735"/>
            </a:xfrm>
            <a:custGeom>
              <a:avLst/>
              <a:gdLst>
                <a:gd name="T0" fmla="*/ 77 w 84"/>
                <a:gd name="T1" fmla="*/ 0 h 367"/>
                <a:gd name="T2" fmla="*/ 51 w 84"/>
                <a:gd name="T3" fmla="*/ 56 h 367"/>
                <a:gd name="T4" fmla="*/ 18 w 84"/>
                <a:gd name="T5" fmla="*/ 153 h 367"/>
                <a:gd name="T6" fmla="*/ 17 w 84"/>
                <a:gd name="T7" fmla="*/ 267 h 367"/>
                <a:gd name="T8" fmla="*/ 14 w 84"/>
                <a:gd name="T9" fmla="*/ 352 h 367"/>
                <a:gd name="T10" fmla="*/ 24 w 84"/>
                <a:gd name="T11" fmla="*/ 334 h 367"/>
                <a:gd name="T12" fmla="*/ 15 w 84"/>
                <a:gd name="T13" fmla="*/ 210 h 367"/>
                <a:gd name="T14" fmla="*/ 57 w 84"/>
                <a:gd name="T15" fmla="*/ 75 h 367"/>
                <a:gd name="T16" fmla="*/ 84 w 84"/>
                <a:gd name="T17" fmla="*/ 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7">
                  <a:moveTo>
                    <a:pt x="77" y="0"/>
                  </a:moveTo>
                  <a:cubicBezTo>
                    <a:pt x="69" y="5"/>
                    <a:pt x="57" y="27"/>
                    <a:pt x="51" y="56"/>
                  </a:cubicBezTo>
                  <a:cubicBezTo>
                    <a:pt x="47" y="85"/>
                    <a:pt x="32" y="116"/>
                    <a:pt x="18" y="153"/>
                  </a:cubicBezTo>
                  <a:cubicBezTo>
                    <a:pt x="3" y="190"/>
                    <a:pt x="7" y="233"/>
                    <a:pt x="17" y="267"/>
                  </a:cubicBezTo>
                  <a:cubicBezTo>
                    <a:pt x="26" y="300"/>
                    <a:pt x="27" y="333"/>
                    <a:pt x="14" y="352"/>
                  </a:cubicBezTo>
                  <a:cubicBezTo>
                    <a:pt x="0" y="367"/>
                    <a:pt x="14" y="362"/>
                    <a:pt x="24" y="334"/>
                  </a:cubicBezTo>
                  <a:cubicBezTo>
                    <a:pt x="36" y="304"/>
                    <a:pt x="17" y="258"/>
                    <a:pt x="15" y="210"/>
                  </a:cubicBezTo>
                  <a:cubicBezTo>
                    <a:pt x="15" y="161"/>
                    <a:pt x="47" y="116"/>
                    <a:pt x="57" y="75"/>
                  </a:cubicBezTo>
                  <a:cubicBezTo>
                    <a:pt x="64" y="33"/>
                    <a:pt x="78" y="6"/>
                    <a:pt x="8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3" name="Freeform 50">
              <a:extLst>
                <a:ext uri="{FF2B5EF4-FFF2-40B4-BE49-F238E27FC236}">
                  <a16:creationId xmlns:a16="http://schemas.microsoft.com/office/drawing/2014/main" id="{8FDE23F3-9021-47A3-864B-56798D6C6532}"/>
                </a:ext>
              </a:extLst>
            </p:cNvPr>
            <p:cNvSpPr>
              <a:spLocks/>
            </p:cNvSpPr>
            <p:nvPr/>
          </p:nvSpPr>
          <p:spPr bwMode="gray">
            <a:xfrm>
              <a:off x="2099" y="1145"/>
              <a:ext cx="448" cy="224"/>
            </a:xfrm>
            <a:custGeom>
              <a:avLst/>
              <a:gdLst>
                <a:gd name="T0" fmla="*/ 222 w 224"/>
                <a:gd name="T1" fmla="*/ 3 h 112"/>
                <a:gd name="T2" fmla="*/ 114 w 224"/>
                <a:gd name="T3" fmla="*/ 24 h 112"/>
                <a:gd name="T4" fmla="*/ 60 w 224"/>
                <a:gd name="T5" fmla="*/ 77 h 112"/>
                <a:gd name="T6" fmla="*/ 13 w 224"/>
                <a:gd name="T7" fmla="*/ 108 h 112"/>
                <a:gd name="T8" fmla="*/ 27 w 224"/>
                <a:gd name="T9" fmla="*/ 106 h 112"/>
                <a:gd name="T10" fmla="*/ 90 w 224"/>
                <a:gd name="T11" fmla="*/ 54 h 112"/>
                <a:gd name="T12" fmla="*/ 172 w 224"/>
                <a:gd name="T13" fmla="*/ 15 h 112"/>
                <a:gd name="T14" fmla="*/ 224 w 224"/>
                <a:gd name="T15" fmla="*/ 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12">
                  <a:moveTo>
                    <a:pt x="222" y="3"/>
                  </a:moveTo>
                  <a:cubicBezTo>
                    <a:pt x="210" y="2"/>
                    <a:pt x="163" y="0"/>
                    <a:pt x="114" y="24"/>
                  </a:cubicBezTo>
                  <a:cubicBezTo>
                    <a:pt x="91" y="38"/>
                    <a:pt x="76" y="60"/>
                    <a:pt x="60" y="77"/>
                  </a:cubicBezTo>
                  <a:cubicBezTo>
                    <a:pt x="45" y="94"/>
                    <a:pt x="27" y="105"/>
                    <a:pt x="13" y="108"/>
                  </a:cubicBezTo>
                  <a:cubicBezTo>
                    <a:pt x="0" y="110"/>
                    <a:pt x="8" y="112"/>
                    <a:pt x="27" y="106"/>
                  </a:cubicBezTo>
                  <a:cubicBezTo>
                    <a:pt x="46" y="100"/>
                    <a:pt x="68" y="78"/>
                    <a:pt x="90" y="54"/>
                  </a:cubicBezTo>
                  <a:cubicBezTo>
                    <a:pt x="111" y="28"/>
                    <a:pt x="145" y="19"/>
                    <a:pt x="172" y="15"/>
                  </a:cubicBezTo>
                  <a:cubicBezTo>
                    <a:pt x="199" y="11"/>
                    <a:pt x="220" y="9"/>
                    <a:pt x="22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4" name="Freeform 51">
              <a:extLst>
                <a:ext uri="{FF2B5EF4-FFF2-40B4-BE49-F238E27FC236}">
                  <a16:creationId xmlns:a16="http://schemas.microsoft.com/office/drawing/2014/main" id="{F7EDF006-DC30-4E56-988F-B9D1EDEB6798}"/>
                </a:ext>
              </a:extLst>
            </p:cNvPr>
            <p:cNvSpPr>
              <a:spLocks/>
            </p:cNvSpPr>
            <p:nvPr/>
          </p:nvSpPr>
          <p:spPr bwMode="gray">
            <a:xfrm>
              <a:off x="2705" y="1448"/>
              <a:ext cx="118" cy="769"/>
            </a:xfrm>
            <a:custGeom>
              <a:avLst/>
              <a:gdLst>
                <a:gd name="T0" fmla="*/ 33 w 59"/>
                <a:gd name="T1" fmla="*/ 0 h 384"/>
                <a:gd name="T2" fmla="*/ 6 w 59"/>
                <a:gd name="T3" fmla="*/ 59 h 384"/>
                <a:gd name="T4" fmla="*/ 18 w 59"/>
                <a:gd name="T5" fmla="*/ 170 h 384"/>
                <a:gd name="T6" fmla="*/ 47 w 59"/>
                <a:gd name="T7" fmla="*/ 279 h 384"/>
                <a:gd name="T8" fmla="*/ 15 w 59"/>
                <a:gd name="T9" fmla="*/ 363 h 384"/>
                <a:gd name="T10" fmla="*/ 21 w 59"/>
                <a:gd name="T11" fmla="*/ 344 h 384"/>
                <a:gd name="T12" fmla="*/ 46 w 59"/>
                <a:gd name="T13" fmla="*/ 294 h 384"/>
                <a:gd name="T14" fmla="*/ 49 w 59"/>
                <a:gd name="T15" fmla="*/ 222 h 384"/>
                <a:gd name="T16" fmla="*/ 20 w 59"/>
                <a:gd name="T17" fmla="*/ 149 h 384"/>
                <a:gd name="T18" fmla="*/ 13 w 59"/>
                <a:gd name="T19" fmla="*/ 79 h 384"/>
                <a:gd name="T20" fmla="*/ 40 w 59"/>
                <a:gd name="T21" fmla="*/ 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84">
                  <a:moveTo>
                    <a:pt x="33" y="0"/>
                  </a:moveTo>
                  <a:cubicBezTo>
                    <a:pt x="26" y="7"/>
                    <a:pt x="12" y="28"/>
                    <a:pt x="6" y="59"/>
                  </a:cubicBezTo>
                  <a:cubicBezTo>
                    <a:pt x="0" y="90"/>
                    <a:pt x="3" y="131"/>
                    <a:pt x="18" y="170"/>
                  </a:cubicBezTo>
                  <a:cubicBezTo>
                    <a:pt x="33" y="207"/>
                    <a:pt x="58" y="243"/>
                    <a:pt x="47" y="279"/>
                  </a:cubicBezTo>
                  <a:cubicBezTo>
                    <a:pt x="34" y="312"/>
                    <a:pt x="12" y="340"/>
                    <a:pt x="15" y="363"/>
                  </a:cubicBezTo>
                  <a:cubicBezTo>
                    <a:pt x="19" y="384"/>
                    <a:pt x="14" y="371"/>
                    <a:pt x="21" y="344"/>
                  </a:cubicBezTo>
                  <a:cubicBezTo>
                    <a:pt x="24" y="330"/>
                    <a:pt x="36" y="314"/>
                    <a:pt x="46" y="294"/>
                  </a:cubicBezTo>
                  <a:cubicBezTo>
                    <a:pt x="59" y="274"/>
                    <a:pt x="58" y="246"/>
                    <a:pt x="49" y="222"/>
                  </a:cubicBezTo>
                  <a:cubicBezTo>
                    <a:pt x="40" y="197"/>
                    <a:pt x="27" y="174"/>
                    <a:pt x="20" y="149"/>
                  </a:cubicBezTo>
                  <a:cubicBezTo>
                    <a:pt x="14" y="125"/>
                    <a:pt x="12" y="100"/>
                    <a:pt x="13" y="79"/>
                  </a:cubicBezTo>
                  <a:cubicBezTo>
                    <a:pt x="17" y="35"/>
                    <a:pt x="36" y="7"/>
                    <a:pt x="4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5" name="Freeform 53">
              <a:extLst>
                <a:ext uri="{FF2B5EF4-FFF2-40B4-BE49-F238E27FC236}">
                  <a16:creationId xmlns:a16="http://schemas.microsoft.com/office/drawing/2014/main" id="{4F61719D-E097-4220-B0B8-06BCCD0E129A}"/>
                </a:ext>
              </a:extLst>
            </p:cNvPr>
            <p:cNvSpPr>
              <a:spLocks/>
            </p:cNvSpPr>
            <p:nvPr/>
          </p:nvSpPr>
          <p:spPr bwMode="gray">
            <a:xfrm>
              <a:off x="2865" y="1365"/>
              <a:ext cx="630" cy="962"/>
            </a:xfrm>
            <a:custGeom>
              <a:avLst/>
              <a:gdLst>
                <a:gd name="T0" fmla="*/ 60 w 315"/>
                <a:gd name="T1" fmla="*/ 0 h 480"/>
                <a:gd name="T2" fmla="*/ 10 w 315"/>
                <a:gd name="T3" fmla="*/ 85 h 480"/>
                <a:gd name="T4" fmla="*/ 14 w 315"/>
                <a:gd name="T5" fmla="*/ 166 h 480"/>
                <a:gd name="T6" fmla="*/ 82 w 315"/>
                <a:gd name="T7" fmla="*/ 227 h 480"/>
                <a:gd name="T8" fmla="*/ 164 w 315"/>
                <a:gd name="T9" fmla="*/ 269 h 480"/>
                <a:gd name="T10" fmla="*/ 226 w 315"/>
                <a:gd name="T11" fmla="*/ 331 h 480"/>
                <a:gd name="T12" fmla="*/ 304 w 315"/>
                <a:gd name="T13" fmla="*/ 446 h 480"/>
                <a:gd name="T14" fmla="*/ 292 w 315"/>
                <a:gd name="T15" fmla="*/ 416 h 480"/>
                <a:gd name="T16" fmla="*/ 243 w 315"/>
                <a:gd name="T17" fmla="*/ 344 h 480"/>
                <a:gd name="T18" fmla="*/ 167 w 315"/>
                <a:gd name="T19" fmla="*/ 262 h 480"/>
                <a:gd name="T20" fmla="*/ 62 w 315"/>
                <a:gd name="T21" fmla="*/ 205 h 480"/>
                <a:gd name="T22" fmla="*/ 13 w 315"/>
                <a:gd name="T23" fmla="*/ 114 h 480"/>
                <a:gd name="T24" fmla="*/ 46 w 315"/>
                <a:gd name="T25" fmla="*/ 39 h 480"/>
                <a:gd name="T26" fmla="*/ 68 w 315"/>
                <a:gd name="T27"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480">
                  <a:moveTo>
                    <a:pt x="60" y="0"/>
                  </a:moveTo>
                  <a:cubicBezTo>
                    <a:pt x="54" y="15"/>
                    <a:pt x="30" y="39"/>
                    <a:pt x="10" y="85"/>
                  </a:cubicBezTo>
                  <a:cubicBezTo>
                    <a:pt x="1" y="108"/>
                    <a:pt x="0" y="139"/>
                    <a:pt x="14" y="166"/>
                  </a:cubicBezTo>
                  <a:cubicBezTo>
                    <a:pt x="28" y="194"/>
                    <a:pt x="55" y="213"/>
                    <a:pt x="82" y="227"/>
                  </a:cubicBezTo>
                  <a:cubicBezTo>
                    <a:pt x="109" y="242"/>
                    <a:pt x="139" y="253"/>
                    <a:pt x="164" y="269"/>
                  </a:cubicBezTo>
                  <a:cubicBezTo>
                    <a:pt x="190" y="284"/>
                    <a:pt x="207" y="309"/>
                    <a:pt x="226" y="331"/>
                  </a:cubicBezTo>
                  <a:cubicBezTo>
                    <a:pt x="261" y="374"/>
                    <a:pt x="292" y="414"/>
                    <a:pt x="304" y="446"/>
                  </a:cubicBezTo>
                  <a:cubicBezTo>
                    <a:pt x="310" y="480"/>
                    <a:pt x="315" y="457"/>
                    <a:pt x="292" y="416"/>
                  </a:cubicBezTo>
                  <a:cubicBezTo>
                    <a:pt x="281" y="396"/>
                    <a:pt x="264" y="371"/>
                    <a:pt x="243" y="344"/>
                  </a:cubicBezTo>
                  <a:cubicBezTo>
                    <a:pt x="221" y="318"/>
                    <a:pt x="202" y="283"/>
                    <a:pt x="167" y="262"/>
                  </a:cubicBezTo>
                  <a:cubicBezTo>
                    <a:pt x="133" y="241"/>
                    <a:pt x="94" y="227"/>
                    <a:pt x="62" y="205"/>
                  </a:cubicBezTo>
                  <a:cubicBezTo>
                    <a:pt x="29" y="184"/>
                    <a:pt x="9" y="148"/>
                    <a:pt x="13" y="114"/>
                  </a:cubicBezTo>
                  <a:cubicBezTo>
                    <a:pt x="15" y="81"/>
                    <a:pt x="34" y="57"/>
                    <a:pt x="46" y="39"/>
                  </a:cubicBezTo>
                  <a:cubicBezTo>
                    <a:pt x="59" y="21"/>
                    <a:pt x="64" y="6"/>
                    <a:pt x="6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6" name="Freeform 54">
              <a:extLst>
                <a:ext uri="{FF2B5EF4-FFF2-40B4-BE49-F238E27FC236}">
                  <a16:creationId xmlns:a16="http://schemas.microsoft.com/office/drawing/2014/main" id="{C92B3D33-C760-4619-9817-61BA44DB8ABB}"/>
                </a:ext>
              </a:extLst>
            </p:cNvPr>
            <p:cNvSpPr>
              <a:spLocks/>
            </p:cNvSpPr>
            <p:nvPr/>
          </p:nvSpPr>
          <p:spPr bwMode="gray">
            <a:xfrm>
              <a:off x="3239" y="1229"/>
              <a:ext cx="416" cy="976"/>
            </a:xfrm>
            <a:custGeom>
              <a:avLst/>
              <a:gdLst>
                <a:gd name="T0" fmla="*/ 15 w 208"/>
                <a:gd name="T1" fmla="*/ 3 h 487"/>
                <a:gd name="T2" fmla="*/ 33 w 208"/>
                <a:gd name="T3" fmla="*/ 91 h 487"/>
                <a:gd name="T4" fmla="*/ 32 w 208"/>
                <a:gd name="T5" fmla="*/ 159 h 487"/>
                <a:gd name="T6" fmla="*/ 5 w 208"/>
                <a:gd name="T7" fmla="*/ 238 h 487"/>
                <a:gd name="T8" fmla="*/ 48 w 208"/>
                <a:gd name="T9" fmla="*/ 313 h 487"/>
                <a:gd name="T10" fmla="*/ 117 w 208"/>
                <a:gd name="T11" fmla="*/ 357 h 487"/>
                <a:gd name="T12" fmla="*/ 198 w 208"/>
                <a:gd name="T13" fmla="*/ 457 h 487"/>
                <a:gd name="T14" fmla="*/ 187 w 208"/>
                <a:gd name="T15" fmla="*/ 429 h 487"/>
                <a:gd name="T16" fmla="*/ 51 w 208"/>
                <a:gd name="T17" fmla="*/ 306 h 487"/>
                <a:gd name="T18" fmla="*/ 17 w 208"/>
                <a:gd name="T19" fmla="*/ 266 h 487"/>
                <a:gd name="T20" fmla="*/ 20 w 208"/>
                <a:gd name="T21" fmla="*/ 214 h 487"/>
                <a:gd name="T22" fmla="*/ 45 w 208"/>
                <a:gd name="T23" fmla="*/ 115 h 487"/>
                <a:gd name="T24" fmla="*/ 29 w 208"/>
                <a:gd name="T25" fmla="*/ 38 h 487"/>
                <a:gd name="T26" fmla="*/ 23 w 208"/>
                <a:gd name="T2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487">
                  <a:moveTo>
                    <a:pt x="15" y="3"/>
                  </a:moveTo>
                  <a:cubicBezTo>
                    <a:pt x="14" y="17"/>
                    <a:pt x="23" y="50"/>
                    <a:pt x="33" y="91"/>
                  </a:cubicBezTo>
                  <a:cubicBezTo>
                    <a:pt x="37" y="112"/>
                    <a:pt x="38" y="136"/>
                    <a:pt x="32" y="159"/>
                  </a:cubicBezTo>
                  <a:cubicBezTo>
                    <a:pt x="25" y="183"/>
                    <a:pt x="9" y="207"/>
                    <a:pt x="5" y="238"/>
                  </a:cubicBezTo>
                  <a:cubicBezTo>
                    <a:pt x="0" y="270"/>
                    <a:pt x="24" y="298"/>
                    <a:pt x="48" y="313"/>
                  </a:cubicBezTo>
                  <a:cubicBezTo>
                    <a:pt x="72" y="329"/>
                    <a:pt x="97" y="340"/>
                    <a:pt x="117" y="357"/>
                  </a:cubicBezTo>
                  <a:cubicBezTo>
                    <a:pt x="157" y="390"/>
                    <a:pt x="188" y="426"/>
                    <a:pt x="198" y="457"/>
                  </a:cubicBezTo>
                  <a:cubicBezTo>
                    <a:pt x="204" y="487"/>
                    <a:pt x="208" y="467"/>
                    <a:pt x="187" y="429"/>
                  </a:cubicBezTo>
                  <a:cubicBezTo>
                    <a:pt x="166" y="391"/>
                    <a:pt x="115" y="341"/>
                    <a:pt x="51" y="306"/>
                  </a:cubicBezTo>
                  <a:cubicBezTo>
                    <a:pt x="37" y="296"/>
                    <a:pt x="23" y="283"/>
                    <a:pt x="17" y="266"/>
                  </a:cubicBezTo>
                  <a:cubicBezTo>
                    <a:pt x="10" y="249"/>
                    <a:pt x="14" y="230"/>
                    <a:pt x="20" y="214"/>
                  </a:cubicBezTo>
                  <a:cubicBezTo>
                    <a:pt x="35" y="181"/>
                    <a:pt x="50" y="147"/>
                    <a:pt x="45" y="115"/>
                  </a:cubicBezTo>
                  <a:cubicBezTo>
                    <a:pt x="43" y="84"/>
                    <a:pt x="34" y="58"/>
                    <a:pt x="29" y="38"/>
                  </a:cubicBezTo>
                  <a:cubicBezTo>
                    <a:pt x="24" y="18"/>
                    <a:pt x="23" y="5"/>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7" name="Freeform 55">
              <a:extLst>
                <a:ext uri="{FF2B5EF4-FFF2-40B4-BE49-F238E27FC236}">
                  <a16:creationId xmlns:a16="http://schemas.microsoft.com/office/drawing/2014/main" id="{B1C7D432-F04A-4C2D-A172-57AE9ED5D121}"/>
                </a:ext>
              </a:extLst>
            </p:cNvPr>
            <p:cNvSpPr>
              <a:spLocks/>
            </p:cNvSpPr>
            <p:nvPr/>
          </p:nvSpPr>
          <p:spPr bwMode="gray">
            <a:xfrm>
              <a:off x="3299" y="1259"/>
              <a:ext cx="526" cy="1082"/>
            </a:xfrm>
            <a:custGeom>
              <a:avLst/>
              <a:gdLst>
                <a:gd name="T0" fmla="*/ 256 w 263"/>
                <a:gd name="T1" fmla="*/ 0 h 540"/>
                <a:gd name="T2" fmla="*/ 219 w 263"/>
                <a:gd name="T3" fmla="*/ 24 h 540"/>
                <a:gd name="T4" fmla="*/ 144 w 263"/>
                <a:gd name="T5" fmla="*/ 40 h 540"/>
                <a:gd name="T6" fmla="*/ 107 w 263"/>
                <a:gd name="T7" fmla="*/ 75 h 540"/>
                <a:gd name="T8" fmla="*/ 116 w 263"/>
                <a:gd name="T9" fmla="*/ 129 h 540"/>
                <a:gd name="T10" fmla="*/ 191 w 263"/>
                <a:gd name="T11" fmla="*/ 213 h 540"/>
                <a:gd name="T12" fmla="*/ 228 w 263"/>
                <a:gd name="T13" fmla="*/ 309 h 540"/>
                <a:gd name="T14" fmla="*/ 153 w 263"/>
                <a:gd name="T15" fmla="*/ 389 h 540"/>
                <a:gd name="T16" fmla="*/ 25 w 263"/>
                <a:gd name="T17" fmla="*/ 509 h 540"/>
                <a:gd name="T18" fmla="*/ 55 w 263"/>
                <a:gd name="T19" fmla="*/ 482 h 540"/>
                <a:gd name="T20" fmla="*/ 137 w 263"/>
                <a:gd name="T21" fmla="*/ 411 h 540"/>
                <a:gd name="T22" fmla="*/ 235 w 263"/>
                <a:gd name="T23" fmla="*/ 311 h 540"/>
                <a:gd name="T24" fmla="*/ 121 w 263"/>
                <a:gd name="T25" fmla="*/ 68 h 540"/>
                <a:gd name="T26" fmla="*/ 217 w 263"/>
                <a:gd name="T27" fmla="*/ 34 h 540"/>
                <a:gd name="T28" fmla="*/ 263 w 263"/>
                <a:gd name="T29" fmla="*/ 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540">
                  <a:moveTo>
                    <a:pt x="256" y="0"/>
                  </a:moveTo>
                  <a:cubicBezTo>
                    <a:pt x="249" y="6"/>
                    <a:pt x="238" y="18"/>
                    <a:pt x="219" y="24"/>
                  </a:cubicBezTo>
                  <a:cubicBezTo>
                    <a:pt x="201" y="30"/>
                    <a:pt x="173" y="26"/>
                    <a:pt x="144" y="40"/>
                  </a:cubicBezTo>
                  <a:cubicBezTo>
                    <a:pt x="130" y="46"/>
                    <a:pt x="114" y="56"/>
                    <a:pt x="107" y="75"/>
                  </a:cubicBezTo>
                  <a:cubicBezTo>
                    <a:pt x="100" y="93"/>
                    <a:pt x="107" y="113"/>
                    <a:pt x="116" y="129"/>
                  </a:cubicBezTo>
                  <a:cubicBezTo>
                    <a:pt x="134" y="163"/>
                    <a:pt x="167" y="184"/>
                    <a:pt x="191" y="213"/>
                  </a:cubicBezTo>
                  <a:cubicBezTo>
                    <a:pt x="214" y="240"/>
                    <a:pt x="242" y="276"/>
                    <a:pt x="228" y="309"/>
                  </a:cubicBezTo>
                  <a:cubicBezTo>
                    <a:pt x="209" y="340"/>
                    <a:pt x="178" y="365"/>
                    <a:pt x="153" y="389"/>
                  </a:cubicBezTo>
                  <a:cubicBezTo>
                    <a:pt x="100" y="437"/>
                    <a:pt x="53" y="477"/>
                    <a:pt x="25" y="509"/>
                  </a:cubicBezTo>
                  <a:cubicBezTo>
                    <a:pt x="0" y="540"/>
                    <a:pt x="12" y="520"/>
                    <a:pt x="55" y="482"/>
                  </a:cubicBezTo>
                  <a:cubicBezTo>
                    <a:pt x="76" y="463"/>
                    <a:pt x="104" y="439"/>
                    <a:pt x="137" y="411"/>
                  </a:cubicBezTo>
                  <a:cubicBezTo>
                    <a:pt x="168" y="382"/>
                    <a:pt x="207" y="354"/>
                    <a:pt x="235" y="311"/>
                  </a:cubicBezTo>
                  <a:cubicBezTo>
                    <a:pt x="257" y="200"/>
                    <a:pt x="84" y="157"/>
                    <a:pt x="121" y="68"/>
                  </a:cubicBezTo>
                  <a:cubicBezTo>
                    <a:pt x="149" y="36"/>
                    <a:pt x="190" y="40"/>
                    <a:pt x="217" y="34"/>
                  </a:cubicBezTo>
                  <a:cubicBezTo>
                    <a:pt x="246" y="26"/>
                    <a:pt x="257" y="7"/>
                    <a:pt x="26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8" name="Freeform 56">
              <a:extLst>
                <a:ext uri="{FF2B5EF4-FFF2-40B4-BE49-F238E27FC236}">
                  <a16:creationId xmlns:a16="http://schemas.microsoft.com/office/drawing/2014/main" id="{14FB1394-1604-484B-9D5D-72C02CE7B9F8}"/>
                </a:ext>
              </a:extLst>
            </p:cNvPr>
            <p:cNvSpPr>
              <a:spLocks/>
            </p:cNvSpPr>
            <p:nvPr/>
          </p:nvSpPr>
          <p:spPr bwMode="gray">
            <a:xfrm>
              <a:off x="3139" y="1618"/>
              <a:ext cx="492" cy="681"/>
            </a:xfrm>
            <a:custGeom>
              <a:avLst/>
              <a:gdLst>
                <a:gd name="T0" fmla="*/ 242 w 246"/>
                <a:gd name="T1" fmla="*/ 0 h 340"/>
                <a:gd name="T2" fmla="*/ 195 w 246"/>
                <a:gd name="T3" fmla="*/ 51 h 340"/>
                <a:gd name="T4" fmla="*/ 189 w 246"/>
                <a:gd name="T5" fmla="*/ 107 h 340"/>
                <a:gd name="T6" fmla="*/ 165 w 246"/>
                <a:gd name="T7" fmla="*/ 161 h 340"/>
                <a:gd name="T8" fmla="*/ 69 w 246"/>
                <a:gd name="T9" fmla="*/ 244 h 340"/>
                <a:gd name="T10" fmla="*/ 5 w 246"/>
                <a:gd name="T11" fmla="*/ 318 h 340"/>
                <a:gd name="T12" fmla="*/ 17 w 246"/>
                <a:gd name="T13" fmla="*/ 299 h 340"/>
                <a:gd name="T14" fmla="*/ 123 w 246"/>
                <a:gd name="T15" fmla="*/ 210 h 340"/>
                <a:gd name="T16" fmla="*/ 181 w 246"/>
                <a:gd name="T17" fmla="*/ 148 h 340"/>
                <a:gd name="T18" fmla="*/ 198 w 246"/>
                <a:gd name="T19" fmla="*/ 72 h 340"/>
                <a:gd name="T20" fmla="*/ 246 w 246"/>
                <a:gd name="T21"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40">
                  <a:moveTo>
                    <a:pt x="242" y="0"/>
                  </a:moveTo>
                  <a:cubicBezTo>
                    <a:pt x="234" y="5"/>
                    <a:pt x="207" y="17"/>
                    <a:pt x="195" y="51"/>
                  </a:cubicBezTo>
                  <a:cubicBezTo>
                    <a:pt x="190" y="68"/>
                    <a:pt x="191" y="88"/>
                    <a:pt x="189" y="107"/>
                  </a:cubicBezTo>
                  <a:cubicBezTo>
                    <a:pt x="187" y="126"/>
                    <a:pt x="178" y="145"/>
                    <a:pt x="165" y="161"/>
                  </a:cubicBezTo>
                  <a:cubicBezTo>
                    <a:pt x="141" y="196"/>
                    <a:pt x="100" y="219"/>
                    <a:pt x="69" y="244"/>
                  </a:cubicBezTo>
                  <a:cubicBezTo>
                    <a:pt x="37" y="267"/>
                    <a:pt x="12" y="295"/>
                    <a:pt x="5" y="318"/>
                  </a:cubicBezTo>
                  <a:cubicBezTo>
                    <a:pt x="0" y="340"/>
                    <a:pt x="0" y="326"/>
                    <a:pt x="17" y="299"/>
                  </a:cubicBezTo>
                  <a:cubicBezTo>
                    <a:pt x="34" y="271"/>
                    <a:pt x="78" y="242"/>
                    <a:pt x="123" y="210"/>
                  </a:cubicBezTo>
                  <a:cubicBezTo>
                    <a:pt x="146" y="194"/>
                    <a:pt x="166" y="172"/>
                    <a:pt x="181" y="148"/>
                  </a:cubicBezTo>
                  <a:cubicBezTo>
                    <a:pt x="198" y="124"/>
                    <a:pt x="196" y="95"/>
                    <a:pt x="198" y="72"/>
                  </a:cubicBezTo>
                  <a:cubicBezTo>
                    <a:pt x="201" y="23"/>
                    <a:pt x="242" y="7"/>
                    <a:pt x="2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59" name="Freeform 57">
              <a:extLst>
                <a:ext uri="{FF2B5EF4-FFF2-40B4-BE49-F238E27FC236}">
                  <a16:creationId xmlns:a16="http://schemas.microsoft.com/office/drawing/2014/main" id="{54AC16FC-3504-4C64-AA8E-C6F0B2A4D4A0}"/>
                </a:ext>
              </a:extLst>
            </p:cNvPr>
            <p:cNvSpPr>
              <a:spLocks/>
            </p:cNvSpPr>
            <p:nvPr/>
          </p:nvSpPr>
          <p:spPr bwMode="gray">
            <a:xfrm>
              <a:off x="3603" y="1363"/>
              <a:ext cx="292" cy="896"/>
            </a:xfrm>
            <a:custGeom>
              <a:avLst/>
              <a:gdLst>
                <a:gd name="T0" fmla="*/ 0 w 146"/>
                <a:gd name="T1" fmla="*/ 6 h 447"/>
                <a:gd name="T2" fmla="*/ 65 w 146"/>
                <a:gd name="T3" fmla="*/ 65 h 447"/>
                <a:gd name="T4" fmla="*/ 127 w 146"/>
                <a:gd name="T5" fmla="*/ 191 h 447"/>
                <a:gd name="T6" fmla="*/ 106 w 146"/>
                <a:gd name="T7" fmla="*/ 268 h 447"/>
                <a:gd name="T8" fmla="*/ 71 w 146"/>
                <a:gd name="T9" fmla="*/ 340 h 447"/>
                <a:gd name="T10" fmla="*/ 129 w 146"/>
                <a:gd name="T11" fmla="*/ 442 h 447"/>
                <a:gd name="T12" fmla="*/ 141 w 146"/>
                <a:gd name="T13" fmla="*/ 445 h 447"/>
                <a:gd name="T14" fmla="*/ 106 w 146"/>
                <a:gd name="T15" fmla="*/ 426 h 447"/>
                <a:gd name="T16" fmla="*/ 75 w 146"/>
                <a:gd name="T17" fmla="*/ 360 h 447"/>
                <a:gd name="T18" fmla="*/ 113 w 146"/>
                <a:gd name="T19" fmla="*/ 270 h 447"/>
                <a:gd name="T20" fmla="*/ 133 w 146"/>
                <a:gd name="T21" fmla="*/ 166 h 447"/>
                <a:gd name="T22" fmla="*/ 89 w 146"/>
                <a:gd name="T23" fmla="*/ 76 h 447"/>
                <a:gd name="T24" fmla="*/ 30 w 146"/>
                <a:gd name="T25" fmla="*/ 27 h 447"/>
                <a:gd name="T26" fmla="*/ 6 w 146"/>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447">
                  <a:moveTo>
                    <a:pt x="0" y="6"/>
                  </a:moveTo>
                  <a:cubicBezTo>
                    <a:pt x="4" y="20"/>
                    <a:pt x="33" y="40"/>
                    <a:pt x="65" y="65"/>
                  </a:cubicBezTo>
                  <a:cubicBezTo>
                    <a:pt x="92" y="92"/>
                    <a:pt x="127" y="139"/>
                    <a:pt x="127" y="191"/>
                  </a:cubicBezTo>
                  <a:cubicBezTo>
                    <a:pt x="127" y="218"/>
                    <a:pt x="120" y="245"/>
                    <a:pt x="106" y="268"/>
                  </a:cubicBezTo>
                  <a:cubicBezTo>
                    <a:pt x="92" y="291"/>
                    <a:pt x="74" y="313"/>
                    <a:pt x="71" y="340"/>
                  </a:cubicBezTo>
                  <a:cubicBezTo>
                    <a:pt x="63" y="395"/>
                    <a:pt x="101" y="435"/>
                    <a:pt x="129" y="442"/>
                  </a:cubicBezTo>
                  <a:cubicBezTo>
                    <a:pt x="143" y="446"/>
                    <a:pt x="146" y="447"/>
                    <a:pt x="141" y="445"/>
                  </a:cubicBezTo>
                  <a:cubicBezTo>
                    <a:pt x="136" y="443"/>
                    <a:pt x="121" y="440"/>
                    <a:pt x="106" y="426"/>
                  </a:cubicBezTo>
                  <a:cubicBezTo>
                    <a:pt x="91" y="414"/>
                    <a:pt x="77" y="390"/>
                    <a:pt x="75" y="360"/>
                  </a:cubicBezTo>
                  <a:cubicBezTo>
                    <a:pt x="72" y="329"/>
                    <a:pt x="93" y="300"/>
                    <a:pt x="113" y="270"/>
                  </a:cubicBezTo>
                  <a:cubicBezTo>
                    <a:pt x="132" y="240"/>
                    <a:pt x="139" y="201"/>
                    <a:pt x="133" y="166"/>
                  </a:cubicBezTo>
                  <a:cubicBezTo>
                    <a:pt x="128" y="129"/>
                    <a:pt x="106" y="101"/>
                    <a:pt x="89" y="76"/>
                  </a:cubicBezTo>
                  <a:cubicBezTo>
                    <a:pt x="69" y="52"/>
                    <a:pt x="45" y="39"/>
                    <a:pt x="30" y="27"/>
                  </a:cubicBezTo>
                  <a:cubicBezTo>
                    <a:pt x="15" y="15"/>
                    <a:pt x="8" y="4"/>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0" name="Freeform 58">
              <a:extLst>
                <a:ext uri="{FF2B5EF4-FFF2-40B4-BE49-F238E27FC236}">
                  <a16:creationId xmlns:a16="http://schemas.microsoft.com/office/drawing/2014/main" id="{C061339B-35AA-4015-A3C1-15F8D5EEB24B}"/>
                </a:ext>
              </a:extLst>
            </p:cNvPr>
            <p:cNvSpPr>
              <a:spLocks/>
            </p:cNvSpPr>
            <p:nvPr/>
          </p:nvSpPr>
          <p:spPr bwMode="gray">
            <a:xfrm>
              <a:off x="3885" y="1341"/>
              <a:ext cx="298" cy="982"/>
            </a:xfrm>
            <a:custGeom>
              <a:avLst/>
              <a:gdLst>
                <a:gd name="T0" fmla="*/ 2 w 149"/>
                <a:gd name="T1" fmla="*/ 10 h 490"/>
                <a:gd name="T2" fmla="*/ 76 w 149"/>
                <a:gd name="T3" fmla="*/ 56 h 490"/>
                <a:gd name="T4" fmla="*/ 123 w 149"/>
                <a:gd name="T5" fmla="*/ 109 h 490"/>
                <a:gd name="T6" fmla="*/ 127 w 149"/>
                <a:gd name="T7" fmla="*/ 180 h 490"/>
                <a:gd name="T8" fmla="*/ 75 w 149"/>
                <a:gd name="T9" fmla="*/ 248 h 490"/>
                <a:gd name="T10" fmla="*/ 66 w 149"/>
                <a:gd name="T11" fmla="*/ 331 h 490"/>
                <a:gd name="T12" fmla="*/ 77 w 149"/>
                <a:gd name="T13" fmla="*/ 461 h 490"/>
                <a:gd name="T14" fmla="*/ 82 w 149"/>
                <a:gd name="T15" fmla="*/ 431 h 490"/>
                <a:gd name="T16" fmla="*/ 73 w 149"/>
                <a:gd name="T17" fmla="*/ 350 h 490"/>
                <a:gd name="T18" fmla="*/ 83 w 149"/>
                <a:gd name="T19" fmla="*/ 250 h 490"/>
                <a:gd name="T20" fmla="*/ 143 w 149"/>
                <a:gd name="T21" fmla="*/ 159 h 490"/>
                <a:gd name="T22" fmla="*/ 101 w 149"/>
                <a:gd name="T23" fmla="*/ 67 h 490"/>
                <a:gd name="T24" fmla="*/ 0 w 14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490">
                  <a:moveTo>
                    <a:pt x="2" y="10"/>
                  </a:moveTo>
                  <a:cubicBezTo>
                    <a:pt x="16" y="11"/>
                    <a:pt x="44" y="27"/>
                    <a:pt x="76" y="56"/>
                  </a:cubicBezTo>
                  <a:cubicBezTo>
                    <a:pt x="92" y="71"/>
                    <a:pt x="109" y="88"/>
                    <a:pt x="123" y="109"/>
                  </a:cubicBezTo>
                  <a:cubicBezTo>
                    <a:pt x="136" y="130"/>
                    <a:pt x="141" y="156"/>
                    <a:pt x="127" y="180"/>
                  </a:cubicBezTo>
                  <a:cubicBezTo>
                    <a:pt x="114" y="203"/>
                    <a:pt x="89" y="221"/>
                    <a:pt x="75" y="248"/>
                  </a:cubicBezTo>
                  <a:cubicBezTo>
                    <a:pt x="62" y="275"/>
                    <a:pt x="63" y="305"/>
                    <a:pt x="66" y="331"/>
                  </a:cubicBezTo>
                  <a:cubicBezTo>
                    <a:pt x="73" y="383"/>
                    <a:pt x="84" y="429"/>
                    <a:pt x="77" y="461"/>
                  </a:cubicBezTo>
                  <a:cubicBezTo>
                    <a:pt x="68" y="490"/>
                    <a:pt x="80" y="475"/>
                    <a:pt x="82" y="431"/>
                  </a:cubicBezTo>
                  <a:cubicBezTo>
                    <a:pt x="82" y="409"/>
                    <a:pt x="78" y="381"/>
                    <a:pt x="73" y="350"/>
                  </a:cubicBezTo>
                  <a:cubicBezTo>
                    <a:pt x="69" y="320"/>
                    <a:pt x="65" y="283"/>
                    <a:pt x="83" y="250"/>
                  </a:cubicBezTo>
                  <a:cubicBezTo>
                    <a:pt x="99" y="219"/>
                    <a:pt x="137" y="198"/>
                    <a:pt x="143" y="159"/>
                  </a:cubicBezTo>
                  <a:cubicBezTo>
                    <a:pt x="149" y="119"/>
                    <a:pt x="122" y="89"/>
                    <a:pt x="101" y="67"/>
                  </a:cubicBezTo>
                  <a:cubicBezTo>
                    <a:pt x="58" y="21"/>
                    <a:pt x="15"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1" name="Freeform 59">
              <a:extLst>
                <a:ext uri="{FF2B5EF4-FFF2-40B4-BE49-F238E27FC236}">
                  <a16:creationId xmlns:a16="http://schemas.microsoft.com/office/drawing/2014/main" id="{47CFE4B7-03F7-4595-9D92-F905AE3BD6B2}"/>
                </a:ext>
              </a:extLst>
            </p:cNvPr>
            <p:cNvSpPr>
              <a:spLocks/>
            </p:cNvSpPr>
            <p:nvPr/>
          </p:nvSpPr>
          <p:spPr bwMode="gray">
            <a:xfrm>
              <a:off x="3913" y="1223"/>
              <a:ext cx="498" cy="1002"/>
            </a:xfrm>
            <a:custGeom>
              <a:avLst/>
              <a:gdLst>
                <a:gd name="T0" fmla="*/ 126 w 249"/>
                <a:gd name="T1" fmla="*/ 0 h 500"/>
                <a:gd name="T2" fmla="*/ 44 w 249"/>
                <a:gd name="T3" fmla="*/ 69 h 500"/>
                <a:gd name="T4" fmla="*/ 3 w 249"/>
                <a:gd name="T5" fmla="*/ 249 h 500"/>
                <a:gd name="T6" fmla="*/ 20 w 249"/>
                <a:gd name="T7" fmla="*/ 349 h 500"/>
                <a:gd name="T8" fmla="*/ 74 w 249"/>
                <a:gd name="T9" fmla="*/ 431 h 500"/>
                <a:gd name="T10" fmla="*/ 156 w 249"/>
                <a:gd name="T11" fmla="*/ 460 h 500"/>
                <a:gd name="T12" fmla="*/ 217 w 249"/>
                <a:gd name="T13" fmla="*/ 488 h 500"/>
                <a:gd name="T14" fmla="*/ 186 w 249"/>
                <a:gd name="T15" fmla="*/ 471 h 500"/>
                <a:gd name="T16" fmla="*/ 98 w 249"/>
                <a:gd name="T17" fmla="*/ 436 h 500"/>
                <a:gd name="T18" fmla="*/ 27 w 249"/>
                <a:gd name="T19" fmla="*/ 346 h 500"/>
                <a:gd name="T20" fmla="*/ 39 w 249"/>
                <a:gd name="T21" fmla="*/ 101 h 500"/>
                <a:gd name="T22" fmla="*/ 130 w 249"/>
                <a:gd name="T23"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500">
                  <a:moveTo>
                    <a:pt x="126" y="0"/>
                  </a:moveTo>
                  <a:cubicBezTo>
                    <a:pt x="110" y="2"/>
                    <a:pt x="71" y="22"/>
                    <a:pt x="44" y="69"/>
                  </a:cubicBezTo>
                  <a:cubicBezTo>
                    <a:pt x="17" y="115"/>
                    <a:pt x="2" y="181"/>
                    <a:pt x="3" y="249"/>
                  </a:cubicBezTo>
                  <a:cubicBezTo>
                    <a:pt x="4" y="282"/>
                    <a:pt x="9" y="317"/>
                    <a:pt x="20" y="349"/>
                  </a:cubicBezTo>
                  <a:cubicBezTo>
                    <a:pt x="31" y="381"/>
                    <a:pt x="46" y="414"/>
                    <a:pt x="74" y="431"/>
                  </a:cubicBezTo>
                  <a:cubicBezTo>
                    <a:pt x="103" y="446"/>
                    <a:pt x="132" y="450"/>
                    <a:pt x="156" y="460"/>
                  </a:cubicBezTo>
                  <a:cubicBezTo>
                    <a:pt x="180" y="470"/>
                    <a:pt x="200" y="481"/>
                    <a:pt x="217" y="488"/>
                  </a:cubicBezTo>
                  <a:cubicBezTo>
                    <a:pt x="249" y="500"/>
                    <a:pt x="231" y="494"/>
                    <a:pt x="186" y="471"/>
                  </a:cubicBezTo>
                  <a:cubicBezTo>
                    <a:pt x="164" y="459"/>
                    <a:pt x="133" y="447"/>
                    <a:pt x="98" y="436"/>
                  </a:cubicBezTo>
                  <a:cubicBezTo>
                    <a:pt x="61" y="426"/>
                    <a:pt x="39" y="386"/>
                    <a:pt x="27" y="346"/>
                  </a:cubicBezTo>
                  <a:cubicBezTo>
                    <a:pt x="0" y="264"/>
                    <a:pt x="12" y="168"/>
                    <a:pt x="39" y="101"/>
                  </a:cubicBezTo>
                  <a:cubicBezTo>
                    <a:pt x="66" y="31"/>
                    <a:pt x="120" y="7"/>
                    <a:pt x="13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2" name="Freeform 60">
              <a:extLst>
                <a:ext uri="{FF2B5EF4-FFF2-40B4-BE49-F238E27FC236}">
                  <a16:creationId xmlns:a16="http://schemas.microsoft.com/office/drawing/2014/main" id="{972C24B1-B03C-4B81-BE2D-C9A51D083242}"/>
                </a:ext>
              </a:extLst>
            </p:cNvPr>
            <p:cNvSpPr>
              <a:spLocks/>
            </p:cNvSpPr>
            <p:nvPr/>
          </p:nvSpPr>
          <p:spPr bwMode="gray">
            <a:xfrm>
              <a:off x="4139" y="1097"/>
              <a:ext cx="352" cy="1260"/>
            </a:xfrm>
            <a:custGeom>
              <a:avLst/>
              <a:gdLst>
                <a:gd name="T0" fmla="*/ 72 w 176"/>
                <a:gd name="T1" fmla="*/ 1 h 629"/>
                <a:gd name="T2" fmla="*/ 84 w 176"/>
                <a:gd name="T3" fmla="*/ 103 h 629"/>
                <a:gd name="T4" fmla="*/ 142 w 176"/>
                <a:gd name="T5" fmla="*/ 267 h 629"/>
                <a:gd name="T6" fmla="*/ 136 w 176"/>
                <a:gd name="T7" fmla="*/ 359 h 629"/>
                <a:gd name="T8" fmla="*/ 83 w 176"/>
                <a:gd name="T9" fmla="*/ 433 h 629"/>
                <a:gd name="T10" fmla="*/ 18 w 176"/>
                <a:gd name="T11" fmla="*/ 564 h 629"/>
                <a:gd name="T12" fmla="*/ 143 w 176"/>
                <a:gd name="T13" fmla="*/ 360 h 629"/>
                <a:gd name="T14" fmla="*/ 103 w 176"/>
                <a:gd name="T15" fmla="*/ 128 h 629"/>
                <a:gd name="T16" fmla="*/ 80 w 176"/>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629">
                  <a:moveTo>
                    <a:pt x="72" y="1"/>
                  </a:moveTo>
                  <a:cubicBezTo>
                    <a:pt x="68" y="16"/>
                    <a:pt x="68" y="55"/>
                    <a:pt x="84" y="103"/>
                  </a:cubicBezTo>
                  <a:cubicBezTo>
                    <a:pt x="99" y="151"/>
                    <a:pt x="130" y="205"/>
                    <a:pt x="142" y="267"/>
                  </a:cubicBezTo>
                  <a:cubicBezTo>
                    <a:pt x="148" y="297"/>
                    <a:pt x="149" y="330"/>
                    <a:pt x="136" y="359"/>
                  </a:cubicBezTo>
                  <a:cubicBezTo>
                    <a:pt x="125" y="387"/>
                    <a:pt x="102" y="410"/>
                    <a:pt x="83" y="433"/>
                  </a:cubicBezTo>
                  <a:cubicBezTo>
                    <a:pt x="43" y="479"/>
                    <a:pt x="30" y="532"/>
                    <a:pt x="18" y="564"/>
                  </a:cubicBezTo>
                  <a:cubicBezTo>
                    <a:pt x="0" y="629"/>
                    <a:pt x="31" y="485"/>
                    <a:pt x="143" y="360"/>
                  </a:cubicBezTo>
                  <a:cubicBezTo>
                    <a:pt x="176" y="277"/>
                    <a:pt x="126" y="191"/>
                    <a:pt x="103" y="128"/>
                  </a:cubicBezTo>
                  <a:cubicBezTo>
                    <a:pt x="75" y="63"/>
                    <a:pt x="76" y="10"/>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3" name="Freeform 61">
              <a:extLst>
                <a:ext uri="{FF2B5EF4-FFF2-40B4-BE49-F238E27FC236}">
                  <a16:creationId xmlns:a16="http://schemas.microsoft.com/office/drawing/2014/main" id="{E5B88D86-496E-4D1C-94C5-1856FF1AE729}"/>
                </a:ext>
              </a:extLst>
            </p:cNvPr>
            <p:cNvSpPr>
              <a:spLocks/>
            </p:cNvSpPr>
            <p:nvPr/>
          </p:nvSpPr>
          <p:spPr bwMode="gray">
            <a:xfrm>
              <a:off x="4431" y="1371"/>
              <a:ext cx="306" cy="974"/>
            </a:xfrm>
            <a:custGeom>
              <a:avLst/>
              <a:gdLst>
                <a:gd name="T0" fmla="*/ 0 w 153"/>
                <a:gd name="T1" fmla="*/ 8 h 486"/>
                <a:gd name="T2" fmla="*/ 78 w 153"/>
                <a:gd name="T3" fmla="*/ 51 h 486"/>
                <a:gd name="T4" fmla="*/ 123 w 153"/>
                <a:gd name="T5" fmla="*/ 176 h 486"/>
                <a:gd name="T6" fmla="*/ 75 w 153"/>
                <a:gd name="T7" fmla="*/ 248 h 486"/>
                <a:gd name="T8" fmla="*/ 58 w 153"/>
                <a:gd name="T9" fmla="*/ 330 h 486"/>
                <a:gd name="T10" fmla="*/ 94 w 153"/>
                <a:gd name="T11" fmla="*/ 456 h 486"/>
                <a:gd name="T12" fmla="*/ 88 w 153"/>
                <a:gd name="T13" fmla="*/ 426 h 486"/>
                <a:gd name="T14" fmla="*/ 65 w 153"/>
                <a:gd name="T15" fmla="*/ 349 h 486"/>
                <a:gd name="T16" fmla="*/ 82 w 153"/>
                <a:gd name="T17" fmla="*/ 250 h 486"/>
                <a:gd name="T18" fmla="*/ 140 w 153"/>
                <a:gd name="T19" fmla="*/ 155 h 486"/>
                <a:gd name="T20" fmla="*/ 104 w 153"/>
                <a:gd name="T21" fmla="*/ 61 h 486"/>
                <a:gd name="T22" fmla="*/ 1 w 153"/>
                <a:gd name="T2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486">
                  <a:moveTo>
                    <a:pt x="0" y="8"/>
                  </a:moveTo>
                  <a:cubicBezTo>
                    <a:pt x="13" y="15"/>
                    <a:pt x="45" y="24"/>
                    <a:pt x="78" y="51"/>
                  </a:cubicBezTo>
                  <a:cubicBezTo>
                    <a:pt x="109" y="75"/>
                    <a:pt x="153" y="126"/>
                    <a:pt x="123" y="176"/>
                  </a:cubicBezTo>
                  <a:cubicBezTo>
                    <a:pt x="111" y="200"/>
                    <a:pt x="88" y="220"/>
                    <a:pt x="75" y="248"/>
                  </a:cubicBezTo>
                  <a:cubicBezTo>
                    <a:pt x="63" y="274"/>
                    <a:pt x="57" y="303"/>
                    <a:pt x="58" y="330"/>
                  </a:cubicBezTo>
                  <a:cubicBezTo>
                    <a:pt x="60" y="384"/>
                    <a:pt x="90" y="424"/>
                    <a:pt x="94" y="456"/>
                  </a:cubicBezTo>
                  <a:cubicBezTo>
                    <a:pt x="96" y="486"/>
                    <a:pt x="101" y="467"/>
                    <a:pt x="88" y="426"/>
                  </a:cubicBezTo>
                  <a:cubicBezTo>
                    <a:pt x="82" y="405"/>
                    <a:pt x="69" y="380"/>
                    <a:pt x="65" y="349"/>
                  </a:cubicBezTo>
                  <a:cubicBezTo>
                    <a:pt x="60" y="318"/>
                    <a:pt x="66" y="282"/>
                    <a:pt x="82" y="250"/>
                  </a:cubicBezTo>
                  <a:cubicBezTo>
                    <a:pt x="98" y="217"/>
                    <a:pt x="132" y="193"/>
                    <a:pt x="140" y="155"/>
                  </a:cubicBezTo>
                  <a:cubicBezTo>
                    <a:pt x="148" y="116"/>
                    <a:pt x="124" y="83"/>
                    <a:pt x="104" y="61"/>
                  </a:cubicBezTo>
                  <a:cubicBezTo>
                    <a:pt x="59" y="15"/>
                    <a:pt x="9" y="5"/>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4" name="Freeform 62">
              <a:extLst>
                <a:ext uri="{FF2B5EF4-FFF2-40B4-BE49-F238E27FC236}">
                  <a16:creationId xmlns:a16="http://schemas.microsoft.com/office/drawing/2014/main" id="{7D82489D-0ABB-4FBD-8F64-F5F7D53D587F}"/>
                </a:ext>
              </a:extLst>
            </p:cNvPr>
            <p:cNvSpPr>
              <a:spLocks/>
            </p:cNvSpPr>
            <p:nvPr/>
          </p:nvSpPr>
          <p:spPr bwMode="gray">
            <a:xfrm>
              <a:off x="4023" y="1217"/>
              <a:ext cx="856" cy="968"/>
            </a:xfrm>
            <a:custGeom>
              <a:avLst/>
              <a:gdLst>
                <a:gd name="T0" fmla="*/ 1 w 428"/>
                <a:gd name="T1" fmla="*/ 8 h 483"/>
                <a:gd name="T2" fmla="*/ 91 w 428"/>
                <a:gd name="T3" fmla="*/ 61 h 483"/>
                <a:gd name="T4" fmla="*/ 137 w 428"/>
                <a:gd name="T5" fmla="*/ 239 h 483"/>
                <a:gd name="T6" fmla="*/ 210 w 428"/>
                <a:gd name="T7" fmla="*/ 314 h 483"/>
                <a:gd name="T8" fmla="*/ 298 w 428"/>
                <a:gd name="T9" fmla="*/ 364 h 483"/>
                <a:gd name="T10" fmla="*/ 422 w 428"/>
                <a:gd name="T11" fmla="*/ 459 h 483"/>
                <a:gd name="T12" fmla="*/ 426 w 428"/>
                <a:gd name="T13" fmla="*/ 475 h 483"/>
                <a:gd name="T14" fmla="*/ 402 w 428"/>
                <a:gd name="T15" fmla="*/ 428 h 483"/>
                <a:gd name="T16" fmla="*/ 213 w 428"/>
                <a:gd name="T17" fmla="*/ 308 h 483"/>
                <a:gd name="T18" fmla="*/ 161 w 428"/>
                <a:gd name="T19" fmla="*/ 266 h 483"/>
                <a:gd name="T20" fmla="*/ 136 w 428"/>
                <a:gd name="T21" fmla="*/ 205 h 483"/>
                <a:gd name="T22" fmla="*/ 115 w 428"/>
                <a:gd name="T23" fmla="*/ 82 h 483"/>
                <a:gd name="T24" fmla="*/ 0 w 428"/>
                <a:gd name="T25"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83">
                  <a:moveTo>
                    <a:pt x="1" y="8"/>
                  </a:moveTo>
                  <a:cubicBezTo>
                    <a:pt x="17" y="10"/>
                    <a:pt x="58" y="20"/>
                    <a:pt x="91" y="61"/>
                  </a:cubicBezTo>
                  <a:cubicBezTo>
                    <a:pt x="129" y="99"/>
                    <a:pt x="113" y="171"/>
                    <a:pt x="137" y="239"/>
                  </a:cubicBezTo>
                  <a:cubicBezTo>
                    <a:pt x="147" y="275"/>
                    <a:pt x="182" y="297"/>
                    <a:pt x="210" y="314"/>
                  </a:cubicBezTo>
                  <a:cubicBezTo>
                    <a:pt x="240" y="333"/>
                    <a:pt x="270" y="349"/>
                    <a:pt x="298" y="364"/>
                  </a:cubicBezTo>
                  <a:cubicBezTo>
                    <a:pt x="352" y="396"/>
                    <a:pt x="404" y="423"/>
                    <a:pt x="422" y="459"/>
                  </a:cubicBezTo>
                  <a:cubicBezTo>
                    <a:pt x="428" y="477"/>
                    <a:pt x="423" y="483"/>
                    <a:pt x="426" y="475"/>
                  </a:cubicBezTo>
                  <a:cubicBezTo>
                    <a:pt x="428" y="467"/>
                    <a:pt x="422" y="446"/>
                    <a:pt x="402" y="428"/>
                  </a:cubicBezTo>
                  <a:cubicBezTo>
                    <a:pt x="364" y="391"/>
                    <a:pt x="288" y="355"/>
                    <a:pt x="213" y="308"/>
                  </a:cubicBezTo>
                  <a:cubicBezTo>
                    <a:pt x="195" y="295"/>
                    <a:pt x="175" y="283"/>
                    <a:pt x="161" y="266"/>
                  </a:cubicBezTo>
                  <a:cubicBezTo>
                    <a:pt x="148" y="248"/>
                    <a:pt x="140" y="227"/>
                    <a:pt x="136" y="205"/>
                  </a:cubicBezTo>
                  <a:cubicBezTo>
                    <a:pt x="129" y="162"/>
                    <a:pt x="131" y="118"/>
                    <a:pt x="115" y="82"/>
                  </a:cubicBezTo>
                  <a:cubicBezTo>
                    <a:pt x="79" y="11"/>
                    <a:pt x="1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5" name="Freeform 63">
              <a:extLst>
                <a:ext uri="{FF2B5EF4-FFF2-40B4-BE49-F238E27FC236}">
                  <a16:creationId xmlns:a16="http://schemas.microsoft.com/office/drawing/2014/main" id="{81676B26-0D12-4DEE-ADFB-791EE0D88D18}"/>
                </a:ext>
              </a:extLst>
            </p:cNvPr>
            <p:cNvSpPr>
              <a:spLocks/>
            </p:cNvSpPr>
            <p:nvPr/>
          </p:nvSpPr>
          <p:spPr bwMode="gray">
            <a:xfrm>
              <a:off x="4345" y="1167"/>
              <a:ext cx="448" cy="1024"/>
            </a:xfrm>
            <a:custGeom>
              <a:avLst/>
              <a:gdLst>
                <a:gd name="T0" fmla="*/ 171 w 224"/>
                <a:gd name="T1" fmla="*/ 3 h 511"/>
                <a:gd name="T2" fmla="*/ 205 w 224"/>
                <a:gd name="T3" fmla="*/ 89 h 511"/>
                <a:gd name="T4" fmla="*/ 187 w 224"/>
                <a:gd name="T5" fmla="*/ 234 h 511"/>
                <a:gd name="T6" fmla="*/ 79 w 224"/>
                <a:gd name="T7" fmla="*/ 367 h 511"/>
                <a:gd name="T8" fmla="*/ 14 w 224"/>
                <a:gd name="T9" fmla="*/ 484 h 511"/>
                <a:gd name="T10" fmla="*/ 30 w 224"/>
                <a:gd name="T11" fmla="*/ 458 h 511"/>
                <a:gd name="T12" fmla="*/ 72 w 224"/>
                <a:gd name="T13" fmla="*/ 387 h 511"/>
                <a:gd name="T14" fmla="*/ 138 w 224"/>
                <a:gd name="T15" fmla="*/ 305 h 511"/>
                <a:gd name="T16" fmla="*/ 207 w 224"/>
                <a:gd name="T17" fmla="*/ 216 h 511"/>
                <a:gd name="T18" fmla="*/ 220 w 224"/>
                <a:gd name="T19" fmla="*/ 112 h 511"/>
                <a:gd name="T20" fmla="*/ 191 w 224"/>
                <a:gd name="T21" fmla="*/ 36 h 511"/>
                <a:gd name="T22" fmla="*/ 178 w 224"/>
                <a:gd name="T23"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511">
                  <a:moveTo>
                    <a:pt x="171" y="3"/>
                  </a:moveTo>
                  <a:cubicBezTo>
                    <a:pt x="171" y="18"/>
                    <a:pt x="189" y="49"/>
                    <a:pt x="205" y="89"/>
                  </a:cubicBezTo>
                  <a:cubicBezTo>
                    <a:pt x="219" y="128"/>
                    <a:pt x="217" y="189"/>
                    <a:pt x="187" y="234"/>
                  </a:cubicBezTo>
                  <a:cubicBezTo>
                    <a:pt x="153" y="280"/>
                    <a:pt x="110" y="324"/>
                    <a:pt x="79" y="367"/>
                  </a:cubicBezTo>
                  <a:cubicBezTo>
                    <a:pt x="47" y="411"/>
                    <a:pt x="30" y="456"/>
                    <a:pt x="14" y="484"/>
                  </a:cubicBezTo>
                  <a:cubicBezTo>
                    <a:pt x="0" y="511"/>
                    <a:pt x="10" y="496"/>
                    <a:pt x="30" y="458"/>
                  </a:cubicBezTo>
                  <a:cubicBezTo>
                    <a:pt x="41" y="439"/>
                    <a:pt x="54" y="413"/>
                    <a:pt x="72" y="387"/>
                  </a:cubicBezTo>
                  <a:cubicBezTo>
                    <a:pt x="90" y="361"/>
                    <a:pt x="114" y="333"/>
                    <a:pt x="138" y="305"/>
                  </a:cubicBezTo>
                  <a:cubicBezTo>
                    <a:pt x="162" y="277"/>
                    <a:pt x="190" y="250"/>
                    <a:pt x="207" y="216"/>
                  </a:cubicBezTo>
                  <a:cubicBezTo>
                    <a:pt x="223" y="181"/>
                    <a:pt x="224" y="143"/>
                    <a:pt x="220" y="112"/>
                  </a:cubicBezTo>
                  <a:cubicBezTo>
                    <a:pt x="215" y="79"/>
                    <a:pt x="199" y="55"/>
                    <a:pt x="191" y="36"/>
                  </a:cubicBezTo>
                  <a:cubicBezTo>
                    <a:pt x="182" y="18"/>
                    <a:pt x="179" y="4"/>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6" name="Freeform 64">
              <a:extLst>
                <a:ext uri="{FF2B5EF4-FFF2-40B4-BE49-F238E27FC236}">
                  <a16:creationId xmlns:a16="http://schemas.microsoft.com/office/drawing/2014/main" id="{89792C05-D479-4AE5-A72E-127DC785B519}"/>
                </a:ext>
              </a:extLst>
            </p:cNvPr>
            <p:cNvSpPr>
              <a:spLocks/>
            </p:cNvSpPr>
            <p:nvPr/>
          </p:nvSpPr>
          <p:spPr bwMode="gray">
            <a:xfrm>
              <a:off x="4851" y="1307"/>
              <a:ext cx="272" cy="938"/>
            </a:xfrm>
            <a:custGeom>
              <a:avLst/>
              <a:gdLst>
                <a:gd name="T0" fmla="*/ 0 w 136"/>
                <a:gd name="T1" fmla="*/ 8 h 468"/>
                <a:gd name="T2" fmla="*/ 62 w 136"/>
                <a:gd name="T3" fmla="*/ 64 h 468"/>
                <a:gd name="T4" fmla="*/ 110 w 136"/>
                <a:gd name="T5" fmla="*/ 110 h 468"/>
                <a:gd name="T6" fmla="*/ 125 w 136"/>
                <a:gd name="T7" fmla="*/ 176 h 468"/>
                <a:gd name="T8" fmla="*/ 67 w 136"/>
                <a:gd name="T9" fmla="*/ 320 h 468"/>
                <a:gd name="T10" fmla="*/ 67 w 136"/>
                <a:gd name="T11" fmla="*/ 441 h 468"/>
                <a:gd name="T12" fmla="*/ 67 w 136"/>
                <a:gd name="T13" fmla="*/ 413 h 468"/>
                <a:gd name="T14" fmla="*/ 69 w 136"/>
                <a:gd name="T15" fmla="*/ 339 h 468"/>
                <a:gd name="T16" fmla="*/ 104 w 136"/>
                <a:gd name="T17" fmla="*/ 251 h 468"/>
                <a:gd name="T18" fmla="*/ 135 w 136"/>
                <a:gd name="T19" fmla="*/ 153 h 468"/>
                <a:gd name="T20" fmla="*/ 86 w 136"/>
                <a:gd name="T21" fmla="*/ 73 h 468"/>
                <a:gd name="T22" fmla="*/ 3 w 136"/>
                <a:gd name="T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68">
                  <a:moveTo>
                    <a:pt x="0" y="8"/>
                  </a:moveTo>
                  <a:cubicBezTo>
                    <a:pt x="9" y="17"/>
                    <a:pt x="33" y="36"/>
                    <a:pt x="62" y="64"/>
                  </a:cubicBezTo>
                  <a:cubicBezTo>
                    <a:pt x="76" y="77"/>
                    <a:pt x="94" y="93"/>
                    <a:pt x="110" y="110"/>
                  </a:cubicBezTo>
                  <a:cubicBezTo>
                    <a:pt x="125" y="126"/>
                    <a:pt x="129" y="151"/>
                    <a:pt x="125" y="176"/>
                  </a:cubicBezTo>
                  <a:cubicBezTo>
                    <a:pt x="116" y="226"/>
                    <a:pt x="80" y="272"/>
                    <a:pt x="67" y="320"/>
                  </a:cubicBezTo>
                  <a:cubicBezTo>
                    <a:pt x="56" y="369"/>
                    <a:pt x="66" y="412"/>
                    <a:pt x="67" y="441"/>
                  </a:cubicBezTo>
                  <a:cubicBezTo>
                    <a:pt x="68" y="468"/>
                    <a:pt x="69" y="452"/>
                    <a:pt x="67" y="413"/>
                  </a:cubicBezTo>
                  <a:cubicBezTo>
                    <a:pt x="66" y="393"/>
                    <a:pt x="64" y="367"/>
                    <a:pt x="69" y="339"/>
                  </a:cubicBezTo>
                  <a:cubicBezTo>
                    <a:pt x="73" y="310"/>
                    <a:pt x="89" y="281"/>
                    <a:pt x="104" y="251"/>
                  </a:cubicBezTo>
                  <a:cubicBezTo>
                    <a:pt x="120" y="221"/>
                    <a:pt x="136" y="188"/>
                    <a:pt x="135" y="153"/>
                  </a:cubicBezTo>
                  <a:cubicBezTo>
                    <a:pt x="136" y="115"/>
                    <a:pt x="106" y="92"/>
                    <a:pt x="86" y="73"/>
                  </a:cubicBezTo>
                  <a:cubicBezTo>
                    <a:pt x="45" y="32"/>
                    <a:pt x="9" y="8"/>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7" name="Freeform 65">
              <a:extLst>
                <a:ext uri="{FF2B5EF4-FFF2-40B4-BE49-F238E27FC236}">
                  <a16:creationId xmlns:a16="http://schemas.microsoft.com/office/drawing/2014/main" id="{83D6766E-30CF-40ED-BCB7-962712D3060B}"/>
                </a:ext>
              </a:extLst>
            </p:cNvPr>
            <p:cNvSpPr>
              <a:spLocks/>
            </p:cNvSpPr>
            <p:nvPr/>
          </p:nvSpPr>
          <p:spPr bwMode="gray">
            <a:xfrm>
              <a:off x="4603" y="1482"/>
              <a:ext cx="940" cy="597"/>
            </a:xfrm>
            <a:custGeom>
              <a:avLst/>
              <a:gdLst>
                <a:gd name="T0" fmla="*/ 0 w 470"/>
                <a:gd name="T1" fmla="*/ 8 h 298"/>
                <a:gd name="T2" fmla="*/ 231 w 470"/>
                <a:gd name="T3" fmla="*/ 111 h 298"/>
                <a:gd name="T4" fmla="*/ 277 w 470"/>
                <a:gd name="T5" fmla="*/ 183 h 298"/>
                <a:gd name="T6" fmla="*/ 305 w 470"/>
                <a:gd name="T7" fmla="*/ 266 h 298"/>
                <a:gd name="T8" fmla="*/ 438 w 470"/>
                <a:gd name="T9" fmla="*/ 293 h 298"/>
                <a:gd name="T10" fmla="*/ 407 w 470"/>
                <a:gd name="T11" fmla="*/ 288 h 298"/>
                <a:gd name="T12" fmla="*/ 325 w 470"/>
                <a:gd name="T13" fmla="*/ 272 h 298"/>
                <a:gd name="T14" fmla="*/ 284 w 470"/>
                <a:gd name="T15" fmla="*/ 181 h 298"/>
                <a:gd name="T16" fmla="*/ 215 w 470"/>
                <a:gd name="T17" fmla="*/ 87 h 298"/>
                <a:gd name="T18" fmla="*/ 119 w 470"/>
                <a:gd name="T19" fmla="*/ 37 h 298"/>
                <a:gd name="T20" fmla="*/ 0 w 47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298">
                  <a:moveTo>
                    <a:pt x="0" y="8"/>
                  </a:moveTo>
                  <a:cubicBezTo>
                    <a:pt x="25" y="21"/>
                    <a:pt x="140" y="37"/>
                    <a:pt x="231" y="111"/>
                  </a:cubicBezTo>
                  <a:cubicBezTo>
                    <a:pt x="253" y="130"/>
                    <a:pt x="271" y="155"/>
                    <a:pt x="277" y="183"/>
                  </a:cubicBezTo>
                  <a:cubicBezTo>
                    <a:pt x="283" y="211"/>
                    <a:pt x="281" y="245"/>
                    <a:pt x="305" y="266"/>
                  </a:cubicBezTo>
                  <a:cubicBezTo>
                    <a:pt x="354" y="298"/>
                    <a:pt x="406" y="288"/>
                    <a:pt x="438" y="293"/>
                  </a:cubicBezTo>
                  <a:cubicBezTo>
                    <a:pt x="470" y="298"/>
                    <a:pt x="452" y="292"/>
                    <a:pt x="407" y="288"/>
                  </a:cubicBezTo>
                  <a:cubicBezTo>
                    <a:pt x="385" y="286"/>
                    <a:pt x="356" y="285"/>
                    <a:pt x="325" y="272"/>
                  </a:cubicBezTo>
                  <a:cubicBezTo>
                    <a:pt x="291" y="261"/>
                    <a:pt x="289" y="218"/>
                    <a:pt x="284" y="181"/>
                  </a:cubicBezTo>
                  <a:cubicBezTo>
                    <a:pt x="275" y="142"/>
                    <a:pt x="247" y="109"/>
                    <a:pt x="215" y="87"/>
                  </a:cubicBezTo>
                  <a:cubicBezTo>
                    <a:pt x="184" y="65"/>
                    <a:pt x="150" y="49"/>
                    <a:pt x="119" y="37"/>
                  </a:cubicBezTo>
                  <a:cubicBezTo>
                    <a:pt x="58" y="14"/>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8" name="Freeform 66">
              <a:extLst>
                <a:ext uri="{FF2B5EF4-FFF2-40B4-BE49-F238E27FC236}">
                  <a16:creationId xmlns:a16="http://schemas.microsoft.com/office/drawing/2014/main" id="{78D40B7B-A984-4BCA-A64F-7DF9DBB6C719}"/>
                </a:ext>
              </a:extLst>
            </p:cNvPr>
            <p:cNvSpPr>
              <a:spLocks/>
            </p:cNvSpPr>
            <p:nvPr/>
          </p:nvSpPr>
          <p:spPr bwMode="gray">
            <a:xfrm>
              <a:off x="5049" y="909"/>
              <a:ext cx="340" cy="1286"/>
            </a:xfrm>
            <a:custGeom>
              <a:avLst/>
              <a:gdLst>
                <a:gd name="T0" fmla="*/ 11 w 170"/>
                <a:gd name="T1" fmla="*/ 1 h 642"/>
                <a:gd name="T2" fmla="*/ 1 w 170"/>
                <a:gd name="T3" fmla="*/ 123 h 642"/>
                <a:gd name="T4" fmla="*/ 14 w 170"/>
                <a:gd name="T5" fmla="*/ 221 h 642"/>
                <a:gd name="T6" fmla="*/ 71 w 170"/>
                <a:gd name="T7" fmla="*/ 318 h 642"/>
                <a:gd name="T8" fmla="*/ 142 w 170"/>
                <a:gd name="T9" fmla="*/ 407 h 642"/>
                <a:gd name="T10" fmla="*/ 143 w 170"/>
                <a:gd name="T11" fmla="*/ 506 h 642"/>
                <a:gd name="T12" fmla="*/ 64 w 170"/>
                <a:gd name="T13" fmla="*/ 562 h 642"/>
                <a:gd name="T14" fmla="*/ 18 w 170"/>
                <a:gd name="T15" fmla="*/ 619 h 642"/>
                <a:gd name="T16" fmla="*/ 17 w 170"/>
                <a:gd name="T17" fmla="*/ 635 h 642"/>
                <a:gd name="T18" fmla="*/ 37 w 170"/>
                <a:gd name="T19" fmla="*/ 586 h 642"/>
                <a:gd name="T20" fmla="*/ 127 w 170"/>
                <a:gd name="T21" fmla="*/ 528 h 642"/>
                <a:gd name="T22" fmla="*/ 165 w 170"/>
                <a:gd name="T23" fmla="*/ 473 h 642"/>
                <a:gd name="T24" fmla="*/ 148 w 170"/>
                <a:gd name="T25" fmla="*/ 402 h 642"/>
                <a:gd name="T26" fmla="*/ 57 w 170"/>
                <a:gd name="T27" fmla="*/ 284 h 642"/>
                <a:gd name="T28" fmla="*/ 11 w 170"/>
                <a:gd name="T29" fmla="*/ 157 h 642"/>
                <a:gd name="T30" fmla="*/ 19 w 170"/>
                <a:gd name="T3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642">
                  <a:moveTo>
                    <a:pt x="11" y="1"/>
                  </a:moveTo>
                  <a:cubicBezTo>
                    <a:pt x="8" y="20"/>
                    <a:pt x="3" y="63"/>
                    <a:pt x="1" y="123"/>
                  </a:cubicBezTo>
                  <a:cubicBezTo>
                    <a:pt x="0" y="152"/>
                    <a:pt x="2" y="187"/>
                    <a:pt x="14" y="221"/>
                  </a:cubicBezTo>
                  <a:cubicBezTo>
                    <a:pt x="27" y="255"/>
                    <a:pt x="48" y="288"/>
                    <a:pt x="71" y="318"/>
                  </a:cubicBezTo>
                  <a:cubicBezTo>
                    <a:pt x="95" y="348"/>
                    <a:pt x="123" y="375"/>
                    <a:pt x="142" y="407"/>
                  </a:cubicBezTo>
                  <a:cubicBezTo>
                    <a:pt x="163" y="438"/>
                    <a:pt x="168" y="480"/>
                    <a:pt x="143" y="506"/>
                  </a:cubicBezTo>
                  <a:cubicBezTo>
                    <a:pt x="120" y="533"/>
                    <a:pt x="89" y="547"/>
                    <a:pt x="64" y="562"/>
                  </a:cubicBezTo>
                  <a:cubicBezTo>
                    <a:pt x="38" y="576"/>
                    <a:pt x="20" y="598"/>
                    <a:pt x="18" y="619"/>
                  </a:cubicBezTo>
                  <a:cubicBezTo>
                    <a:pt x="16" y="638"/>
                    <a:pt x="17" y="642"/>
                    <a:pt x="17" y="635"/>
                  </a:cubicBezTo>
                  <a:cubicBezTo>
                    <a:pt x="18" y="628"/>
                    <a:pt x="17" y="606"/>
                    <a:pt x="37" y="586"/>
                  </a:cubicBezTo>
                  <a:cubicBezTo>
                    <a:pt x="56" y="565"/>
                    <a:pt x="93" y="554"/>
                    <a:pt x="127" y="528"/>
                  </a:cubicBezTo>
                  <a:cubicBezTo>
                    <a:pt x="144" y="515"/>
                    <a:pt x="161" y="497"/>
                    <a:pt x="165" y="473"/>
                  </a:cubicBezTo>
                  <a:cubicBezTo>
                    <a:pt x="170" y="448"/>
                    <a:pt x="160" y="424"/>
                    <a:pt x="148" y="402"/>
                  </a:cubicBezTo>
                  <a:cubicBezTo>
                    <a:pt x="122" y="360"/>
                    <a:pt x="84" y="325"/>
                    <a:pt x="57" y="284"/>
                  </a:cubicBezTo>
                  <a:cubicBezTo>
                    <a:pt x="30" y="244"/>
                    <a:pt x="13" y="199"/>
                    <a:pt x="11" y="157"/>
                  </a:cubicBezTo>
                  <a:cubicBezTo>
                    <a:pt x="9" y="75"/>
                    <a:pt x="18" y="12"/>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9" name="Freeform 67">
              <a:extLst>
                <a:ext uri="{FF2B5EF4-FFF2-40B4-BE49-F238E27FC236}">
                  <a16:creationId xmlns:a16="http://schemas.microsoft.com/office/drawing/2014/main" id="{034BB232-1329-4AFA-A9A2-0127B3506206}"/>
                </a:ext>
              </a:extLst>
            </p:cNvPr>
            <p:cNvSpPr>
              <a:spLocks/>
            </p:cNvSpPr>
            <p:nvPr/>
          </p:nvSpPr>
          <p:spPr bwMode="gray">
            <a:xfrm>
              <a:off x="5275" y="1289"/>
              <a:ext cx="436" cy="744"/>
            </a:xfrm>
            <a:custGeom>
              <a:avLst/>
              <a:gdLst>
                <a:gd name="T0" fmla="*/ 0 w 218"/>
                <a:gd name="T1" fmla="*/ 8 h 371"/>
                <a:gd name="T2" fmla="*/ 135 w 218"/>
                <a:gd name="T3" fmla="*/ 139 h 371"/>
                <a:gd name="T4" fmla="*/ 159 w 218"/>
                <a:gd name="T5" fmla="*/ 266 h 371"/>
                <a:gd name="T6" fmla="*/ 168 w 218"/>
                <a:gd name="T7" fmla="*/ 324 h 371"/>
                <a:gd name="T8" fmla="*/ 200 w 218"/>
                <a:gd name="T9" fmla="*/ 356 h 371"/>
                <a:gd name="T10" fmla="*/ 184 w 218"/>
                <a:gd name="T11" fmla="*/ 338 h 371"/>
                <a:gd name="T12" fmla="*/ 162 w 218"/>
                <a:gd name="T13" fmla="*/ 199 h 371"/>
                <a:gd name="T14" fmla="*/ 81 w 218"/>
                <a:gd name="T15" fmla="*/ 52 h 371"/>
                <a:gd name="T16" fmla="*/ 2 w 218"/>
                <a:gd name="T1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71">
                  <a:moveTo>
                    <a:pt x="0" y="8"/>
                  </a:moveTo>
                  <a:cubicBezTo>
                    <a:pt x="19" y="17"/>
                    <a:pt x="94" y="58"/>
                    <a:pt x="135" y="139"/>
                  </a:cubicBezTo>
                  <a:cubicBezTo>
                    <a:pt x="156" y="178"/>
                    <a:pt x="159" y="224"/>
                    <a:pt x="159" y="266"/>
                  </a:cubicBezTo>
                  <a:cubicBezTo>
                    <a:pt x="159" y="287"/>
                    <a:pt x="159" y="308"/>
                    <a:pt x="168" y="324"/>
                  </a:cubicBezTo>
                  <a:cubicBezTo>
                    <a:pt x="177" y="339"/>
                    <a:pt x="190" y="348"/>
                    <a:pt x="200" y="356"/>
                  </a:cubicBezTo>
                  <a:cubicBezTo>
                    <a:pt x="218" y="371"/>
                    <a:pt x="208" y="362"/>
                    <a:pt x="184" y="338"/>
                  </a:cubicBezTo>
                  <a:cubicBezTo>
                    <a:pt x="154" y="316"/>
                    <a:pt x="170" y="257"/>
                    <a:pt x="162" y="199"/>
                  </a:cubicBezTo>
                  <a:cubicBezTo>
                    <a:pt x="155" y="140"/>
                    <a:pt x="117" y="86"/>
                    <a:pt x="81" y="52"/>
                  </a:cubicBezTo>
                  <a:cubicBezTo>
                    <a:pt x="45" y="17"/>
                    <a:pt x="8"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0" name="Freeform 68">
              <a:extLst>
                <a:ext uri="{FF2B5EF4-FFF2-40B4-BE49-F238E27FC236}">
                  <a16:creationId xmlns:a16="http://schemas.microsoft.com/office/drawing/2014/main" id="{7E21394B-C2FD-477F-AE98-1DC38F3A23C9}"/>
                </a:ext>
              </a:extLst>
            </p:cNvPr>
            <p:cNvSpPr>
              <a:spLocks/>
            </p:cNvSpPr>
            <p:nvPr/>
          </p:nvSpPr>
          <p:spPr bwMode="gray">
            <a:xfrm>
              <a:off x="4967" y="1017"/>
              <a:ext cx="490" cy="204"/>
            </a:xfrm>
            <a:custGeom>
              <a:avLst/>
              <a:gdLst>
                <a:gd name="T0" fmla="*/ 1 w 245"/>
                <a:gd name="T1" fmla="*/ 8 h 102"/>
                <a:gd name="T2" fmla="*/ 117 w 245"/>
                <a:gd name="T3" fmla="*/ 23 h 102"/>
                <a:gd name="T4" fmla="*/ 237 w 245"/>
                <a:gd name="T5" fmla="*/ 89 h 102"/>
                <a:gd name="T6" fmla="*/ 231 w 245"/>
                <a:gd name="T7" fmla="*/ 76 h 102"/>
                <a:gd name="T8" fmla="*/ 158 w 245"/>
                <a:gd name="T9" fmla="*/ 26 h 102"/>
                <a:gd name="T10" fmla="*/ 0 w 245"/>
                <a:gd name="T11" fmla="*/ 0 h 102"/>
              </a:gdLst>
              <a:ahLst/>
              <a:cxnLst>
                <a:cxn ang="0">
                  <a:pos x="T0" y="T1"/>
                </a:cxn>
                <a:cxn ang="0">
                  <a:pos x="T2" y="T3"/>
                </a:cxn>
                <a:cxn ang="0">
                  <a:pos x="T4" y="T5"/>
                </a:cxn>
                <a:cxn ang="0">
                  <a:pos x="T6" y="T7"/>
                </a:cxn>
                <a:cxn ang="0">
                  <a:pos x="T8" y="T9"/>
                </a:cxn>
                <a:cxn ang="0">
                  <a:pos x="T10" y="T11"/>
                </a:cxn>
              </a:cxnLst>
              <a:rect l="0" t="0" r="r" b="b"/>
              <a:pathLst>
                <a:path w="245" h="102">
                  <a:moveTo>
                    <a:pt x="1" y="8"/>
                  </a:moveTo>
                  <a:cubicBezTo>
                    <a:pt x="14" y="14"/>
                    <a:pt x="64" y="13"/>
                    <a:pt x="117" y="23"/>
                  </a:cubicBezTo>
                  <a:cubicBezTo>
                    <a:pt x="170" y="31"/>
                    <a:pt x="224" y="60"/>
                    <a:pt x="237" y="89"/>
                  </a:cubicBezTo>
                  <a:cubicBezTo>
                    <a:pt x="245" y="102"/>
                    <a:pt x="242" y="94"/>
                    <a:pt x="231" y="76"/>
                  </a:cubicBezTo>
                  <a:cubicBezTo>
                    <a:pt x="220" y="58"/>
                    <a:pt x="192" y="37"/>
                    <a:pt x="158" y="26"/>
                  </a:cubicBezTo>
                  <a:cubicBezTo>
                    <a:pt x="90" y="2"/>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1" name="Freeform 69">
              <a:extLst>
                <a:ext uri="{FF2B5EF4-FFF2-40B4-BE49-F238E27FC236}">
                  <a16:creationId xmlns:a16="http://schemas.microsoft.com/office/drawing/2014/main" id="{EB930DB3-1924-43B6-9A71-9CD90D0F547E}"/>
                </a:ext>
              </a:extLst>
            </p:cNvPr>
            <p:cNvSpPr>
              <a:spLocks/>
            </p:cNvSpPr>
            <p:nvPr/>
          </p:nvSpPr>
          <p:spPr bwMode="gray">
            <a:xfrm>
              <a:off x="5593" y="1329"/>
              <a:ext cx="362" cy="521"/>
            </a:xfrm>
            <a:custGeom>
              <a:avLst/>
              <a:gdLst>
                <a:gd name="T0" fmla="*/ 0 w 181"/>
                <a:gd name="T1" fmla="*/ 7 h 260"/>
                <a:gd name="T2" fmla="*/ 118 w 181"/>
                <a:gd name="T3" fmla="*/ 93 h 260"/>
                <a:gd name="T4" fmla="*/ 137 w 181"/>
                <a:gd name="T5" fmla="*/ 186 h 260"/>
                <a:gd name="T6" fmla="*/ 164 w 181"/>
                <a:gd name="T7" fmla="*/ 254 h 260"/>
                <a:gd name="T8" fmla="*/ 152 w 181"/>
                <a:gd name="T9" fmla="*/ 242 h 260"/>
                <a:gd name="T10" fmla="*/ 145 w 181"/>
                <a:gd name="T11" fmla="*/ 135 h 260"/>
                <a:gd name="T12" fmla="*/ 64 w 181"/>
                <a:gd name="T13" fmla="*/ 39 h 260"/>
                <a:gd name="T14" fmla="*/ 4 w 181"/>
                <a:gd name="T15" fmla="*/ 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0">
                  <a:moveTo>
                    <a:pt x="0" y="7"/>
                  </a:moveTo>
                  <a:cubicBezTo>
                    <a:pt x="9" y="24"/>
                    <a:pt x="73" y="45"/>
                    <a:pt x="118" y="93"/>
                  </a:cubicBezTo>
                  <a:cubicBezTo>
                    <a:pt x="141" y="118"/>
                    <a:pt x="141" y="154"/>
                    <a:pt x="137" y="186"/>
                  </a:cubicBezTo>
                  <a:cubicBezTo>
                    <a:pt x="131" y="218"/>
                    <a:pt x="145" y="248"/>
                    <a:pt x="164" y="254"/>
                  </a:cubicBezTo>
                  <a:cubicBezTo>
                    <a:pt x="181" y="260"/>
                    <a:pt x="169" y="259"/>
                    <a:pt x="152" y="242"/>
                  </a:cubicBezTo>
                  <a:cubicBezTo>
                    <a:pt x="131" y="223"/>
                    <a:pt x="148" y="180"/>
                    <a:pt x="145" y="135"/>
                  </a:cubicBezTo>
                  <a:cubicBezTo>
                    <a:pt x="140" y="87"/>
                    <a:pt x="95" y="57"/>
                    <a:pt x="64" y="39"/>
                  </a:cubicBezTo>
                  <a:cubicBezTo>
                    <a:pt x="31" y="20"/>
                    <a:pt x="7" y="6"/>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2" name="Freeform 70">
              <a:extLst>
                <a:ext uri="{FF2B5EF4-FFF2-40B4-BE49-F238E27FC236}">
                  <a16:creationId xmlns:a16="http://schemas.microsoft.com/office/drawing/2014/main" id="{EB18CB3E-DB9D-4E14-8AC7-370E8A228140}"/>
                </a:ext>
              </a:extLst>
            </p:cNvPr>
            <p:cNvSpPr>
              <a:spLocks/>
            </p:cNvSpPr>
            <p:nvPr/>
          </p:nvSpPr>
          <p:spPr bwMode="gray">
            <a:xfrm>
              <a:off x="3131" y="1357"/>
              <a:ext cx="390" cy="179"/>
            </a:xfrm>
            <a:custGeom>
              <a:avLst/>
              <a:gdLst>
                <a:gd name="T0" fmla="*/ 195 w 195"/>
                <a:gd name="T1" fmla="*/ 24 h 89"/>
                <a:gd name="T2" fmla="*/ 166 w 195"/>
                <a:gd name="T3" fmla="*/ 5 h 89"/>
                <a:gd name="T4" fmla="*/ 108 w 195"/>
                <a:gd name="T5" fmla="*/ 14 h 89"/>
                <a:gd name="T6" fmla="*/ 19 w 195"/>
                <a:gd name="T7" fmla="*/ 77 h 89"/>
                <a:gd name="T8" fmla="*/ 85 w 195"/>
                <a:gd name="T9" fmla="*/ 36 h 89"/>
                <a:gd name="T10" fmla="*/ 155 w 195"/>
                <a:gd name="T11" fmla="*/ 12 h 89"/>
                <a:gd name="T12" fmla="*/ 190 w 195"/>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195" h="89">
                  <a:moveTo>
                    <a:pt x="195" y="24"/>
                  </a:moveTo>
                  <a:cubicBezTo>
                    <a:pt x="192" y="19"/>
                    <a:pt x="183" y="10"/>
                    <a:pt x="166" y="5"/>
                  </a:cubicBezTo>
                  <a:cubicBezTo>
                    <a:pt x="149" y="0"/>
                    <a:pt x="126" y="3"/>
                    <a:pt x="108" y="14"/>
                  </a:cubicBezTo>
                  <a:cubicBezTo>
                    <a:pt x="70" y="34"/>
                    <a:pt x="40" y="66"/>
                    <a:pt x="19" y="77"/>
                  </a:cubicBezTo>
                  <a:cubicBezTo>
                    <a:pt x="0" y="89"/>
                    <a:pt x="43" y="68"/>
                    <a:pt x="85" y="36"/>
                  </a:cubicBezTo>
                  <a:cubicBezTo>
                    <a:pt x="106" y="22"/>
                    <a:pt x="133" y="9"/>
                    <a:pt x="155" y="12"/>
                  </a:cubicBezTo>
                  <a:cubicBezTo>
                    <a:pt x="177" y="15"/>
                    <a:pt x="189" y="28"/>
                    <a:pt x="190"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3" name="Freeform 71">
              <a:extLst>
                <a:ext uri="{FF2B5EF4-FFF2-40B4-BE49-F238E27FC236}">
                  <a16:creationId xmlns:a16="http://schemas.microsoft.com/office/drawing/2014/main" id="{975B3A0B-318B-4C48-92BA-9452DAF6B1AF}"/>
                </a:ext>
              </a:extLst>
            </p:cNvPr>
            <p:cNvSpPr>
              <a:spLocks/>
            </p:cNvSpPr>
            <p:nvPr/>
          </p:nvSpPr>
          <p:spPr bwMode="gray">
            <a:xfrm>
              <a:off x="2963" y="1275"/>
              <a:ext cx="276" cy="433"/>
            </a:xfrm>
            <a:custGeom>
              <a:avLst/>
              <a:gdLst>
                <a:gd name="T0" fmla="*/ 9 w 138"/>
                <a:gd name="T1" fmla="*/ 1 h 216"/>
                <a:gd name="T2" fmla="*/ 18 w 138"/>
                <a:gd name="T3" fmla="*/ 112 h 216"/>
                <a:gd name="T4" fmla="*/ 112 w 138"/>
                <a:gd name="T5" fmla="*/ 208 h 216"/>
                <a:gd name="T6" fmla="*/ 43 w 138"/>
                <a:gd name="T7" fmla="*/ 143 h 216"/>
                <a:gd name="T8" fmla="*/ 17 w 138"/>
                <a:gd name="T9" fmla="*/ 0 h 216"/>
              </a:gdLst>
              <a:ahLst/>
              <a:cxnLst>
                <a:cxn ang="0">
                  <a:pos x="T0" y="T1"/>
                </a:cxn>
                <a:cxn ang="0">
                  <a:pos x="T2" y="T3"/>
                </a:cxn>
                <a:cxn ang="0">
                  <a:pos x="T4" y="T5"/>
                </a:cxn>
                <a:cxn ang="0">
                  <a:pos x="T6" y="T7"/>
                </a:cxn>
                <a:cxn ang="0">
                  <a:pos x="T8" y="T9"/>
                </a:cxn>
              </a:cxnLst>
              <a:rect l="0" t="0" r="r" b="b"/>
              <a:pathLst>
                <a:path w="138" h="216">
                  <a:moveTo>
                    <a:pt x="9" y="1"/>
                  </a:moveTo>
                  <a:cubicBezTo>
                    <a:pt x="3" y="13"/>
                    <a:pt x="0" y="62"/>
                    <a:pt x="18" y="112"/>
                  </a:cubicBezTo>
                  <a:cubicBezTo>
                    <a:pt x="36" y="164"/>
                    <a:pt x="86" y="199"/>
                    <a:pt x="112" y="208"/>
                  </a:cubicBezTo>
                  <a:cubicBezTo>
                    <a:pt x="138" y="216"/>
                    <a:pt x="79" y="200"/>
                    <a:pt x="43" y="143"/>
                  </a:cubicBezTo>
                  <a:cubicBezTo>
                    <a:pt x="7" y="87"/>
                    <a:pt x="12" y="8"/>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4" name="Freeform 72">
              <a:extLst>
                <a:ext uri="{FF2B5EF4-FFF2-40B4-BE49-F238E27FC236}">
                  <a16:creationId xmlns:a16="http://schemas.microsoft.com/office/drawing/2014/main" id="{48117FE3-E3A5-456B-BA3A-E0B27FC24B4C}"/>
                </a:ext>
              </a:extLst>
            </p:cNvPr>
            <p:cNvSpPr>
              <a:spLocks/>
            </p:cNvSpPr>
            <p:nvPr/>
          </p:nvSpPr>
          <p:spPr bwMode="gray">
            <a:xfrm>
              <a:off x="3523" y="1055"/>
              <a:ext cx="198" cy="256"/>
            </a:xfrm>
            <a:custGeom>
              <a:avLst/>
              <a:gdLst>
                <a:gd name="T0" fmla="*/ 96 w 99"/>
                <a:gd name="T1" fmla="*/ 5 h 128"/>
                <a:gd name="T2" fmla="*/ 29 w 99"/>
                <a:gd name="T3" fmla="*/ 52 h 128"/>
                <a:gd name="T4" fmla="*/ 2 w 99"/>
                <a:gd name="T5" fmla="*/ 102 h 128"/>
                <a:gd name="T6" fmla="*/ 10 w 99"/>
                <a:gd name="T7" fmla="*/ 125 h 128"/>
                <a:gd name="T8" fmla="*/ 28 w 99"/>
                <a:gd name="T9" fmla="*/ 125 h 128"/>
                <a:gd name="T10" fmla="*/ 19 w 99"/>
                <a:gd name="T11" fmla="*/ 124 h 128"/>
                <a:gd name="T12" fmla="*/ 19 w 99"/>
                <a:gd name="T13" fmla="*/ 80 h 128"/>
                <a:gd name="T14" fmla="*/ 99 w 99"/>
                <a:gd name="T15" fmla="*/ 12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28">
                  <a:moveTo>
                    <a:pt x="96" y="5"/>
                  </a:moveTo>
                  <a:cubicBezTo>
                    <a:pt x="84" y="0"/>
                    <a:pt x="52" y="21"/>
                    <a:pt x="29" y="52"/>
                  </a:cubicBezTo>
                  <a:cubicBezTo>
                    <a:pt x="18" y="67"/>
                    <a:pt x="7" y="84"/>
                    <a:pt x="2" y="102"/>
                  </a:cubicBezTo>
                  <a:cubicBezTo>
                    <a:pt x="0" y="111"/>
                    <a:pt x="2" y="123"/>
                    <a:pt x="10" y="125"/>
                  </a:cubicBezTo>
                  <a:cubicBezTo>
                    <a:pt x="17" y="128"/>
                    <a:pt x="24" y="126"/>
                    <a:pt x="28" y="125"/>
                  </a:cubicBezTo>
                  <a:cubicBezTo>
                    <a:pt x="38" y="122"/>
                    <a:pt x="32" y="123"/>
                    <a:pt x="19" y="124"/>
                  </a:cubicBezTo>
                  <a:cubicBezTo>
                    <a:pt x="1" y="127"/>
                    <a:pt x="5" y="99"/>
                    <a:pt x="19" y="80"/>
                  </a:cubicBezTo>
                  <a:cubicBezTo>
                    <a:pt x="44" y="39"/>
                    <a:pt x="92" y="5"/>
                    <a:pt x="9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5" name="Freeform 73">
              <a:extLst>
                <a:ext uri="{FF2B5EF4-FFF2-40B4-BE49-F238E27FC236}">
                  <a16:creationId xmlns:a16="http://schemas.microsoft.com/office/drawing/2014/main" id="{241E0E83-E86D-4136-8B79-1B02F6815F3D}"/>
                </a:ext>
              </a:extLst>
            </p:cNvPr>
            <p:cNvSpPr>
              <a:spLocks/>
            </p:cNvSpPr>
            <p:nvPr/>
          </p:nvSpPr>
          <p:spPr bwMode="gray">
            <a:xfrm>
              <a:off x="2719" y="1107"/>
              <a:ext cx="234" cy="323"/>
            </a:xfrm>
            <a:custGeom>
              <a:avLst/>
              <a:gdLst>
                <a:gd name="T0" fmla="*/ 81 w 117"/>
                <a:gd name="T1" fmla="*/ 7 h 161"/>
                <a:gd name="T2" fmla="*/ 92 w 117"/>
                <a:gd name="T3" fmla="*/ 78 h 161"/>
                <a:gd name="T4" fmla="*/ 17 w 117"/>
                <a:gd name="T5" fmla="*/ 148 h 161"/>
                <a:gd name="T6" fmla="*/ 79 w 117"/>
                <a:gd name="T7" fmla="*/ 106 h 161"/>
                <a:gd name="T8" fmla="*/ 108 w 117"/>
                <a:gd name="T9" fmla="*/ 38 h 161"/>
                <a:gd name="T10" fmla="*/ 86 w 117"/>
                <a:gd name="T11" fmla="*/ 0 h 161"/>
              </a:gdLst>
              <a:ahLst/>
              <a:cxnLst>
                <a:cxn ang="0">
                  <a:pos x="T0" y="T1"/>
                </a:cxn>
                <a:cxn ang="0">
                  <a:pos x="T2" y="T3"/>
                </a:cxn>
                <a:cxn ang="0">
                  <a:pos x="T4" y="T5"/>
                </a:cxn>
                <a:cxn ang="0">
                  <a:pos x="T6" y="T7"/>
                </a:cxn>
                <a:cxn ang="0">
                  <a:pos x="T8" y="T9"/>
                </a:cxn>
                <a:cxn ang="0">
                  <a:pos x="T10" y="T11"/>
                </a:cxn>
              </a:cxnLst>
              <a:rect l="0" t="0" r="r" b="b"/>
              <a:pathLst>
                <a:path w="117" h="161">
                  <a:moveTo>
                    <a:pt x="81" y="7"/>
                  </a:moveTo>
                  <a:cubicBezTo>
                    <a:pt x="83" y="17"/>
                    <a:pt x="116" y="45"/>
                    <a:pt x="92" y="78"/>
                  </a:cubicBezTo>
                  <a:cubicBezTo>
                    <a:pt x="71" y="110"/>
                    <a:pt x="32" y="133"/>
                    <a:pt x="17" y="148"/>
                  </a:cubicBezTo>
                  <a:cubicBezTo>
                    <a:pt x="0" y="161"/>
                    <a:pt x="38" y="139"/>
                    <a:pt x="79" y="106"/>
                  </a:cubicBezTo>
                  <a:cubicBezTo>
                    <a:pt x="99" y="90"/>
                    <a:pt x="117" y="62"/>
                    <a:pt x="108" y="38"/>
                  </a:cubicBezTo>
                  <a:cubicBezTo>
                    <a:pt x="100" y="16"/>
                    <a:pt x="86" y="5"/>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6" name="Freeform 74">
              <a:extLst>
                <a:ext uri="{FF2B5EF4-FFF2-40B4-BE49-F238E27FC236}">
                  <a16:creationId xmlns:a16="http://schemas.microsoft.com/office/drawing/2014/main" id="{D237E727-D97C-4EA6-80F4-35C27708677C}"/>
                </a:ext>
              </a:extLst>
            </p:cNvPr>
            <p:cNvSpPr>
              <a:spLocks/>
            </p:cNvSpPr>
            <p:nvPr/>
          </p:nvSpPr>
          <p:spPr bwMode="gray">
            <a:xfrm>
              <a:off x="4627" y="1189"/>
              <a:ext cx="410" cy="249"/>
            </a:xfrm>
            <a:custGeom>
              <a:avLst/>
              <a:gdLst>
                <a:gd name="T0" fmla="*/ 1 w 205"/>
                <a:gd name="T1" fmla="*/ 3 h 124"/>
                <a:gd name="T2" fmla="*/ 3 w 205"/>
                <a:gd name="T3" fmla="*/ 46 h 124"/>
                <a:gd name="T4" fmla="*/ 11 w 205"/>
                <a:gd name="T5" fmla="*/ 80 h 124"/>
                <a:gd name="T6" fmla="*/ 15 w 205"/>
                <a:gd name="T7" fmla="*/ 98 h 124"/>
                <a:gd name="T8" fmla="*/ 34 w 205"/>
                <a:gd name="T9" fmla="*/ 115 h 124"/>
                <a:gd name="T10" fmla="*/ 177 w 205"/>
                <a:gd name="T11" fmla="*/ 110 h 124"/>
                <a:gd name="T12" fmla="*/ 75 w 205"/>
                <a:gd name="T13" fmla="*/ 111 h 124"/>
                <a:gd name="T14" fmla="*/ 26 w 205"/>
                <a:gd name="T15" fmla="*/ 102 h 124"/>
                <a:gd name="T16" fmla="*/ 14 w 205"/>
                <a:gd name="T17" fmla="*/ 56 h 124"/>
                <a:gd name="T18" fmla="*/ 9 w 205"/>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24">
                  <a:moveTo>
                    <a:pt x="1" y="3"/>
                  </a:moveTo>
                  <a:cubicBezTo>
                    <a:pt x="0" y="10"/>
                    <a:pt x="1" y="25"/>
                    <a:pt x="3" y="46"/>
                  </a:cubicBezTo>
                  <a:cubicBezTo>
                    <a:pt x="4" y="56"/>
                    <a:pt x="7" y="68"/>
                    <a:pt x="11" y="80"/>
                  </a:cubicBezTo>
                  <a:cubicBezTo>
                    <a:pt x="12" y="86"/>
                    <a:pt x="14" y="92"/>
                    <a:pt x="15" y="98"/>
                  </a:cubicBezTo>
                  <a:cubicBezTo>
                    <a:pt x="15" y="106"/>
                    <a:pt x="28" y="116"/>
                    <a:pt x="34" y="115"/>
                  </a:cubicBezTo>
                  <a:cubicBezTo>
                    <a:pt x="89" y="124"/>
                    <a:pt x="147" y="112"/>
                    <a:pt x="177" y="110"/>
                  </a:cubicBezTo>
                  <a:cubicBezTo>
                    <a:pt x="205" y="105"/>
                    <a:pt x="144" y="111"/>
                    <a:pt x="75" y="111"/>
                  </a:cubicBezTo>
                  <a:cubicBezTo>
                    <a:pt x="59" y="109"/>
                    <a:pt x="38" y="110"/>
                    <a:pt x="26" y="102"/>
                  </a:cubicBezTo>
                  <a:cubicBezTo>
                    <a:pt x="22" y="87"/>
                    <a:pt x="17" y="70"/>
                    <a:pt x="14" y="56"/>
                  </a:cubicBezTo>
                  <a:cubicBezTo>
                    <a:pt x="10" y="27"/>
                    <a:pt x="8" y="5"/>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7" name="Freeform 75">
              <a:extLst>
                <a:ext uri="{FF2B5EF4-FFF2-40B4-BE49-F238E27FC236}">
                  <a16:creationId xmlns:a16="http://schemas.microsoft.com/office/drawing/2014/main" id="{3CE6B198-5EB9-467E-BAC9-D90421F9C13C}"/>
                </a:ext>
              </a:extLst>
            </p:cNvPr>
            <p:cNvSpPr>
              <a:spLocks/>
            </p:cNvSpPr>
            <p:nvPr/>
          </p:nvSpPr>
          <p:spPr bwMode="gray">
            <a:xfrm>
              <a:off x="4171" y="1165"/>
              <a:ext cx="238" cy="301"/>
            </a:xfrm>
            <a:custGeom>
              <a:avLst/>
              <a:gdLst>
                <a:gd name="T0" fmla="*/ 107 w 119"/>
                <a:gd name="T1" fmla="*/ 4 h 150"/>
                <a:gd name="T2" fmla="*/ 93 w 119"/>
                <a:gd name="T3" fmla="*/ 76 h 150"/>
                <a:gd name="T4" fmla="*/ 14 w 119"/>
                <a:gd name="T5" fmla="*/ 137 h 150"/>
                <a:gd name="T6" fmla="*/ 76 w 119"/>
                <a:gd name="T7" fmla="*/ 100 h 150"/>
                <a:gd name="T8" fmla="*/ 118 w 119"/>
                <a:gd name="T9" fmla="*/ 42 h 150"/>
                <a:gd name="T10" fmla="*/ 114 w 119"/>
                <a:gd name="T11" fmla="*/ 0 h 150"/>
              </a:gdLst>
              <a:ahLst/>
              <a:cxnLst>
                <a:cxn ang="0">
                  <a:pos x="T0" y="T1"/>
                </a:cxn>
                <a:cxn ang="0">
                  <a:pos x="T2" y="T3"/>
                </a:cxn>
                <a:cxn ang="0">
                  <a:pos x="T4" y="T5"/>
                </a:cxn>
                <a:cxn ang="0">
                  <a:pos x="T6" y="T7"/>
                </a:cxn>
                <a:cxn ang="0">
                  <a:pos x="T8" y="T9"/>
                </a:cxn>
                <a:cxn ang="0">
                  <a:pos x="T10" y="T11"/>
                </a:cxn>
              </a:cxnLst>
              <a:rect l="0" t="0" r="r" b="b"/>
              <a:pathLst>
                <a:path w="119" h="150">
                  <a:moveTo>
                    <a:pt x="107" y="4"/>
                  </a:moveTo>
                  <a:cubicBezTo>
                    <a:pt x="104" y="14"/>
                    <a:pt x="118" y="49"/>
                    <a:pt x="93" y="76"/>
                  </a:cubicBezTo>
                  <a:cubicBezTo>
                    <a:pt x="67" y="101"/>
                    <a:pt x="28" y="121"/>
                    <a:pt x="14" y="137"/>
                  </a:cubicBezTo>
                  <a:cubicBezTo>
                    <a:pt x="0" y="150"/>
                    <a:pt x="33" y="125"/>
                    <a:pt x="76" y="100"/>
                  </a:cubicBezTo>
                  <a:cubicBezTo>
                    <a:pt x="97" y="87"/>
                    <a:pt x="117" y="65"/>
                    <a:pt x="118" y="42"/>
                  </a:cubicBezTo>
                  <a:cubicBezTo>
                    <a:pt x="119" y="20"/>
                    <a:pt x="112" y="5"/>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grpSp>
      <p:sp>
        <p:nvSpPr>
          <p:cNvPr id="72" name="Foliennummernplatzhalter 1">
            <a:extLst>
              <a:ext uri="{FF2B5EF4-FFF2-40B4-BE49-F238E27FC236}">
                <a16:creationId xmlns:a16="http://schemas.microsoft.com/office/drawing/2014/main" id="{58A85E93-B199-4465-89C9-53BCA3AC9484}"/>
              </a:ext>
            </a:extLst>
          </p:cNvPr>
          <p:cNvSpPr txBox="1">
            <a:spLocks/>
          </p:cNvSpPr>
          <p:nvPr/>
        </p:nvSpPr>
        <p:spPr>
          <a:xfrm>
            <a:off x="7071065" y="4911940"/>
            <a:ext cx="2057400" cy="274637"/>
          </a:xfrm>
          <a:prstGeom prst="rect">
            <a:avLst/>
          </a:prstGeom>
        </p:spPr>
        <p:txBody>
          <a:bodyPr vert="horz" lIns="91440" tIns="45720" rIns="91440" bIns="45720" rtlCol="0" anchor="ctr"/>
          <a:lstStyle>
            <a:defPPr>
              <a:defRPr lang="de-DE"/>
            </a:defPPr>
            <a:lvl1pPr marL="0" algn="r" defTabSz="914400" rtl="0" eaLnBrk="1" latinLnBrk="0" hangingPunct="1">
              <a:defRPr lang="en-GB" sz="1000" kern="1200" smtClean="0">
                <a:solidFill>
                  <a:srgbClr val="8D939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96B81B-75FA-43BB-A284-9C8B53E0DA8E}" type="slidenum">
              <a:rPr lang="en-GB" smtClean="0"/>
              <a:pPr/>
              <a:t>14</a:t>
            </a:fld>
            <a:endParaRPr lang="en-GB" dirty="0"/>
          </a:p>
        </p:txBody>
      </p:sp>
      <p:pic>
        <p:nvPicPr>
          <p:cNvPr id="73" name="Grafik 72">
            <a:extLst>
              <a:ext uri="{FF2B5EF4-FFF2-40B4-BE49-F238E27FC236}">
                <a16:creationId xmlns:a16="http://schemas.microsoft.com/office/drawing/2014/main" id="{F636CC52-113E-44E6-A839-80E4364A1D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124550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ihandform: Form 141">
            <a:extLst>
              <a:ext uri="{FF2B5EF4-FFF2-40B4-BE49-F238E27FC236}">
                <a16:creationId xmlns:a16="http://schemas.microsoft.com/office/drawing/2014/main" id="{2E1E8CAC-F4BE-4FCB-A946-B78FD57271B7}"/>
              </a:ext>
            </a:extLst>
          </p:cNvPr>
          <p:cNvSpPr/>
          <p:nvPr/>
        </p:nvSpPr>
        <p:spPr>
          <a:xfrm>
            <a:off x="4489721" y="3819632"/>
            <a:ext cx="976585" cy="976585"/>
          </a:xfrm>
          <a:custGeom>
            <a:avLst/>
            <a:gdLst>
              <a:gd name="connsiteX0" fmla="*/ 0 w 976585"/>
              <a:gd name="connsiteY0" fmla="*/ 488293 h 976585"/>
              <a:gd name="connsiteX1" fmla="*/ 488293 w 976585"/>
              <a:gd name="connsiteY1" fmla="*/ 0 h 976585"/>
              <a:gd name="connsiteX2" fmla="*/ 976586 w 976585"/>
              <a:gd name="connsiteY2" fmla="*/ 488293 h 976585"/>
              <a:gd name="connsiteX3" fmla="*/ 488293 w 976585"/>
              <a:gd name="connsiteY3" fmla="*/ 976586 h 976585"/>
              <a:gd name="connsiteX4" fmla="*/ 0 w 976585"/>
              <a:gd name="connsiteY4" fmla="*/ 488293 h 97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85" h="976585">
                <a:moveTo>
                  <a:pt x="0" y="488293"/>
                </a:moveTo>
                <a:cubicBezTo>
                  <a:pt x="0" y="218616"/>
                  <a:pt x="218616" y="0"/>
                  <a:pt x="488293" y="0"/>
                </a:cubicBezTo>
                <a:cubicBezTo>
                  <a:pt x="757970" y="0"/>
                  <a:pt x="976586" y="218616"/>
                  <a:pt x="976586" y="488293"/>
                </a:cubicBezTo>
                <a:cubicBezTo>
                  <a:pt x="976586" y="757970"/>
                  <a:pt x="757970" y="976586"/>
                  <a:pt x="488293" y="976586"/>
                </a:cubicBezTo>
                <a:cubicBezTo>
                  <a:pt x="218616" y="976586"/>
                  <a:pt x="0" y="757970"/>
                  <a:pt x="0" y="488293"/>
                </a:cubicBezTo>
                <a:close/>
              </a:path>
            </a:pathLst>
          </a:custGeom>
          <a:solidFill>
            <a:schemeClr val="accent5">
              <a:lumMod val="50000"/>
            </a:schemeClr>
          </a:solidFill>
          <a:ln>
            <a:noFill/>
          </a:ln>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400050">
              <a:lnSpc>
                <a:spcPct val="90000"/>
              </a:lnSpc>
              <a:spcBef>
                <a:spcPct val="0"/>
              </a:spcBef>
              <a:spcAft>
                <a:spcPct val="35000"/>
              </a:spcAft>
            </a:pPr>
            <a:r>
              <a:rPr lang="en-GB" sz="900" dirty="0">
                <a:solidFill>
                  <a:schemeClr val="bg1"/>
                </a:solidFill>
              </a:rPr>
              <a:t>Technology &amp; Infrastructure</a:t>
            </a:r>
          </a:p>
        </p:txBody>
      </p:sp>
      <p:grpSp>
        <p:nvGrpSpPr>
          <p:cNvPr id="188" name="Group 32">
            <a:extLst>
              <a:ext uri="{FF2B5EF4-FFF2-40B4-BE49-F238E27FC236}">
                <a16:creationId xmlns:a16="http://schemas.microsoft.com/office/drawing/2014/main" id="{CA00C0FF-9D13-4607-9E71-F87BD4AA451B}"/>
              </a:ext>
            </a:extLst>
          </p:cNvPr>
          <p:cNvGrpSpPr>
            <a:grpSpLocks/>
          </p:cNvGrpSpPr>
          <p:nvPr/>
        </p:nvGrpSpPr>
        <p:grpSpPr bwMode="gray">
          <a:xfrm>
            <a:off x="4446512" y="3911817"/>
            <a:ext cx="3905898" cy="1376563"/>
            <a:chOff x="1227" y="289"/>
            <a:chExt cx="5226" cy="2068"/>
          </a:xfrm>
          <a:solidFill>
            <a:schemeClr val="bg1"/>
          </a:solidFill>
        </p:grpSpPr>
        <p:sp>
          <p:nvSpPr>
            <p:cNvPr id="189" name="Freeform 33">
              <a:extLst>
                <a:ext uri="{FF2B5EF4-FFF2-40B4-BE49-F238E27FC236}">
                  <a16:creationId xmlns:a16="http://schemas.microsoft.com/office/drawing/2014/main" id="{D593C8C9-7EC4-43EA-A1F4-04531D80CBA1}"/>
                </a:ext>
              </a:extLst>
            </p:cNvPr>
            <p:cNvSpPr>
              <a:spLocks noEditPoints="1"/>
            </p:cNvSpPr>
            <p:nvPr/>
          </p:nvSpPr>
          <p:spPr bwMode="gray">
            <a:xfrm>
              <a:off x="2383" y="875"/>
              <a:ext cx="1344" cy="1210"/>
            </a:xfrm>
            <a:custGeom>
              <a:avLst/>
              <a:gdLst>
                <a:gd name="T0" fmla="*/ 631 w 672"/>
                <a:gd name="T1" fmla="*/ 92 h 604"/>
                <a:gd name="T2" fmla="*/ 613 w 672"/>
                <a:gd name="T3" fmla="*/ 2 h 604"/>
                <a:gd name="T4" fmla="*/ 598 w 672"/>
                <a:gd name="T5" fmla="*/ 17 h 604"/>
                <a:gd name="T6" fmla="*/ 585 w 672"/>
                <a:gd name="T7" fmla="*/ 18 h 604"/>
                <a:gd name="T8" fmla="*/ 552 w 672"/>
                <a:gd name="T9" fmla="*/ 65 h 604"/>
                <a:gd name="T10" fmla="*/ 523 w 672"/>
                <a:gd name="T11" fmla="*/ 46 h 604"/>
                <a:gd name="T12" fmla="*/ 534 w 672"/>
                <a:gd name="T13" fmla="*/ 139 h 604"/>
                <a:gd name="T14" fmla="*/ 515 w 672"/>
                <a:gd name="T15" fmla="*/ 236 h 604"/>
                <a:gd name="T16" fmla="*/ 475 w 672"/>
                <a:gd name="T17" fmla="*/ 171 h 604"/>
                <a:gd name="T18" fmla="*/ 489 w 672"/>
                <a:gd name="T19" fmla="*/ 48 h 604"/>
                <a:gd name="T20" fmla="*/ 461 w 672"/>
                <a:gd name="T21" fmla="*/ 158 h 604"/>
                <a:gd name="T22" fmla="*/ 481 w 672"/>
                <a:gd name="T23" fmla="*/ 49 h 604"/>
                <a:gd name="T24" fmla="*/ 402 w 672"/>
                <a:gd name="T25" fmla="*/ 87 h 604"/>
                <a:gd name="T26" fmla="*/ 433 w 672"/>
                <a:gd name="T27" fmla="*/ 25 h 604"/>
                <a:gd name="T28" fmla="*/ 346 w 672"/>
                <a:gd name="T29" fmla="*/ 150 h 604"/>
                <a:gd name="T30" fmla="*/ 233 w 672"/>
                <a:gd name="T31" fmla="*/ 261 h 604"/>
                <a:gd name="T32" fmla="*/ 332 w 672"/>
                <a:gd name="T33" fmla="*/ 120 h 604"/>
                <a:gd name="T34" fmla="*/ 423 w 672"/>
                <a:gd name="T35" fmla="*/ 0 h 604"/>
                <a:gd name="T36" fmla="*/ 248 w 672"/>
                <a:gd name="T37" fmla="*/ 115 h 604"/>
                <a:gd name="T38" fmla="*/ 45 w 672"/>
                <a:gd name="T39" fmla="*/ 288 h 604"/>
                <a:gd name="T40" fmla="*/ 258 w 672"/>
                <a:gd name="T41" fmla="*/ 123 h 604"/>
                <a:gd name="T42" fmla="*/ 318 w 672"/>
                <a:gd name="T43" fmla="*/ 120 h 604"/>
                <a:gd name="T44" fmla="*/ 208 w 672"/>
                <a:gd name="T45" fmla="*/ 270 h 604"/>
                <a:gd name="T46" fmla="*/ 35 w 672"/>
                <a:gd name="T47" fmla="*/ 528 h 604"/>
                <a:gd name="T48" fmla="*/ 192 w 672"/>
                <a:gd name="T49" fmla="*/ 286 h 604"/>
                <a:gd name="T50" fmla="*/ 146 w 672"/>
                <a:gd name="T51" fmla="*/ 575 h 604"/>
                <a:gd name="T52" fmla="*/ 212 w 672"/>
                <a:gd name="T53" fmla="*/ 279 h 604"/>
                <a:gd name="T54" fmla="*/ 363 w 672"/>
                <a:gd name="T55" fmla="*/ 226 h 604"/>
                <a:gd name="T56" fmla="*/ 273 w 672"/>
                <a:gd name="T57" fmla="*/ 377 h 604"/>
                <a:gd name="T58" fmla="*/ 283 w 672"/>
                <a:gd name="T59" fmla="*/ 378 h 604"/>
                <a:gd name="T60" fmla="*/ 403 w 672"/>
                <a:gd name="T61" fmla="*/ 215 h 604"/>
                <a:gd name="T62" fmla="*/ 397 w 672"/>
                <a:gd name="T63" fmla="*/ 335 h 604"/>
                <a:gd name="T64" fmla="*/ 404 w 672"/>
                <a:gd name="T65" fmla="*/ 339 h 604"/>
                <a:gd name="T66" fmla="*/ 418 w 672"/>
                <a:gd name="T67" fmla="*/ 205 h 604"/>
                <a:gd name="T68" fmla="*/ 508 w 672"/>
                <a:gd name="T69" fmla="*/ 243 h 604"/>
                <a:gd name="T70" fmla="*/ 490 w 672"/>
                <a:gd name="T71" fmla="*/ 461 h 604"/>
                <a:gd name="T72" fmla="*/ 514 w 672"/>
                <a:gd name="T73" fmla="*/ 253 h 604"/>
                <a:gd name="T74" fmla="*/ 549 w 672"/>
                <a:gd name="T75" fmla="*/ 359 h 604"/>
                <a:gd name="T76" fmla="*/ 568 w 672"/>
                <a:gd name="T77" fmla="*/ 514 h 604"/>
                <a:gd name="T78" fmla="*/ 555 w 672"/>
                <a:gd name="T79" fmla="*/ 367 h 604"/>
                <a:gd name="T80" fmla="*/ 560 w 672"/>
                <a:gd name="T81" fmla="*/ 359 h 604"/>
                <a:gd name="T82" fmla="*/ 651 w 672"/>
                <a:gd name="T83" fmla="*/ 194 h 604"/>
                <a:gd name="T84" fmla="*/ 659 w 672"/>
                <a:gd name="T85" fmla="*/ 216 h 604"/>
                <a:gd name="T86" fmla="*/ 669 w 672"/>
                <a:gd name="T87" fmla="*/ 218 h 604"/>
                <a:gd name="T88" fmla="*/ 419 w 672"/>
                <a:gd name="T89" fmla="*/ 107 h 604"/>
                <a:gd name="T90" fmla="*/ 447 w 672"/>
                <a:gd name="T91" fmla="*/ 70 h 604"/>
                <a:gd name="T92" fmla="*/ 369 w 672"/>
                <a:gd name="T93" fmla="*/ 219 h 604"/>
                <a:gd name="T94" fmla="*/ 399 w 672"/>
                <a:gd name="T95" fmla="*/ 106 h 604"/>
                <a:gd name="T96" fmla="*/ 414 w 672"/>
                <a:gd name="T97" fmla="*/ 121 h 604"/>
                <a:gd name="T98" fmla="*/ 369 w 672"/>
                <a:gd name="T99" fmla="*/ 219 h 604"/>
                <a:gd name="T100" fmla="*/ 452 w 672"/>
                <a:gd name="T101" fmla="*/ 164 h 604"/>
                <a:gd name="T102" fmla="*/ 427 w 672"/>
                <a:gd name="T103" fmla="*/ 131 h 604"/>
                <a:gd name="T104" fmla="*/ 598 w 672"/>
                <a:gd name="T105" fmla="*/ 276 h 604"/>
                <a:gd name="T106" fmla="*/ 541 w 672"/>
                <a:gd name="T107" fmla="*/ 317 h 604"/>
                <a:gd name="T108" fmla="*/ 560 w 672"/>
                <a:gd name="T109" fmla="*/ 210 h 604"/>
                <a:gd name="T110" fmla="*/ 549 w 672"/>
                <a:gd name="T111" fmla="*/ 86 h 604"/>
                <a:gd name="T112" fmla="*/ 647 w 672"/>
                <a:gd name="T113" fmla="*/ 180 h 604"/>
                <a:gd name="T114" fmla="*/ 651 w 672"/>
                <a:gd name="T115" fmla="*/ 169 h 604"/>
                <a:gd name="T116" fmla="*/ 562 w 672"/>
                <a:gd name="T117" fmla="*/ 78 h 604"/>
                <a:gd name="T118" fmla="*/ 592 w 672"/>
                <a:gd name="T119" fmla="*/ 51 h 604"/>
                <a:gd name="T120" fmla="*/ 651 w 672"/>
                <a:gd name="T121" fmla="*/ 16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04">
                  <a:moveTo>
                    <a:pt x="659" y="179"/>
                  </a:moveTo>
                  <a:cubicBezTo>
                    <a:pt x="668" y="158"/>
                    <a:pt x="669" y="127"/>
                    <a:pt x="631" y="92"/>
                  </a:cubicBezTo>
                  <a:cubicBezTo>
                    <a:pt x="620" y="82"/>
                    <a:pt x="610" y="57"/>
                    <a:pt x="603" y="37"/>
                  </a:cubicBezTo>
                  <a:cubicBezTo>
                    <a:pt x="612" y="24"/>
                    <a:pt x="616" y="11"/>
                    <a:pt x="613" y="2"/>
                  </a:cubicBezTo>
                  <a:cubicBezTo>
                    <a:pt x="602" y="6"/>
                    <a:pt x="602" y="6"/>
                    <a:pt x="602" y="6"/>
                  </a:cubicBezTo>
                  <a:cubicBezTo>
                    <a:pt x="603" y="8"/>
                    <a:pt x="601" y="12"/>
                    <a:pt x="598" y="17"/>
                  </a:cubicBezTo>
                  <a:cubicBezTo>
                    <a:pt x="597" y="13"/>
                    <a:pt x="596" y="9"/>
                    <a:pt x="595" y="7"/>
                  </a:cubicBezTo>
                  <a:cubicBezTo>
                    <a:pt x="585" y="18"/>
                    <a:pt x="585" y="18"/>
                    <a:pt x="585" y="18"/>
                  </a:cubicBezTo>
                  <a:cubicBezTo>
                    <a:pt x="585" y="22"/>
                    <a:pt x="586" y="26"/>
                    <a:pt x="587" y="30"/>
                  </a:cubicBezTo>
                  <a:cubicBezTo>
                    <a:pt x="576" y="43"/>
                    <a:pt x="561" y="57"/>
                    <a:pt x="552" y="65"/>
                  </a:cubicBezTo>
                  <a:cubicBezTo>
                    <a:pt x="543" y="53"/>
                    <a:pt x="536" y="43"/>
                    <a:pt x="534" y="37"/>
                  </a:cubicBezTo>
                  <a:cubicBezTo>
                    <a:pt x="523" y="46"/>
                    <a:pt x="523" y="46"/>
                    <a:pt x="523" y="46"/>
                  </a:cubicBezTo>
                  <a:cubicBezTo>
                    <a:pt x="526" y="53"/>
                    <a:pt x="532" y="64"/>
                    <a:pt x="541" y="75"/>
                  </a:cubicBezTo>
                  <a:cubicBezTo>
                    <a:pt x="515" y="97"/>
                    <a:pt x="505" y="104"/>
                    <a:pt x="534" y="139"/>
                  </a:cubicBezTo>
                  <a:cubicBezTo>
                    <a:pt x="546" y="154"/>
                    <a:pt x="570" y="178"/>
                    <a:pt x="549" y="204"/>
                  </a:cubicBezTo>
                  <a:cubicBezTo>
                    <a:pt x="544" y="210"/>
                    <a:pt x="530" y="221"/>
                    <a:pt x="515" y="236"/>
                  </a:cubicBezTo>
                  <a:cubicBezTo>
                    <a:pt x="500" y="209"/>
                    <a:pt x="483" y="186"/>
                    <a:pt x="472" y="172"/>
                  </a:cubicBezTo>
                  <a:cubicBezTo>
                    <a:pt x="473" y="172"/>
                    <a:pt x="474" y="171"/>
                    <a:pt x="475" y="171"/>
                  </a:cubicBezTo>
                  <a:cubicBezTo>
                    <a:pt x="504" y="154"/>
                    <a:pt x="515" y="114"/>
                    <a:pt x="505" y="49"/>
                  </a:cubicBezTo>
                  <a:cubicBezTo>
                    <a:pt x="489" y="48"/>
                    <a:pt x="489" y="48"/>
                    <a:pt x="489" y="48"/>
                  </a:cubicBezTo>
                  <a:cubicBezTo>
                    <a:pt x="482" y="73"/>
                    <a:pt x="501" y="123"/>
                    <a:pt x="465" y="154"/>
                  </a:cubicBezTo>
                  <a:cubicBezTo>
                    <a:pt x="464" y="155"/>
                    <a:pt x="462" y="157"/>
                    <a:pt x="461" y="158"/>
                  </a:cubicBezTo>
                  <a:cubicBezTo>
                    <a:pt x="452" y="147"/>
                    <a:pt x="441" y="133"/>
                    <a:pt x="430" y="120"/>
                  </a:cubicBezTo>
                  <a:cubicBezTo>
                    <a:pt x="437" y="106"/>
                    <a:pt x="464" y="70"/>
                    <a:pt x="481" y="49"/>
                  </a:cubicBezTo>
                  <a:cubicBezTo>
                    <a:pt x="483" y="39"/>
                    <a:pt x="473" y="41"/>
                    <a:pt x="469" y="45"/>
                  </a:cubicBezTo>
                  <a:cubicBezTo>
                    <a:pt x="456" y="52"/>
                    <a:pt x="428" y="68"/>
                    <a:pt x="402" y="87"/>
                  </a:cubicBezTo>
                  <a:cubicBezTo>
                    <a:pt x="392" y="67"/>
                    <a:pt x="422" y="45"/>
                    <a:pt x="448" y="30"/>
                  </a:cubicBezTo>
                  <a:cubicBezTo>
                    <a:pt x="433" y="25"/>
                    <a:pt x="433" y="25"/>
                    <a:pt x="433" y="25"/>
                  </a:cubicBezTo>
                  <a:cubicBezTo>
                    <a:pt x="409" y="35"/>
                    <a:pt x="365" y="73"/>
                    <a:pt x="388" y="98"/>
                  </a:cubicBezTo>
                  <a:cubicBezTo>
                    <a:pt x="366" y="115"/>
                    <a:pt x="348" y="135"/>
                    <a:pt x="346" y="150"/>
                  </a:cubicBezTo>
                  <a:cubicBezTo>
                    <a:pt x="341" y="189"/>
                    <a:pt x="385" y="199"/>
                    <a:pt x="331" y="228"/>
                  </a:cubicBezTo>
                  <a:cubicBezTo>
                    <a:pt x="310" y="239"/>
                    <a:pt x="272" y="249"/>
                    <a:pt x="233" y="261"/>
                  </a:cubicBezTo>
                  <a:cubicBezTo>
                    <a:pt x="248" y="250"/>
                    <a:pt x="268" y="236"/>
                    <a:pt x="293" y="221"/>
                  </a:cubicBezTo>
                  <a:cubicBezTo>
                    <a:pt x="319" y="206"/>
                    <a:pt x="340" y="183"/>
                    <a:pt x="332" y="120"/>
                  </a:cubicBezTo>
                  <a:cubicBezTo>
                    <a:pt x="328" y="95"/>
                    <a:pt x="394" y="20"/>
                    <a:pt x="435" y="13"/>
                  </a:cubicBezTo>
                  <a:cubicBezTo>
                    <a:pt x="423" y="0"/>
                    <a:pt x="423" y="0"/>
                    <a:pt x="423" y="0"/>
                  </a:cubicBezTo>
                  <a:cubicBezTo>
                    <a:pt x="390" y="13"/>
                    <a:pt x="354" y="44"/>
                    <a:pt x="334" y="74"/>
                  </a:cubicBezTo>
                  <a:cubicBezTo>
                    <a:pt x="313" y="75"/>
                    <a:pt x="277" y="84"/>
                    <a:pt x="248" y="115"/>
                  </a:cubicBezTo>
                  <a:cubicBezTo>
                    <a:pt x="218" y="146"/>
                    <a:pt x="221" y="177"/>
                    <a:pt x="190" y="207"/>
                  </a:cubicBezTo>
                  <a:cubicBezTo>
                    <a:pt x="153" y="243"/>
                    <a:pt x="72" y="272"/>
                    <a:pt x="45" y="288"/>
                  </a:cubicBezTo>
                  <a:cubicBezTo>
                    <a:pt x="0" y="314"/>
                    <a:pt x="173" y="231"/>
                    <a:pt x="195" y="213"/>
                  </a:cubicBezTo>
                  <a:cubicBezTo>
                    <a:pt x="236" y="178"/>
                    <a:pt x="223" y="173"/>
                    <a:pt x="258" y="123"/>
                  </a:cubicBezTo>
                  <a:cubicBezTo>
                    <a:pt x="275" y="99"/>
                    <a:pt x="317" y="86"/>
                    <a:pt x="328" y="85"/>
                  </a:cubicBezTo>
                  <a:cubicBezTo>
                    <a:pt x="321" y="98"/>
                    <a:pt x="317" y="110"/>
                    <a:pt x="318" y="120"/>
                  </a:cubicBezTo>
                  <a:cubicBezTo>
                    <a:pt x="321" y="158"/>
                    <a:pt x="321" y="190"/>
                    <a:pt x="287" y="213"/>
                  </a:cubicBezTo>
                  <a:cubicBezTo>
                    <a:pt x="267" y="227"/>
                    <a:pt x="235" y="244"/>
                    <a:pt x="208" y="270"/>
                  </a:cubicBezTo>
                  <a:cubicBezTo>
                    <a:pt x="154" y="288"/>
                    <a:pt x="104" y="313"/>
                    <a:pt x="100" y="355"/>
                  </a:cubicBezTo>
                  <a:cubicBezTo>
                    <a:pt x="91" y="433"/>
                    <a:pt x="18" y="553"/>
                    <a:pt x="35" y="528"/>
                  </a:cubicBezTo>
                  <a:cubicBezTo>
                    <a:pt x="89" y="448"/>
                    <a:pt x="100" y="383"/>
                    <a:pt x="108" y="356"/>
                  </a:cubicBezTo>
                  <a:cubicBezTo>
                    <a:pt x="116" y="324"/>
                    <a:pt x="150" y="303"/>
                    <a:pt x="192" y="286"/>
                  </a:cubicBezTo>
                  <a:cubicBezTo>
                    <a:pt x="181" y="299"/>
                    <a:pt x="172" y="315"/>
                    <a:pt x="166" y="332"/>
                  </a:cubicBezTo>
                  <a:cubicBezTo>
                    <a:pt x="149" y="392"/>
                    <a:pt x="145" y="524"/>
                    <a:pt x="146" y="575"/>
                  </a:cubicBezTo>
                  <a:cubicBezTo>
                    <a:pt x="146" y="604"/>
                    <a:pt x="146" y="398"/>
                    <a:pt x="175" y="332"/>
                  </a:cubicBezTo>
                  <a:cubicBezTo>
                    <a:pt x="179" y="323"/>
                    <a:pt x="181" y="307"/>
                    <a:pt x="212" y="279"/>
                  </a:cubicBezTo>
                  <a:cubicBezTo>
                    <a:pt x="253" y="264"/>
                    <a:pt x="299" y="253"/>
                    <a:pt x="339" y="239"/>
                  </a:cubicBezTo>
                  <a:cubicBezTo>
                    <a:pt x="350" y="235"/>
                    <a:pt x="358" y="230"/>
                    <a:pt x="363" y="226"/>
                  </a:cubicBezTo>
                  <a:cubicBezTo>
                    <a:pt x="356" y="234"/>
                    <a:pt x="350" y="244"/>
                    <a:pt x="347" y="255"/>
                  </a:cubicBezTo>
                  <a:cubicBezTo>
                    <a:pt x="332" y="310"/>
                    <a:pt x="307" y="305"/>
                    <a:pt x="273" y="377"/>
                  </a:cubicBezTo>
                  <a:cubicBezTo>
                    <a:pt x="250" y="426"/>
                    <a:pt x="281" y="521"/>
                    <a:pt x="296" y="550"/>
                  </a:cubicBezTo>
                  <a:cubicBezTo>
                    <a:pt x="303" y="563"/>
                    <a:pt x="249" y="432"/>
                    <a:pt x="283" y="378"/>
                  </a:cubicBezTo>
                  <a:cubicBezTo>
                    <a:pt x="322" y="315"/>
                    <a:pt x="347" y="304"/>
                    <a:pt x="360" y="258"/>
                  </a:cubicBezTo>
                  <a:cubicBezTo>
                    <a:pt x="363" y="247"/>
                    <a:pt x="380" y="232"/>
                    <a:pt x="403" y="215"/>
                  </a:cubicBezTo>
                  <a:cubicBezTo>
                    <a:pt x="403" y="216"/>
                    <a:pt x="403" y="216"/>
                    <a:pt x="403" y="216"/>
                  </a:cubicBezTo>
                  <a:cubicBezTo>
                    <a:pt x="389" y="269"/>
                    <a:pt x="423" y="290"/>
                    <a:pt x="397" y="335"/>
                  </a:cubicBezTo>
                  <a:cubicBezTo>
                    <a:pt x="371" y="380"/>
                    <a:pt x="398" y="542"/>
                    <a:pt x="403" y="566"/>
                  </a:cubicBezTo>
                  <a:cubicBezTo>
                    <a:pt x="408" y="590"/>
                    <a:pt x="372" y="386"/>
                    <a:pt x="404" y="339"/>
                  </a:cubicBezTo>
                  <a:cubicBezTo>
                    <a:pt x="433" y="294"/>
                    <a:pt x="399" y="264"/>
                    <a:pt x="415" y="216"/>
                  </a:cubicBezTo>
                  <a:cubicBezTo>
                    <a:pt x="417" y="213"/>
                    <a:pt x="418" y="209"/>
                    <a:pt x="418" y="205"/>
                  </a:cubicBezTo>
                  <a:cubicBezTo>
                    <a:pt x="432" y="196"/>
                    <a:pt x="447" y="187"/>
                    <a:pt x="462" y="178"/>
                  </a:cubicBezTo>
                  <a:cubicBezTo>
                    <a:pt x="480" y="202"/>
                    <a:pt x="496" y="222"/>
                    <a:pt x="508" y="243"/>
                  </a:cubicBezTo>
                  <a:cubicBezTo>
                    <a:pt x="490" y="261"/>
                    <a:pt x="473" y="283"/>
                    <a:pt x="472" y="306"/>
                  </a:cubicBezTo>
                  <a:cubicBezTo>
                    <a:pt x="472" y="321"/>
                    <a:pt x="491" y="500"/>
                    <a:pt x="490" y="461"/>
                  </a:cubicBezTo>
                  <a:cubicBezTo>
                    <a:pt x="489" y="422"/>
                    <a:pt x="479" y="348"/>
                    <a:pt x="482" y="306"/>
                  </a:cubicBezTo>
                  <a:cubicBezTo>
                    <a:pt x="483" y="288"/>
                    <a:pt x="497" y="270"/>
                    <a:pt x="514" y="253"/>
                  </a:cubicBezTo>
                  <a:cubicBezTo>
                    <a:pt x="523" y="272"/>
                    <a:pt x="530" y="292"/>
                    <a:pt x="533" y="317"/>
                  </a:cubicBezTo>
                  <a:cubicBezTo>
                    <a:pt x="535" y="333"/>
                    <a:pt x="541" y="347"/>
                    <a:pt x="549" y="359"/>
                  </a:cubicBezTo>
                  <a:cubicBezTo>
                    <a:pt x="544" y="368"/>
                    <a:pt x="541" y="377"/>
                    <a:pt x="541" y="384"/>
                  </a:cubicBezTo>
                  <a:cubicBezTo>
                    <a:pt x="542" y="416"/>
                    <a:pt x="548" y="444"/>
                    <a:pt x="568" y="514"/>
                  </a:cubicBezTo>
                  <a:cubicBezTo>
                    <a:pt x="572" y="528"/>
                    <a:pt x="546" y="396"/>
                    <a:pt x="549" y="383"/>
                  </a:cubicBezTo>
                  <a:cubicBezTo>
                    <a:pt x="550" y="378"/>
                    <a:pt x="552" y="373"/>
                    <a:pt x="555" y="367"/>
                  </a:cubicBezTo>
                  <a:cubicBezTo>
                    <a:pt x="581" y="400"/>
                    <a:pt x="622" y="419"/>
                    <a:pt x="635" y="427"/>
                  </a:cubicBezTo>
                  <a:cubicBezTo>
                    <a:pt x="650" y="436"/>
                    <a:pt x="591" y="400"/>
                    <a:pt x="560" y="359"/>
                  </a:cubicBezTo>
                  <a:cubicBezTo>
                    <a:pt x="578" y="328"/>
                    <a:pt x="611" y="299"/>
                    <a:pt x="610" y="276"/>
                  </a:cubicBezTo>
                  <a:cubicBezTo>
                    <a:pt x="609" y="244"/>
                    <a:pt x="639" y="212"/>
                    <a:pt x="651" y="194"/>
                  </a:cubicBezTo>
                  <a:cubicBezTo>
                    <a:pt x="652" y="193"/>
                    <a:pt x="653" y="191"/>
                    <a:pt x="654" y="190"/>
                  </a:cubicBezTo>
                  <a:cubicBezTo>
                    <a:pt x="658" y="198"/>
                    <a:pt x="661" y="207"/>
                    <a:pt x="659" y="216"/>
                  </a:cubicBezTo>
                  <a:cubicBezTo>
                    <a:pt x="653" y="254"/>
                    <a:pt x="651" y="329"/>
                    <a:pt x="649" y="361"/>
                  </a:cubicBezTo>
                  <a:cubicBezTo>
                    <a:pt x="648" y="405"/>
                    <a:pt x="661" y="255"/>
                    <a:pt x="669" y="218"/>
                  </a:cubicBezTo>
                  <a:cubicBezTo>
                    <a:pt x="672" y="205"/>
                    <a:pt x="667" y="192"/>
                    <a:pt x="659" y="179"/>
                  </a:cubicBezTo>
                  <a:close/>
                  <a:moveTo>
                    <a:pt x="419" y="107"/>
                  </a:moveTo>
                  <a:cubicBezTo>
                    <a:pt x="415" y="103"/>
                    <a:pt x="412" y="100"/>
                    <a:pt x="410" y="97"/>
                  </a:cubicBezTo>
                  <a:cubicBezTo>
                    <a:pt x="421" y="88"/>
                    <a:pt x="434" y="79"/>
                    <a:pt x="447" y="70"/>
                  </a:cubicBezTo>
                  <a:cubicBezTo>
                    <a:pt x="436" y="82"/>
                    <a:pt x="425" y="95"/>
                    <a:pt x="419" y="107"/>
                  </a:cubicBezTo>
                  <a:close/>
                  <a:moveTo>
                    <a:pt x="369" y="219"/>
                  </a:moveTo>
                  <a:cubicBezTo>
                    <a:pt x="382" y="199"/>
                    <a:pt x="359" y="173"/>
                    <a:pt x="359" y="151"/>
                  </a:cubicBezTo>
                  <a:cubicBezTo>
                    <a:pt x="359" y="145"/>
                    <a:pt x="374" y="128"/>
                    <a:pt x="399" y="106"/>
                  </a:cubicBezTo>
                  <a:cubicBezTo>
                    <a:pt x="405" y="111"/>
                    <a:pt x="410" y="115"/>
                    <a:pt x="414" y="118"/>
                  </a:cubicBezTo>
                  <a:cubicBezTo>
                    <a:pt x="414" y="119"/>
                    <a:pt x="414" y="120"/>
                    <a:pt x="414" y="121"/>
                  </a:cubicBezTo>
                  <a:cubicBezTo>
                    <a:pt x="410" y="142"/>
                    <a:pt x="413" y="160"/>
                    <a:pt x="408" y="190"/>
                  </a:cubicBezTo>
                  <a:cubicBezTo>
                    <a:pt x="394" y="199"/>
                    <a:pt x="380" y="208"/>
                    <a:pt x="369" y="219"/>
                  </a:cubicBezTo>
                  <a:close/>
                  <a:moveTo>
                    <a:pt x="427" y="131"/>
                  </a:moveTo>
                  <a:cubicBezTo>
                    <a:pt x="433" y="138"/>
                    <a:pt x="440" y="148"/>
                    <a:pt x="452" y="164"/>
                  </a:cubicBezTo>
                  <a:cubicBezTo>
                    <a:pt x="443" y="171"/>
                    <a:pt x="432" y="177"/>
                    <a:pt x="422" y="183"/>
                  </a:cubicBezTo>
                  <a:cubicBezTo>
                    <a:pt x="424" y="164"/>
                    <a:pt x="424" y="144"/>
                    <a:pt x="427" y="131"/>
                  </a:cubicBezTo>
                  <a:close/>
                  <a:moveTo>
                    <a:pt x="641" y="190"/>
                  </a:moveTo>
                  <a:cubicBezTo>
                    <a:pt x="620" y="217"/>
                    <a:pt x="595" y="250"/>
                    <a:pt x="598" y="276"/>
                  </a:cubicBezTo>
                  <a:cubicBezTo>
                    <a:pt x="599" y="293"/>
                    <a:pt x="572" y="324"/>
                    <a:pt x="554" y="350"/>
                  </a:cubicBezTo>
                  <a:cubicBezTo>
                    <a:pt x="547" y="339"/>
                    <a:pt x="542" y="328"/>
                    <a:pt x="541" y="317"/>
                  </a:cubicBezTo>
                  <a:cubicBezTo>
                    <a:pt x="541" y="294"/>
                    <a:pt x="532" y="270"/>
                    <a:pt x="520" y="247"/>
                  </a:cubicBezTo>
                  <a:cubicBezTo>
                    <a:pt x="538" y="230"/>
                    <a:pt x="556" y="217"/>
                    <a:pt x="560" y="210"/>
                  </a:cubicBezTo>
                  <a:cubicBezTo>
                    <a:pt x="576" y="187"/>
                    <a:pt x="576" y="155"/>
                    <a:pt x="544" y="128"/>
                  </a:cubicBezTo>
                  <a:cubicBezTo>
                    <a:pt x="524" y="111"/>
                    <a:pt x="533" y="98"/>
                    <a:pt x="549" y="86"/>
                  </a:cubicBezTo>
                  <a:cubicBezTo>
                    <a:pt x="560" y="100"/>
                    <a:pt x="573" y="114"/>
                    <a:pt x="585" y="125"/>
                  </a:cubicBezTo>
                  <a:cubicBezTo>
                    <a:pt x="601" y="141"/>
                    <a:pt x="631" y="159"/>
                    <a:pt x="647" y="180"/>
                  </a:cubicBezTo>
                  <a:cubicBezTo>
                    <a:pt x="646" y="184"/>
                    <a:pt x="644" y="187"/>
                    <a:pt x="641" y="190"/>
                  </a:cubicBezTo>
                  <a:close/>
                  <a:moveTo>
                    <a:pt x="651" y="169"/>
                  </a:moveTo>
                  <a:cubicBezTo>
                    <a:pt x="631" y="145"/>
                    <a:pt x="603" y="126"/>
                    <a:pt x="596" y="118"/>
                  </a:cubicBezTo>
                  <a:cubicBezTo>
                    <a:pt x="589" y="111"/>
                    <a:pt x="575" y="95"/>
                    <a:pt x="562" y="78"/>
                  </a:cubicBezTo>
                  <a:cubicBezTo>
                    <a:pt x="562" y="78"/>
                    <a:pt x="562" y="77"/>
                    <a:pt x="563" y="77"/>
                  </a:cubicBezTo>
                  <a:cubicBezTo>
                    <a:pt x="573" y="71"/>
                    <a:pt x="584" y="61"/>
                    <a:pt x="592" y="51"/>
                  </a:cubicBezTo>
                  <a:cubicBezTo>
                    <a:pt x="598" y="67"/>
                    <a:pt x="607" y="84"/>
                    <a:pt x="621" y="99"/>
                  </a:cubicBezTo>
                  <a:cubicBezTo>
                    <a:pt x="641" y="118"/>
                    <a:pt x="654" y="145"/>
                    <a:pt x="651"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0" name="Freeform 34">
              <a:extLst>
                <a:ext uri="{FF2B5EF4-FFF2-40B4-BE49-F238E27FC236}">
                  <a16:creationId xmlns:a16="http://schemas.microsoft.com/office/drawing/2014/main" id="{D4E364D0-32A7-47CC-A985-41B0B6906F2A}"/>
                </a:ext>
              </a:extLst>
            </p:cNvPr>
            <p:cNvSpPr>
              <a:spLocks noEditPoints="1"/>
            </p:cNvSpPr>
            <p:nvPr/>
          </p:nvSpPr>
          <p:spPr bwMode="gray">
            <a:xfrm>
              <a:off x="3645" y="756"/>
              <a:ext cx="1758" cy="1365"/>
            </a:xfrm>
            <a:custGeom>
              <a:avLst/>
              <a:gdLst>
                <a:gd name="T0" fmla="*/ 609 w 879"/>
                <a:gd name="T1" fmla="*/ 120 h 681"/>
                <a:gd name="T2" fmla="*/ 416 w 879"/>
                <a:gd name="T3" fmla="*/ 17 h 681"/>
                <a:gd name="T4" fmla="*/ 491 w 879"/>
                <a:gd name="T5" fmla="*/ 137 h 681"/>
                <a:gd name="T6" fmla="*/ 404 w 879"/>
                <a:gd name="T7" fmla="*/ 91 h 681"/>
                <a:gd name="T8" fmla="*/ 336 w 879"/>
                <a:gd name="T9" fmla="*/ 72 h 681"/>
                <a:gd name="T10" fmla="*/ 291 w 879"/>
                <a:gd name="T11" fmla="*/ 22 h 681"/>
                <a:gd name="T12" fmla="*/ 215 w 879"/>
                <a:gd name="T13" fmla="*/ 34 h 681"/>
                <a:gd name="T14" fmla="*/ 259 w 879"/>
                <a:gd name="T15" fmla="*/ 117 h 681"/>
                <a:gd name="T16" fmla="*/ 243 w 879"/>
                <a:gd name="T17" fmla="*/ 166 h 681"/>
                <a:gd name="T18" fmla="*/ 191 w 879"/>
                <a:gd name="T19" fmla="*/ 151 h 681"/>
                <a:gd name="T20" fmla="*/ 121 w 879"/>
                <a:gd name="T21" fmla="*/ 144 h 681"/>
                <a:gd name="T22" fmla="*/ 92 w 879"/>
                <a:gd name="T23" fmla="*/ 98 h 681"/>
                <a:gd name="T24" fmla="*/ 56 w 879"/>
                <a:gd name="T25" fmla="*/ 53 h 681"/>
                <a:gd name="T26" fmla="*/ 79 w 879"/>
                <a:gd name="T27" fmla="*/ 248 h 681"/>
                <a:gd name="T28" fmla="*/ 92 w 879"/>
                <a:gd name="T29" fmla="*/ 398 h 681"/>
                <a:gd name="T30" fmla="*/ 102 w 879"/>
                <a:gd name="T31" fmla="*/ 404 h 681"/>
                <a:gd name="T32" fmla="*/ 136 w 879"/>
                <a:gd name="T33" fmla="*/ 365 h 681"/>
                <a:gd name="T34" fmla="*/ 134 w 879"/>
                <a:gd name="T35" fmla="*/ 229 h 681"/>
                <a:gd name="T36" fmla="*/ 151 w 879"/>
                <a:gd name="T37" fmla="*/ 353 h 681"/>
                <a:gd name="T38" fmla="*/ 237 w 879"/>
                <a:gd name="T39" fmla="*/ 200 h 681"/>
                <a:gd name="T40" fmla="*/ 206 w 879"/>
                <a:gd name="T41" fmla="*/ 390 h 681"/>
                <a:gd name="T42" fmla="*/ 216 w 879"/>
                <a:gd name="T43" fmla="*/ 389 h 681"/>
                <a:gd name="T44" fmla="*/ 326 w 879"/>
                <a:gd name="T45" fmla="*/ 349 h 681"/>
                <a:gd name="T46" fmla="*/ 432 w 879"/>
                <a:gd name="T47" fmla="*/ 321 h 681"/>
                <a:gd name="T48" fmla="*/ 476 w 879"/>
                <a:gd name="T49" fmla="*/ 533 h 681"/>
                <a:gd name="T50" fmla="*/ 462 w 879"/>
                <a:gd name="T51" fmla="*/ 392 h 681"/>
                <a:gd name="T52" fmla="*/ 574 w 879"/>
                <a:gd name="T53" fmla="*/ 518 h 681"/>
                <a:gd name="T54" fmla="*/ 502 w 879"/>
                <a:gd name="T55" fmla="*/ 386 h 681"/>
                <a:gd name="T56" fmla="*/ 587 w 879"/>
                <a:gd name="T57" fmla="*/ 386 h 681"/>
                <a:gd name="T58" fmla="*/ 701 w 879"/>
                <a:gd name="T59" fmla="*/ 470 h 681"/>
                <a:gd name="T60" fmla="*/ 609 w 879"/>
                <a:gd name="T61" fmla="*/ 212 h 681"/>
                <a:gd name="T62" fmla="*/ 792 w 879"/>
                <a:gd name="T63" fmla="*/ 648 h 681"/>
                <a:gd name="T64" fmla="*/ 695 w 879"/>
                <a:gd name="T65" fmla="*/ 299 h 681"/>
                <a:gd name="T66" fmla="*/ 856 w 879"/>
                <a:gd name="T67" fmla="*/ 514 h 681"/>
                <a:gd name="T68" fmla="*/ 597 w 879"/>
                <a:gd name="T69" fmla="*/ 187 h 681"/>
                <a:gd name="T70" fmla="*/ 431 w 879"/>
                <a:gd name="T71" fmla="*/ 99 h 681"/>
                <a:gd name="T72" fmla="*/ 472 w 879"/>
                <a:gd name="T73" fmla="*/ 217 h 681"/>
                <a:gd name="T74" fmla="*/ 309 w 879"/>
                <a:gd name="T75" fmla="*/ 92 h 681"/>
                <a:gd name="T76" fmla="*/ 336 w 879"/>
                <a:gd name="T77" fmla="*/ 164 h 681"/>
                <a:gd name="T78" fmla="*/ 121 w 879"/>
                <a:gd name="T79" fmla="*/ 334 h 681"/>
                <a:gd name="T80" fmla="*/ 50 w 879"/>
                <a:gd name="T81" fmla="*/ 162 h 681"/>
                <a:gd name="T82" fmla="*/ 133 w 879"/>
                <a:gd name="T83" fmla="*/ 207 h 681"/>
                <a:gd name="T84" fmla="*/ 145 w 879"/>
                <a:gd name="T85" fmla="*/ 200 h 681"/>
                <a:gd name="T86" fmla="*/ 238 w 879"/>
                <a:gd name="T87" fmla="*/ 183 h 681"/>
                <a:gd name="T88" fmla="*/ 269 w 879"/>
                <a:gd name="T89" fmla="*/ 236 h 681"/>
                <a:gd name="T90" fmla="*/ 274 w 879"/>
                <a:gd name="T91" fmla="*/ 191 h 681"/>
                <a:gd name="T92" fmla="*/ 347 w 879"/>
                <a:gd name="T93" fmla="*/ 197 h 681"/>
                <a:gd name="T94" fmla="*/ 367 w 879"/>
                <a:gd name="T95" fmla="*/ 196 h 681"/>
                <a:gd name="T96" fmla="*/ 475 w 879"/>
                <a:gd name="T97" fmla="*/ 291 h 681"/>
                <a:gd name="T98" fmla="*/ 357 w 879"/>
                <a:gd name="T99" fmla="*/ 170 h 681"/>
                <a:gd name="T100" fmla="*/ 458 w 879"/>
                <a:gd name="T101" fmla="*/ 222 h 681"/>
                <a:gd name="T102" fmla="*/ 596 w 879"/>
                <a:gd name="T103" fmla="*/ 270 h 681"/>
                <a:gd name="T104" fmla="*/ 499 w 879"/>
                <a:gd name="T105" fmla="*/ 297 h 681"/>
                <a:gd name="T106" fmla="*/ 475 w 879"/>
                <a:gd name="T107" fmla="*/ 228 h 681"/>
                <a:gd name="T108" fmla="*/ 593 w 879"/>
                <a:gd name="T109" fmla="*/ 198 h 681"/>
                <a:gd name="T110" fmla="*/ 619 w 879"/>
                <a:gd name="T111" fmla="*/ 183 h 681"/>
                <a:gd name="T112" fmla="*/ 664 w 879"/>
                <a:gd name="T113" fmla="*/ 26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681">
                  <a:moveTo>
                    <a:pt x="773" y="363"/>
                  </a:moveTo>
                  <a:cubicBezTo>
                    <a:pt x="767" y="356"/>
                    <a:pt x="705" y="309"/>
                    <a:pt x="699" y="265"/>
                  </a:cubicBezTo>
                  <a:cubicBezTo>
                    <a:pt x="699" y="265"/>
                    <a:pt x="699" y="265"/>
                    <a:pt x="699" y="265"/>
                  </a:cubicBezTo>
                  <a:cubicBezTo>
                    <a:pt x="767" y="198"/>
                    <a:pt x="601" y="120"/>
                    <a:pt x="609" y="120"/>
                  </a:cubicBezTo>
                  <a:cubicBezTo>
                    <a:pt x="651" y="120"/>
                    <a:pt x="766" y="242"/>
                    <a:pt x="812" y="288"/>
                  </a:cubicBezTo>
                  <a:cubicBezTo>
                    <a:pt x="762" y="230"/>
                    <a:pt x="710" y="146"/>
                    <a:pt x="611" y="105"/>
                  </a:cubicBezTo>
                  <a:cubicBezTo>
                    <a:pt x="573" y="89"/>
                    <a:pt x="477" y="39"/>
                    <a:pt x="415" y="0"/>
                  </a:cubicBezTo>
                  <a:cubicBezTo>
                    <a:pt x="415" y="0"/>
                    <a:pt x="408" y="9"/>
                    <a:pt x="416" y="17"/>
                  </a:cubicBezTo>
                  <a:cubicBezTo>
                    <a:pt x="419" y="20"/>
                    <a:pt x="448" y="39"/>
                    <a:pt x="479" y="59"/>
                  </a:cubicBezTo>
                  <a:cubicBezTo>
                    <a:pt x="480" y="69"/>
                    <a:pt x="490" y="82"/>
                    <a:pt x="505" y="96"/>
                  </a:cubicBezTo>
                  <a:cubicBezTo>
                    <a:pt x="498" y="101"/>
                    <a:pt x="512" y="124"/>
                    <a:pt x="521" y="149"/>
                  </a:cubicBezTo>
                  <a:cubicBezTo>
                    <a:pt x="512" y="145"/>
                    <a:pt x="502" y="141"/>
                    <a:pt x="491" y="137"/>
                  </a:cubicBezTo>
                  <a:cubicBezTo>
                    <a:pt x="462" y="126"/>
                    <a:pt x="445" y="91"/>
                    <a:pt x="441" y="67"/>
                  </a:cubicBezTo>
                  <a:cubicBezTo>
                    <a:pt x="430" y="75"/>
                    <a:pt x="430" y="75"/>
                    <a:pt x="430" y="75"/>
                  </a:cubicBezTo>
                  <a:cubicBezTo>
                    <a:pt x="429" y="74"/>
                    <a:pt x="428" y="74"/>
                    <a:pt x="427" y="73"/>
                  </a:cubicBezTo>
                  <a:cubicBezTo>
                    <a:pt x="421" y="71"/>
                    <a:pt x="404" y="91"/>
                    <a:pt x="404" y="91"/>
                  </a:cubicBezTo>
                  <a:cubicBezTo>
                    <a:pt x="401" y="107"/>
                    <a:pt x="391" y="114"/>
                    <a:pt x="379" y="122"/>
                  </a:cubicBezTo>
                  <a:cubicBezTo>
                    <a:pt x="361" y="112"/>
                    <a:pt x="347" y="104"/>
                    <a:pt x="343" y="99"/>
                  </a:cubicBezTo>
                  <a:cubicBezTo>
                    <a:pt x="338" y="93"/>
                    <a:pt x="331" y="87"/>
                    <a:pt x="324" y="81"/>
                  </a:cubicBezTo>
                  <a:cubicBezTo>
                    <a:pt x="329" y="76"/>
                    <a:pt x="334" y="73"/>
                    <a:pt x="336" y="72"/>
                  </a:cubicBezTo>
                  <a:cubicBezTo>
                    <a:pt x="318" y="60"/>
                    <a:pt x="318" y="60"/>
                    <a:pt x="318" y="60"/>
                  </a:cubicBezTo>
                  <a:cubicBezTo>
                    <a:pt x="314" y="61"/>
                    <a:pt x="311" y="62"/>
                    <a:pt x="307" y="64"/>
                  </a:cubicBezTo>
                  <a:cubicBezTo>
                    <a:pt x="303" y="59"/>
                    <a:pt x="301" y="54"/>
                    <a:pt x="301" y="48"/>
                  </a:cubicBezTo>
                  <a:cubicBezTo>
                    <a:pt x="301" y="31"/>
                    <a:pt x="291" y="22"/>
                    <a:pt x="291" y="22"/>
                  </a:cubicBezTo>
                  <a:cubicBezTo>
                    <a:pt x="275" y="33"/>
                    <a:pt x="275" y="33"/>
                    <a:pt x="275" y="33"/>
                  </a:cubicBezTo>
                  <a:cubicBezTo>
                    <a:pt x="272" y="40"/>
                    <a:pt x="281" y="57"/>
                    <a:pt x="293" y="73"/>
                  </a:cubicBezTo>
                  <a:cubicBezTo>
                    <a:pt x="285" y="79"/>
                    <a:pt x="278" y="85"/>
                    <a:pt x="272" y="92"/>
                  </a:cubicBezTo>
                  <a:cubicBezTo>
                    <a:pt x="249" y="64"/>
                    <a:pt x="227" y="37"/>
                    <a:pt x="215" y="34"/>
                  </a:cubicBezTo>
                  <a:cubicBezTo>
                    <a:pt x="189" y="27"/>
                    <a:pt x="194" y="37"/>
                    <a:pt x="194" y="37"/>
                  </a:cubicBezTo>
                  <a:cubicBezTo>
                    <a:pt x="186" y="46"/>
                    <a:pt x="186" y="46"/>
                    <a:pt x="186" y="46"/>
                  </a:cubicBezTo>
                  <a:cubicBezTo>
                    <a:pt x="185" y="45"/>
                    <a:pt x="201" y="50"/>
                    <a:pt x="202" y="50"/>
                  </a:cubicBezTo>
                  <a:cubicBezTo>
                    <a:pt x="205" y="55"/>
                    <a:pt x="230" y="86"/>
                    <a:pt x="259" y="117"/>
                  </a:cubicBezTo>
                  <a:cubicBezTo>
                    <a:pt x="259" y="119"/>
                    <a:pt x="258" y="121"/>
                    <a:pt x="258" y="124"/>
                  </a:cubicBezTo>
                  <a:cubicBezTo>
                    <a:pt x="259" y="140"/>
                    <a:pt x="268" y="167"/>
                    <a:pt x="259" y="179"/>
                  </a:cubicBezTo>
                  <a:cubicBezTo>
                    <a:pt x="255" y="176"/>
                    <a:pt x="250" y="173"/>
                    <a:pt x="246" y="171"/>
                  </a:cubicBezTo>
                  <a:cubicBezTo>
                    <a:pt x="245" y="170"/>
                    <a:pt x="244" y="168"/>
                    <a:pt x="243" y="166"/>
                  </a:cubicBezTo>
                  <a:cubicBezTo>
                    <a:pt x="228" y="145"/>
                    <a:pt x="183" y="98"/>
                    <a:pt x="172" y="88"/>
                  </a:cubicBezTo>
                  <a:cubicBezTo>
                    <a:pt x="164" y="104"/>
                    <a:pt x="164" y="104"/>
                    <a:pt x="164" y="104"/>
                  </a:cubicBezTo>
                  <a:cubicBezTo>
                    <a:pt x="186" y="120"/>
                    <a:pt x="206" y="139"/>
                    <a:pt x="222" y="162"/>
                  </a:cubicBezTo>
                  <a:cubicBezTo>
                    <a:pt x="209" y="157"/>
                    <a:pt x="197" y="154"/>
                    <a:pt x="191" y="151"/>
                  </a:cubicBezTo>
                  <a:cubicBezTo>
                    <a:pt x="179" y="145"/>
                    <a:pt x="157" y="144"/>
                    <a:pt x="136" y="144"/>
                  </a:cubicBezTo>
                  <a:cubicBezTo>
                    <a:pt x="137" y="128"/>
                    <a:pt x="139" y="117"/>
                    <a:pt x="139" y="117"/>
                  </a:cubicBezTo>
                  <a:cubicBezTo>
                    <a:pt x="121" y="118"/>
                    <a:pt x="121" y="118"/>
                    <a:pt x="121" y="118"/>
                  </a:cubicBezTo>
                  <a:cubicBezTo>
                    <a:pt x="121" y="125"/>
                    <a:pt x="121" y="135"/>
                    <a:pt x="121" y="144"/>
                  </a:cubicBezTo>
                  <a:cubicBezTo>
                    <a:pt x="105" y="145"/>
                    <a:pt x="91" y="146"/>
                    <a:pt x="86" y="146"/>
                  </a:cubicBezTo>
                  <a:cubicBezTo>
                    <a:pt x="78" y="147"/>
                    <a:pt x="71" y="145"/>
                    <a:pt x="64" y="141"/>
                  </a:cubicBezTo>
                  <a:cubicBezTo>
                    <a:pt x="81" y="126"/>
                    <a:pt x="108" y="111"/>
                    <a:pt x="108" y="111"/>
                  </a:cubicBezTo>
                  <a:cubicBezTo>
                    <a:pt x="92" y="98"/>
                    <a:pt x="92" y="98"/>
                    <a:pt x="92" y="98"/>
                  </a:cubicBezTo>
                  <a:cubicBezTo>
                    <a:pt x="81" y="106"/>
                    <a:pt x="61" y="117"/>
                    <a:pt x="45" y="129"/>
                  </a:cubicBezTo>
                  <a:cubicBezTo>
                    <a:pt x="36" y="121"/>
                    <a:pt x="28" y="111"/>
                    <a:pt x="26" y="106"/>
                  </a:cubicBezTo>
                  <a:cubicBezTo>
                    <a:pt x="16" y="82"/>
                    <a:pt x="60" y="71"/>
                    <a:pt x="69" y="64"/>
                  </a:cubicBezTo>
                  <a:cubicBezTo>
                    <a:pt x="56" y="53"/>
                    <a:pt x="56" y="53"/>
                    <a:pt x="56" y="53"/>
                  </a:cubicBezTo>
                  <a:cubicBezTo>
                    <a:pt x="30" y="62"/>
                    <a:pt x="0" y="85"/>
                    <a:pt x="7" y="107"/>
                  </a:cubicBezTo>
                  <a:cubicBezTo>
                    <a:pt x="11" y="116"/>
                    <a:pt x="20" y="131"/>
                    <a:pt x="32" y="142"/>
                  </a:cubicBezTo>
                  <a:cubicBezTo>
                    <a:pt x="26" y="150"/>
                    <a:pt x="23" y="157"/>
                    <a:pt x="25" y="165"/>
                  </a:cubicBezTo>
                  <a:cubicBezTo>
                    <a:pt x="31" y="191"/>
                    <a:pt x="79" y="215"/>
                    <a:pt x="79" y="248"/>
                  </a:cubicBezTo>
                  <a:cubicBezTo>
                    <a:pt x="79" y="255"/>
                    <a:pt x="80" y="261"/>
                    <a:pt x="83" y="267"/>
                  </a:cubicBezTo>
                  <a:cubicBezTo>
                    <a:pt x="81" y="274"/>
                    <a:pt x="81" y="280"/>
                    <a:pt x="84" y="287"/>
                  </a:cubicBezTo>
                  <a:cubicBezTo>
                    <a:pt x="99" y="324"/>
                    <a:pt x="101" y="323"/>
                    <a:pt x="117" y="349"/>
                  </a:cubicBezTo>
                  <a:cubicBezTo>
                    <a:pt x="112" y="365"/>
                    <a:pt x="104" y="382"/>
                    <a:pt x="92" y="398"/>
                  </a:cubicBezTo>
                  <a:cubicBezTo>
                    <a:pt x="68" y="429"/>
                    <a:pt x="83" y="498"/>
                    <a:pt x="93" y="526"/>
                  </a:cubicBezTo>
                  <a:cubicBezTo>
                    <a:pt x="104" y="553"/>
                    <a:pt x="104" y="594"/>
                    <a:pt x="103" y="633"/>
                  </a:cubicBezTo>
                  <a:cubicBezTo>
                    <a:pt x="101" y="679"/>
                    <a:pt x="116" y="551"/>
                    <a:pt x="104" y="521"/>
                  </a:cubicBezTo>
                  <a:cubicBezTo>
                    <a:pt x="95" y="499"/>
                    <a:pt x="84" y="438"/>
                    <a:pt x="102" y="404"/>
                  </a:cubicBezTo>
                  <a:cubicBezTo>
                    <a:pt x="106" y="395"/>
                    <a:pt x="116" y="379"/>
                    <a:pt x="124" y="361"/>
                  </a:cubicBezTo>
                  <a:cubicBezTo>
                    <a:pt x="126" y="364"/>
                    <a:pt x="127" y="367"/>
                    <a:pt x="129" y="370"/>
                  </a:cubicBezTo>
                  <a:cubicBezTo>
                    <a:pt x="157" y="419"/>
                    <a:pt x="222" y="516"/>
                    <a:pt x="243" y="546"/>
                  </a:cubicBezTo>
                  <a:cubicBezTo>
                    <a:pt x="265" y="578"/>
                    <a:pt x="145" y="379"/>
                    <a:pt x="136" y="365"/>
                  </a:cubicBezTo>
                  <a:cubicBezTo>
                    <a:pt x="134" y="362"/>
                    <a:pt x="131" y="357"/>
                    <a:pt x="129" y="351"/>
                  </a:cubicBezTo>
                  <a:cubicBezTo>
                    <a:pt x="135" y="336"/>
                    <a:pt x="138" y="319"/>
                    <a:pt x="134" y="306"/>
                  </a:cubicBezTo>
                  <a:cubicBezTo>
                    <a:pt x="125" y="276"/>
                    <a:pt x="111" y="282"/>
                    <a:pt x="103" y="261"/>
                  </a:cubicBezTo>
                  <a:cubicBezTo>
                    <a:pt x="109" y="250"/>
                    <a:pt x="121" y="239"/>
                    <a:pt x="134" y="229"/>
                  </a:cubicBezTo>
                  <a:cubicBezTo>
                    <a:pt x="138" y="226"/>
                    <a:pt x="141" y="224"/>
                    <a:pt x="145" y="222"/>
                  </a:cubicBezTo>
                  <a:cubicBezTo>
                    <a:pt x="146" y="223"/>
                    <a:pt x="147" y="224"/>
                    <a:pt x="148" y="224"/>
                  </a:cubicBezTo>
                  <a:cubicBezTo>
                    <a:pt x="180" y="246"/>
                    <a:pt x="215" y="243"/>
                    <a:pt x="214" y="264"/>
                  </a:cubicBezTo>
                  <a:cubicBezTo>
                    <a:pt x="211" y="296"/>
                    <a:pt x="171" y="333"/>
                    <a:pt x="151" y="353"/>
                  </a:cubicBezTo>
                  <a:cubicBezTo>
                    <a:pt x="135" y="370"/>
                    <a:pt x="222" y="294"/>
                    <a:pt x="224" y="264"/>
                  </a:cubicBezTo>
                  <a:cubicBezTo>
                    <a:pt x="226" y="229"/>
                    <a:pt x="181" y="228"/>
                    <a:pt x="161" y="218"/>
                  </a:cubicBezTo>
                  <a:cubicBezTo>
                    <a:pt x="159" y="217"/>
                    <a:pt x="158" y="216"/>
                    <a:pt x="157" y="215"/>
                  </a:cubicBezTo>
                  <a:cubicBezTo>
                    <a:pt x="185" y="201"/>
                    <a:pt x="213" y="198"/>
                    <a:pt x="237" y="200"/>
                  </a:cubicBezTo>
                  <a:cubicBezTo>
                    <a:pt x="241" y="201"/>
                    <a:pt x="245" y="201"/>
                    <a:pt x="248" y="201"/>
                  </a:cubicBezTo>
                  <a:cubicBezTo>
                    <a:pt x="253" y="210"/>
                    <a:pt x="257" y="220"/>
                    <a:pt x="258" y="235"/>
                  </a:cubicBezTo>
                  <a:cubicBezTo>
                    <a:pt x="260" y="264"/>
                    <a:pt x="282" y="305"/>
                    <a:pt x="307" y="336"/>
                  </a:cubicBezTo>
                  <a:cubicBezTo>
                    <a:pt x="261" y="342"/>
                    <a:pt x="219" y="348"/>
                    <a:pt x="206" y="390"/>
                  </a:cubicBezTo>
                  <a:cubicBezTo>
                    <a:pt x="192" y="434"/>
                    <a:pt x="267" y="423"/>
                    <a:pt x="302" y="482"/>
                  </a:cubicBezTo>
                  <a:cubicBezTo>
                    <a:pt x="323" y="519"/>
                    <a:pt x="367" y="564"/>
                    <a:pt x="389" y="590"/>
                  </a:cubicBezTo>
                  <a:cubicBezTo>
                    <a:pt x="436" y="645"/>
                    <a:pt x="313" y="493"/>
                    <a:pt x="308" y="480"/>
                  </a:cubicBezTo>
                  <a:cubicBezTo>
                    <a:pt x="288" y="424"/>
                    <a:pt x="203" y="422"/>
                    <a:pt x="216" y="389"/>
                  </a:cubicBezTo>
                  <a:cubicBezTo>
                    <a:pt x="229" y="358"/>
                    <a:pt x="273" y="347"/>
                    <a:pt x="312" y="342"/>
                  </a:cubicBezTo>
                  <a:cubicBezTo>
                    <a:pt x="315" y="345"/>
                    <a:pt x="318" y="349"/>
                    <a:pt x="320" y="352"/>
                  </a:cubicBezTo>
                  <a:cubicBezTo>
                    <a:pt x="349" y="381"/>
                    <a:pt x="387" y="434"/>
                    <a:pt x="404" y="456"/>
                  </a:cubicBezTo>
                  <a:cubicBezTo>
                    <a:pt x="423" y="480"/>
                    <a:pt x="336" y="361"/>
                    <a:pt x="326" y="349"/>
                  </a:cubicBezTo>
                  <a:cubicBezTo>
                    <a:pt x="324" y="346"/>
                    <a:pt x="322" y="344"/>
                    <a:pt x="320" y="341"/>
                  </a:cubicBezTo>
                  <a:cubicBezTo>
                    <a:pt x="347" y="338"/>
                    <a:pt x="371" y="337"/>
                    <a:pt x="381" y="333"/>
                  </a:cubicBezTo>
                  <a:cubicBezTo>
                    <a:pt x="400" y="325"/>
                    <a:pt x="412" y="314"/>
                    <a:pt x="419" y="302"/>
                  </a:cubicBezTo>
                  <a:cubicBezTo>
                    <a:pt x="423" y="308"/>
                    <a:pt x="428" y="315"/>
                    <a:pt x="432" y="321"/>
                  </a:cubicBezTo>
                  <a:cubicBezTo>
                    <a:pt x="432" y="325"/>
                    <a:pt x="434" y="329"/>
                    <a:pt x="436" y="334"/>
                  </a:cubicBezTo>
                  <a:cubicBezTo>
                    <a:pt x="448" y="354"/>
                    <a:pt x="465" y="359"/>
                    <a:pt x="447" y="390"/>
                  </a:cubicBezTo>
                  <a:cubicBezTo>
                    <a:pt x="428" y="420"/>
                    <a:pt x="505" y="444"/>
                    <a:pt x="484" y="466"/>
                  </a:cubicBezTo>
                  <a:cubicBezTo>
                    <a:pt x="464" y="489"/>
                    <a:pt x="467" y="510"/>
                    <a:pt x="476" y="533"/>
                  </a:cubicBezTo>
                  <a:cubicBezTo>
                    <a:pt x="482" y="549"/>
                    <a:pt x="502" y="602"/>
                    <a:pt x="509" y="642"/>
                  </a:cubicBezTo>
                  <a:cubicBezTo>
                    <a:pt x="515" y="681"/>
                    <a:pt x="494" y="545"/>
                    <a:pt x="484" y="529"/>
                  </a:cubicBezTo>
                  <a:cubicBezTo>
                    <a:pt x="476" y="514"/>
                    <a:pt x="483" y="486"/>
                    <a:pt x="495" y="473"/>
                  </a:cubicBezTo>
                  <a:cubicBezTo>
                    <a:pt x="529" y="437"/>
                    <a:pt x="455" y="408"/>
                    <a:pt x="462" y="392"/>
                  </a:cubicBezTo>
                  <a:cubicBezTo>
                    <a:pt x="466" y="381"/>
                    <a:pt x="468" y="374"/>
                    <a:pt x="469" y="367"/>
                  </a:cubicBezTo>
                  <a:cubicBezTo>
                    <a:pt x="478" y="378"/>
                    <a:pt x="486" y="387"/>
                    <a:pt x="493" y="394"/>
                  </a:cubicBezTo>
                  <a:cubicBezTo>
                    <a:pt x="519" y="422"/>
                    <a:pt x="509" y="444"/>
                    <a:pt x="550" y="475"/>
                  </a:cubicBezTo>
                  <a:cubicBezTo>
                    <a:pt x="572" y="492"/>
                    <a:pt x="574" y="509"/>
                    <a:pt x="574" y="518"/>
                  </a:cubicBezTo>
                  <a:cubicBezTo>
                    <a:pt x="574" y="546"/>
                    <a:pt x="624" y="571"/>
                    <a:pt x="635" y="581"/>
                  </a:cubicBezTo>
                  <a:cubicBezTo>
                    <a:pt x="646" y="592"/>
                    <a:pt x="582" y="533"/>
                    <a:pt x="583" y="518"/>
                  </a:cubicBezTo>
                  <a:cubicBezTo>
                    <a:pt x="583" y="498"/>
                    <a:pt x="574" y="481"/>
                    <a:pt x="557" y="470"/>
                  </a:cubicBezTo>
                  <a:cubicBezTo>
                    <a:pt x="529" y="452"/>
                    <a:pt x="516" y="403"/>
                    <a:pt x="502" y="386"/>
                  </a:cubicBezTo>
                  <a:cubicBezTo>
                    <a:pt x="495" y="376"/>
                    <a:pt x="472" y="346"/>
                    <a:pt x="451" y="317"/>
                  </a:cubicBezTo>
                  <a:cubicBezTo>
                    <a:pt x="456" y="310"/>
                    <a:pt x="472" y="307"/>
                    <a:pt x="486" y="298"/>
                  </a:cubicBezTo>
                  <a:cubicBezTo>
                    <a:pt x="487" y="300"/>
                    <a:pt x="489" y="302"/>
                    <a:pt x="490" y="304"/>
                  </a:cubicBezTo>
                  <a:cubicBezTo>
                    <a:pt x="519" y="335"/>
                    <a:pt x="567" y="370"/>
                    <a:pt x="587" y="386"/>
                  </a:cubicBezTo>
                  <a:cubicBezTo>
                    <a:pt x="590" y="388"/>
                    <a:pt x="595" y="392"/>
                    <a:pt x="601" y="397"/>
                  </a:cubicBezTo>
                  <a:cubicBezTo>
                    <a:pt x="613" y="447"/>
                    <a:pt x="644" y="528"/>
                    <a:pt x="651" y="541"/>
                  </a:cubicBezTo>
                  <a:cubicBezTo>
                    <a:pt x="661" y="561"/>
                    <a:pt x="623" y="467"/>
                    <a:pt x="612" y="405"/>
                  </a:cubicBezTo>
                  <a:cubicBezTo>
                    <a:pt x="641" y="427"/>
                    <a:pt x="683" y="458"/>
                    <a:pt x="701" y="470"/>
                  </a:cubicBezTo>
                  <a:cubicBezTo>
                    <a:pt x="720" y="483"/>
                    <a:pt x="648" y="429"/>
                    <a:pt x="611" y="398"/>
                  </a:cubicBezTo>
                  <a:cubicBezTo>
                    <a:pt x="609" y="385"/>
                    <a:pt x="609" y="374"/>
                    <a:pt x="611" y="366"/>
                  </a:cubicBezTo>
                  <a:cubicBezTo>
                    <a:pt x="616" y="348"/>
                    <a:pt x="615" y="288"/>
                    <a:pt x="611" y="269"/>
                  </a:cubicBezTo>
                  <a:cubicBezTo>
                    <a:pt x="605" y="240"/>
                    <a:pt x="606" y="223"/>
                    <a:pt x="609" y="212"/>
                  </a:cubicBezTo>
                  <a:cubicBezTo>
                    <a:pt x="624" y="227"/>
                    <a:pt x="642" y="245"/>
                    <a:pt x="657" y="261"/>
                  </a:cubicBezTo>
                  <a:cubicBezTo>
                    <a:pt x="638" y="263"/>
                    <a:pt x="619" y="264"/>
                    <a:pt x="619" y="273"/>
                  </a:cubicBezTo>
                  <a:cubicBezTo>
                    <a:pt x="613" y="358"/>
                    <a:pt x="705" y="459"/>
                    <a:pt x="720" y="471"/>
                  </a:cubicBezTo>
                  <a:cubicBezTo>
                    <a:pt x="769" y="511"/>
                    <a:pt x="792" y="648"/>
                    <a:pt x="792" y="648"/>
                  </a:cubicBezTo>
                  <a:cubicBezTo>
                    <a:pt x="792" y="648"/>
                    <a:pt x="803" y="517"/>
                    <a:pt x="735" y="457"/>
                  </a:cubicBezTo>
                  <a:cubicBezTo>
                    <a:pt x="650" y="382"/>
                    <a:pt x="638" y="295"/>
                    <a:pt x="637" y="284"/>
                  </a:cubicBezTo>
                  <a:cubicBezTo>
                    <a:pt x="637" y="277"/>
                    <a:pt x="654" y="281"/>
                    <a:pt x="673" y="277"/>
                  </a:cubicBezTo>
                  <a:cubicBezTo>
                    <a:pt x="692" y="298"/>
                    <a:pt x="704" y="310"/>
                    <a:pt x="695" y="299"/>
                  </a:cubicBezTo>
                  <a:cubicBezTo>
                    <a:pt x="691" y="293"/>
                    <a:pt x="685" y="285"/>
                    <a:pt x="678" y="276"/>
                  </a:cubicBezTo>
                  <a:cubicBezTo>
                    <a:pt x="681" y="275"/>
                    <a:pt x="684" y="274"/>
                    <a:pt x="688" y="273"/>
                  </a:cubicBezTo>
                  <a:cubicBezTo>
                    <a:pt x="696" y="311"/>
                    <a:pt x="728" y="329"/>
                    <a:pt x="763" y="367"/>
                  </a:cubicBezTo>
                  <a:cubicBezTo>
                    <a:pt x="799" y="406"/>
                    <a:pt x="829" y="464"/>
                    <a:pt x="856" y="514"/>
                  </a:cubicBezTo>
                  <a:cubicBezTo>
                    <a:pt x="879" y="555"/>
                    <a:pt x="819" y="418"/>
                    <a:pt x="773" y="363"/>
                  </a:cubicBezTo>
                  <a:close/>
                  <a:moveTo>
                    <a:pt x="519" y="108"/>
                  </a:moveTo>
                  <a:cubicBezTo>
                    <a:pt x="555" y="138"/>
                    <a:pt x="603" y="170"/>
                    <a:pt x="597" y="185"/>
                  </a:cubicBezTo>
                  <a:cubicBezTo>
                    <a:pt x="597" y="185"/>
                    <a:pt x="597" y="186"/>
                    <a:pt x="597" y="187"/>
                  </a:cubicBezTo>
                  <a:cubicBezTo>
                    <a:pt x="591" y="181"/>
                    <a:pt x="586" y="177"/>
                    <a:pt x="583" y="176"/>
                  </a:cubicBezTo>
                  <a:cubicBezTo>
                    <a:pt x="569" y="169"/>
                    <a:pt x="553" y="162"/>
                    <a:pt x="535" y="155"/>
                  </a:cubicBezTo>
                  <a:cubicBezTo>
                    <a:pt x="530" y="136"/>
                    <a:pt x="523" y="118"/>
                    <a:pt x="519" y="108"/>
                  </a:cubicBezTo>
                  <a:close/>
                  <a:moveTo>
                    <a:pt x="431" y="99"/>
                  </a:moveTo>
                  <a:cubicBezTo>
                    <a:pt x="440" y="117"/>
                    <a:pt x="458" y="142"/>
                    <a:pt x="486" y="150"/>
                  </a:cubicBezTo>
                  <a:cubicBezTo>
                    <a:pt x="496" y="153"/>
                    <a:pt x="511" y="159"/>
                    <a:pt x="526" y="166"/>
                  </a:cubicBezTo>
                  <a:cubicBezTo>
                    <a:pt x="531" y="190"/>
                    <a:pt x="526" y="211"/>
                    <a:pt x="487" y="215"/>
                  </a:cubicBezTo>
                  <a:cubicBezTo>
                    <a:pt x="481" y="216"/>
                    <a:pt x="476" y="216"/>
                    <a:pt x="472" y="217"/>
                  </a:cubicBezTo>
                  <a:cubicBezTo>
                    <a:pt x="469" y="206"/>
                    <a:pt x="467" y="196"/>
                    <a:pt x="466" y="190"/>
                  </a:cubicBezTo>
                  <a:cubicBezTo>
                    <a:pt x="461" y="171"/>
                    <a:pt x="429" y="150"/>
                    <a:pt x="398" y="133"/>
                  </a:cubicBezTo>
                  <a:cubicBezTo>
                    <a:pt x="412" y="124"/>
                    <a:pt x="425" y="116"/>
                    <a:pt x="431" y="99"/>
                  </a:cubicBezTo>
                  <a:close/>
                  <a:moveTo>
                    <a:pt x="309" y="92"/>
                  </a:moveTo>
                  <a:cubicBezTo>
                    <a:pt x="317" y="101"/>
                    <a:pt x="325" y="108"/>
                    <a:pt x="331" y="111"/>
                  </a:cubicBezTo>
                  <a:cubicBezTo>
                    <a:pt x="337" y="114"/>
                    <a:pt x="351" y="122"/>
                    <a:pt x="367" y="131"/>
                  </a:cubicBezTo>
                  <a:cubicBezTo>
                    <a:pt x="364" y="132"/>
                    <a:pt x="362" y="134"/>
                    <a:pt x="360" y="136"/>
                  </a:cubicBezTo>
                  <a:cubicBezTo>
                    <a:pt x="348" y="147"/>
                    <a:pt x="338" y="154"/>
                    <a:pt x="336" y="164"/>
                  </a:cubicBezTo>
                  <a:cubicBezTo>
                    <a:pt x="324" y="158"/>
                    <a:pt x="307" y="136"/>
                    <a:pt x="288" y="112"/>
                  </a:cubicBezTo>
                  <a:cubicBezTo>
                    <a:pt x="293" y="106"/>
                    <a:pt x="301" y="99"/>
                    <a:pt x="309" y="92"/>
                  </a:cubicBezTo>
                  <a:close/>
                  <a:moveTo>
                    <a:pt x="121" y="311"/>
                  </a:moveTo>
                  <a:cubicBezTo>
                    <a:pt x="122" y="317"/>
                    <a:pt x="122" y="325"/>
                    <a:pt x="121" y="334"/>
                  </a:cubicBezTo>
                  <a:cubicBezTo>
                    <a:pt x="113" y="318"/>
                    <a:pt x="105" y="299"/>
                    <a:pt x="100" y="287"/>
                  </a:cubicBezTo>
                  <a:cubicBezTo>
                    <a:pt x="109" y="295"/>
                    <a:pt x="118" y="302"/>
                    <a:pt x="121" y="311"/>
                  </a:cubicBezTo>
                  <a:close/>
                  <a:moveTo>
                    <a:pt x="97" y="239"/>
                  </a:moveTo>
                  <a:cubicBezTo>
                    <a:pt x="88" y="205"/>
                    <a:pt x="53" y="175"/>
                    <a:pt x="50" y="162"/>
                  </a:cubicBezTo>
                  <a:cubicBezTo>
                    <a:pt x="49" y="160"/>
                    <a:pt x="50" y="158"/>
                    <a:pt x="51" y="156"/>
                  </a:cubicBezTo>
                  <a:cubicBezTo>
                    <a:pt x="61" y="162"/>
                    <a:pt x="72" y="165"/>
                    <a:pt x="85" y="164"/>
                  </a:cubicBezTo>
                  <a:cubicBezTo>
                    <a:pt x="95" y="164"/>
                    <a:pt x="108" y="162"/>
                    <a:pt x="122" y="161"/>
                  </a:cubicBezTo>
                  <a:cubicBezTo>
                    <a:pt x="123" y="177"/>
                    <a:pt x="125" y="194"/>
                    <a:pt x="133" y="207"/>
                  </a:cubicBezTo>
                  <a:cubicBezTo>
                    <a:pt x="129" y="209"/>
                    <a:pt x="126" y="211"/>
                    <a:pt x="123" y="213"/>
                  </a:cubicBezTo>
                  <a:cubicBezTo>
                    <a:pt x="114" y="220"/>
                    <a:pt x="105" y="229"/>
                    <a:pt x="97" y="239"/>
                  </a:cubicBezTo>
                  <a:close/>
                  <a:moveTo>
                    <a:pt x="237" y="183"/>
                  </a:moveTo>
                  <a:cubicBezTo>
                    <a:pt x="206" y="177"/>
                    <a:pt x="172" y="186"/>
                    <a:pt x="145" y="200"/>
                  </a:cubicBezTo>
                  <a:cubicBezTo>
                    <a:pt x="139" y="189"/>
                    <a:pt x="137" y="174"/>
                    <a:pt x="136" y="160"/>
                  </a:cubicBezTo>
                  <a:cubicBezTo>
                    <a:pt x="155" y="159"/>
                    <a:pt x="174" y="159"/>
                    <a:pt x="185" y="163"/>
                  </a:cubicBezTo>
                  <a:cubicBezTo>
                    <a:pt x="199" y="168"/>
                    <a:pt x="217" y="172"/>
                    <a:pt x="234" y="178"/>
                  </a:cubicBezTo>
                  <a:cubicBezTo>
                    <a:pt x="235" y="180"/>
                    <a:pt x="236" y="182"/>
                    <a:pt x="238" y="183"/>
                  </a:cubicBezTo>
                  <a:cubicBezTo>
                    <a:pt x="237" y="183"/>
                    <a:pt x="237" y="183"/>
                    <a:pt x="237" y="183"/>
                  </a:cubicBezTo>
                  <a:close/>
                  <a:moveTo>
                    <a:pt x="379" y="319"/>
                  </a:moveTo>
                  <a:cubicBezTo>
                    <a:pt x="360" y="328"/>
                    <a:pt x="337" y="332"/>
                    <a:pt x="315" y="335"/>
                  </a:cubicBezTo>
                  <a:cubicBezTo>
                    <a:pt x="275" y="283"/>
                    <a:pt x="267" y="254"/>
                    <a:pt x="269" y="236"/>
                  </a:cubicBezTo>
                  <a:cubicBezTo>
                    <a:pt x="271" y="226"/>
                    <a:pt x="267" y="212"/>
                    <a:pt x="261" y="199"/>
                  </a:cubicBezTo>
                  <a:cubicBezTo>
                    <a:pt x="262" y="198"/>
                    <a:pt x="264" y="197"/>
                    <a:pt x="265" y="197"/>
                  </a:cubicBezTo>
                  <a:cubicBezTo>
                    <a:pt x="287" y="215"/>
                    <a:pt x="321" y="248"/>
                    <a:pt x="336" y="265"/>
                  </a:cubicBezTo>
                  <a:cubicBezTo>
                    <a:pt x="349" y="278"/>
                    <a:pt x="293" y="210"/>
                    <a:pt x="274" y="191"/>
                  </a:cubicBezTo>
                  <a:cubicBezTo>
                    <a:pt x="286" y="178"/>
                    <a:pt x="285" y="158"/>
                    <a:pt x="283" y="142"/>
                  </a:cubicBezTo>
                  <a:cubicBezTo>
                    <a:pt x="305" y="165"/>
                    <a:pt x="326" y="184"/>
                    <a:pt x="338" y="186"/>
                  </a:cubicBezTo>
                  <a:cubicBezTo>
                    <a:pt x="339" y="186"/>
                    <a:pt x="340" y="186"/>
                    <a:pt x="341" y="187"/>
                  </a:cubicBezTo>
                  <a:cubicBezTo>
                    <a:pt x="342" y="190"/>
                    <a:pt x="344" y="193"/>
                    <a:pt x="347" y="197"/>
                  </a:cubicBezTo>
                  <a:cubicBezTo>
                    <a:pt x="372" y="233"/>
                    <a:pt x="385" y="234"/>
                    <a:pt x="402" y="270"/>
                  </a:cubicBezTo>
                  <a:cubicBezTo>
                    <a:pt x="404" y="276"/>
                    <a:pt x="407" y="281"/>
                    <a:pt x="410" y="287"/>
                  </a:cubicBezTo>
                  <a:cubicBezTo>
                    <a:pt x="405" y="300"/>
                    <a:pt x="396" y="312"/>
                    <a:pt x="379" y="319"/>
                  </a:cubicBezTo>
                  <a:close/>
                  <a:moveTo>
                    <a:pt x="367" y="196"/>
                  </a:moveTo>
                  <a:cubicBezTo>
                    <a:pt x="386" y="205"/>
                    <a:pt x="401" y="216"/>
                    <a:pt x="406" y="224"/>
                  </a:cubicBezTo>
                  <a:cubicBezTo>
                    <a:pt x="410" y="229"/>
                    <a:pt x="414" y="240"/>
                    <a:pt x="415" y="253"/>
                  </a:cubicBezTo>
                  <a:cubicBezTo>
                    <a:pt x="406" y="235"/>
                    <a:pt x="382" y="212"/>
                    <a:pt x="367" y="196"/>
                  </a:cubicBezTo>
                  <a:close/>
                  <a:moveTo>
                    <a:pt x="475" y="291"/>
                  </a:moveTo>
                  <a:cubicBezTo>
                    <a:pt x="461" y="296"/>
                    <a:pt x="450" y="300"/>
                    <a:pt x="443" y="305"/>
                  </a:cubicBezTo>
                  <a:cubicBezTo>
                    <a:pt x="437" y="297"/>
                    <a:pt x="432" y="288"/>
                    <a:pt x="428" y="281"/>
                  </a:cubicBezTo>
                  <a:cubicBezTo>
                    <a:pt x="434" y="255"/>
                    <a:pt x="426" y="227"/>
                    <a:pt x="419" y="216"/>
                  </a:cubicBezTo>
                  <a:cubicBezTo>
                    <a:pt x="411" y="199"/>
                    <a:pt x="380" y="179"/>
                    <a:pt x="357" y="170"/>
                  </a:cubicBezTo>
                  <a:cubicBezTo>
                    <a:pt x="359" y="165"/>
                    <a:pt x="364" y="158"/>
                    <a:pt x="373" y="150"/>
                  </a:cubicBezTo>
                  <a:cubicBezTo>
                    <a:pt x="377" y="147"/>
                    <a:pt x="381" y="144"/>
                    <a:pt x="385" y="141"/>
                  </a:cubicBezTo>
                  <a:cubicBezTo>
                    <a:pt x="412" y="158"/>
                    <a:pt x="441" y="179"/>
                    <a:pt x="450" y="196"/>
                  </a:cubicBezTo>
                  <a:cubicBezTo>
                    <a:pt x="454" y="203"/>
                    <a:pt x="456" y="212"/>
                    <a:pt x="458" y="222"/>
                  </a:cubicBezTo>
                  <a:cubicBezTo>
                    <a:pt x="443" y="231"/>
                    <a:pt x="455" y="246"/>
                    <a:pt x="468" y="260"/>
                  </a:cubicBezTo>
                  <a:cubicBezTo>
                    <a:pt x="471" y="270"/>
                    <a:pt x="474" y="280"/>
                    <a:pt x="480" y="289"/>
                  </a:cubicBezTo>
                  <a:cubicBezTo>
                    <a:pt x="478" y="290"/>
                    <a:pt x="477" y="290"/>
                    <a:pt x="475" y="291"/>
                  </a:cubicBezTo>
                  <a:close/>
                  <a:moveTo>
                    <a:pt x="596" y="270"/>
                  </a:moveTo>
                  <a:cubicBezTo>
                    <a:pt x="603" y="301"/>
                    <a:pt x="599" y="335"/>
                    <a:pt x="597" y="365"/>
                  </a:cubicBezTo>
                  <a:cubicBezTo>
                    <a:pt x="596" y="370"/>
                    <a:pt x="597" y="379"/>
                    <a:pt x="599" y="389"/>
                  </a:cubicBezTo>
                  <a:cubicBezTo>
                    <a:pt x="596" y="385"/>
                    <a:pt x="593" y="383"/>
                    <a:pt x="592" y="381"/>
                  </a:cubicBezTo>
                  <a:cubicBezTo>
                    <a:pt x="579" y="367"/>
                    <a:pt x="511" y="313"/>
                    <a:pt x="499" y="297"/>
                  </a:cubicBezTo>
                  <a:cubicBezTo>
                    <a:pt x="498" y="295"/>
                    <a:pt x="497" y="293"/>
                    <a:pt x="495" y="290"/>
                  </a:cubicBezTo>
                  <a:cubicBezTo>
                    <a:pt x="496" y="290"/>
                    <a:pt x="496" y="289"/>
                    <a:pt x="497" y="288"/>
                  </a:cubicBezTo>
                  <a:cubicBezTo>
                    <a:pt x="501" y="284"/>
                    <a:pt x="494" y="276"/>
                    <a:pt x="486" y="266"/>
                  </a:cubicBezTo>
                  <a:cubicBezTo>
                    <a:pt x="482" y="254"/>
                    <a:pt x="478" y="241"/>
                    <a:pt x="475" y="228"/>
                  </a:cubicBezTo>
                  <a:cubicBezTo>
                    <a:pt x="479" y="227"/>
                    <a:pt x="484" y="227"/>
                    <a:pt x="492" y="227"/>
                  </a:cubicBezTo>
                  <a:cubicBezTo>
                    <a:pt x="533" y="227"/>
                    <a:pt x="541" y="200"/>
                    <a:pt x="538" y="171"/>
                  </a:cubicBezTo>
                  <a:cubicBezTo>
                    <a:pt x="555" y="179"/>
                    <a:pt x="572" y="187"/>
                    <a:pt x="577" y="188"/>
                  </a:cubicBezTo>
                  <a:cubicBezTo>
                    <a:pt x="581" y="188"/>
                    <a:pt x="586" y="192"/>
                    <a:pt x="593" y="198"/>
                  </a:cubicBezTo>
                  <a:cubicBezTo>
                    <a:pt x="588" y="217"/>
                    <a:pt x="589" y="236"/>
                    <a:pt x="596" y="270"/>
                  </a:cubicBezTo>
                  <a:close/>
                  <a:moveTo>
                    <a:pt x="664" y="260"/>
                  </a:moveTo>
                  <a:cubicBezTo>
                    <a:pt x="648" y="240"/>
                    <a:pt x="629" y="219"/>
                    <a:pt x="613" y="202"/>
                  </a:cubicBezTo>
                  <a:cubicBezTo>
                    <a:pt x="616" y="195"/>
                    <a:pt x="618" y="190"/>
                    <a:pt x="619" y="183"/>
                  </a:cubicBezTo>
                  <a:cubicBezTo>
                    <a:pt x="619" y="164"/>
                    <a:pt x="529" y="102"/>
                    <a:pt x="506" y="76"/>
                  </a:cubicBezTo>
                  <a:cubicBezTo>
                    <a:pt x="533" y="93"/>
                    <a:pt x="557" y="109"/>
                    <a:pt x="562" y="115"/>
                  </a:cubicBezTo>
                  <a:cubicBezTo>
                    <a:pt x="576" y="129"/>
                    <a:pt x="745" y="202"/>
                    <a:pt x="690" y="252"/>
                  </a:cubicBezTo>
                  <a:cubicBezTo>
                    <a:pt x="684" y="256"/>
                    <a:pt x="675" y="258"/>
                    <a:pt x="664"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1" name="Freeform 35">
              <a:extLst>
                <a:ext uri="{FF2B5EF4-FFF2-40B4-BE49-F238E27FC236}">
                  <a16:creationId xmlns:a16="http://schemas.microsoft.com/office/drawing/2014/main" id="{055CB42B-3B3A-418D-958A-17DB19E3C31A}"/>
                </a:ext>
              </a:extLst>
            </p:cNvPr>
            <p:cNvSpPr>
              <a:spLocks/>
            </p:cNvSpPr>
            <p:nvPr/>
          </p:nvSpPr>
          <p:spPr bwMode="gray">
            <a:xfrm>
              <a:off x="3213" y="289"/>
              <a:ext cx="1386" cy="732"/>
            </a:xfrm>
            <a:custGeom>
              <a:avLst/>
              <a:gdLst>
                <a:gd name="T0" fmla="*/ 681 w 693"/>
                <a:gd name="T1" fmla="*/ 263 h 365"/>
                <a:gd name="T2" fmla="*/ 554 w 693"/>
                <a:gd name="T3" fmla="*/ 164 h 365"/>
                <a:gd name="T4" fmla="*/ 540 w 693"/>
                <a:gd name="T5" fmla="*/ 154 h 365"/>
                <a:gd name="T6" fmla="*/ 481 w 693"/>
                <a:gd name="T7" fmla="*/ 99 h 365"/>
                <a:gd name="T8" fmla="*/ 447 w 693"/>
                <a:gd name="T9" fmla="*/ 0 h 365"/>
                <a:gd name="T10" fmla="*/ 305 w 693"/>
                <a:gd name="T11" fmla="*/ 5 h 365"/>
                <a:gd name="T12" fmla="*/ 298 w 693"/>
                <a:gd name="T13" fmla="*/ 45 h 365"/>
                <a:gd name="T14" fmla="*/ 296 w 693"/>
                <a:gd name="T15" fmla="*/ 50 h 365"/>
                <a:gd name="T16" fmla="*/ 283 w 693"/>
                <a:gd name="T17" fmla="*/ 90 h 365"/>
                <a:gd name="T18" fmla="*/ 250 w 693"/>
                <a:gd name="T19" fmla="*/ 133 h 365"/>
                <a:gd name="T20" fmla="*/ 208 w 693"/>
                <a:gd name="T21" fmla="*/ 157 h 365"/>
                <a:gd name="T22" fmla="*/ 195 w 693"/>
                <a:gd name="T23" fmla="*/ 167 h 365"/>
                <a:gd name="T24" fmla="*/ 184 w 693"/>
                <a:gd name="T25" fmla="*/ 176 h 365"/>
                <a:gd name="T26" fmla="*/ 78 w 693"/>
                <a:gd name="T27" fmla="*/ 236 h 365"/>
                <a:gd name="T28" fmla="*/ 8 w 693"/>
                <a:gd name="T29" fmla="*/ 292 h 365"/>
                <a:gd name="T30" fmla="*/ 18 w 693"/>
                <a:gd name="T31" fmla="*/ 305 h 365"/>
                <a:gd name="T32" fmla="*/ 44 w 693"/>
                <a:gd name="T33" fmla="*/ 291 h 365"/>
                <a:gd name="T34" fmla="*/ 14 w 693"/>
                <a:gd name="T35" fmla="*/ 319 h 365"/>
                <a:gd name="T36" fmla="*/ 30 w 693"/>
                <a:gd name="T37" fmla="*/ 324 h 365"/>
                <a:gd name="T38" fmla="*/ 57 w 693"/>
                <a:gd name="T39" fmla="*/ 300 h 365"/>
                <a:gd name="T40" fmla="*/ 46 w 693"/>
                <a:gd name="T41" fmla="*/ 342 h 365"/>
                <a:gd name="T42" fmla="*/ 64 w 693"/>
                <a:gd name="T43" fmla="*/ 344 h 365"/>
                <a:gd name="T44" fmla="*/ 73 w 693"/>
                <a:gd name="T45" fmla="*/ 305 h 365"/>
                <a:gd name="T46" fmla="*/ 72 w 693"/>
                <a:gd name="T47" fmla="*/ 353 h 365"/>
                <a:gd name="T48" fmla="*/ 91 w 693"/>
                <a:gd name="T49" fmla="*/ 347 h 365"/>
                <a:gd name="T50" fmla="*/ 119 w 693"/>
                <a:gd name="T51" fmla="*/ 257 h 365"/>
                <a:gd name="T52" fmla="*/ 111 w 693"/>
                <a:gd name="T53" fmla="*/ 344 h 365"/>
                <a:gd name="T54" fmla="*/ 122 w 693"/>
                <a:gd name="T55" fmla="*/ 336 h 365"/>
                <a:gd name="T56" fmla="*/ 175 w 693"/>
                <a:gd name="T57" fmla="*/ 245 h 365"/>
                <a:gd name="T58" fmla="*/ 170 w 693"/>
                <a:gd name="T59" fmla="*/ 311 h 365"/>
                <a:gd name="T60" fmla="*/ 199 w 693"/>
                <a:gd name="T61" fmla="*/ 301 h 365"/>
                <a:gd name="T62" fmla="*/ 232 w 693"/>
                <a:gd name="T63" fmla="*/ 228 h 365"/>
                <a:gd name="T64" fmla="*/ 272 w 693"/>
                <a:gd name="T65" fmla="*/ 286 h 365"/>
                <a:gd name="T66" fmla="*/ 280 w 693"/>
                <a:gd name="T67" fmla="*/ 299 h 365"/>
                <a:gd name="T68" fmla="*/ 308 w 693"/>
                <a:gd name="T69" fmla="*/ 331 h 365"/>
                <a:gd name="T70" fmla="*/ 323 w 693"/>
                <a:gd name="T71" fmla="*/ 345 h 365"/>
                <a:gd name="T72" fmla="*/ 342 w 693"/>
                <a:gd name="T73" fmla="*/ 329 h 365"/>
                <a:gd name="T74" fmla="*/ 337 w 693"/>
                <a:gd name="T75" fmla="*/ 351 h 365"/>
                <a:gd name="T76" fmla="*/ 355 w 693"/>
                <a:gd name="T77" fmla="*/ 350 h 365"/>
                <a:gd name="T78" fmla="*/ 361 w 693"/>
                <a:gd name="T79" fmla="*/ 330 h 365"/>
                <a:gd name="T80" fmla="*/ 380 w 693"/>
                <a:gd name="T81" fmla="*/ 337 h 365"/>
                <a:gd name="T82" fmla="*/ 388 w 693"/>
                <a:gd name="T83" fmla="*/ 321 h 365"/>
                <a:gd name="T84" fmla="*/ 418 w 693"/>
                <a:gd name="T85" fmla="*/ 283 h 365"/>
                <a:gd name="T86" fmla="*/ 451 w 693"/>
                <a:gd name="T87" fmla="*/ 281 h 365"/>
                <a:gd name="T88" fmla="*/ 492 w 693"/>
                <a:gd name="T89" fmla="*/ 275 h 365"/>
                <a:gd name="T90" fmla="*/ 522 w 693"/>
                <a:gd name="T91" fmla="*/ 297 h 365"/>
                <a:gd name="T92" fmla="*/ 552 w 693"/>
                <a:gd name="T93" fmla="*/ 305 h 365"/>
                <a:gd name="T94" fmla="*/ 620 w 693"/>
                <a:gd name="T95" fmla="*/ 324 h 365"/>
                <a:gd name="T96" fmla="*/ 657 w 693"/>
                <a:gd name="T97" fmla="*/ 300 h 365"/>
                <a:gd name="T98" fmla="*/ 644 w 693"/>
                <a:gd name="T99" fmla="*/ 269 h 365"/>
                <a:gd name="T100" fmla="*/ 673 w 693"/>
                <a:gd name="T101" fmla="*/ 277 h 365"/>
                <a:gd name="T102" fmla="*/ 681 w 693"/>
                <a:gd name="T103" fmla="*/ 26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 h="365">
                  <a:moveTo>
                    <a:pt x="681" y="263"/>
                  </a:moveTo>
                  <a:cubicBezTo>
                    <a:pt x="656" y="249"/>
                    <a:pt x="599" y="195"/>
                    <a:pt x="554" y="164"/>
                  </a:cubicBezTo>
                  <a:cubicBezTo>
                    <a:pt x="549" y="160"/>
                    <a:pt x="544" y="157"/>
                    <a:pt x="540" y="154"/>
                  </a:cubicBezTo>
                  <a:cubicBezTo>
                    <a:pt x="508" y="134"/>
                    <a:pt x="492" y="118"/>
                    <a:pt x="481" y="99"/>
                  </a:cubicBezTo>
                  <a:cubicBezTo>
                    <a:pt x="468" y="74"/>
                    <a:pt x="447" y="0"/>
                    <a:pt x="447" y="0"/>
                  </a:cubicBezTo>
                  <a:cubicBezTo>
                    <a:pt x="305" y="5"/>
                    <a:pt x="305" y="5"/>
                    <a:pt x="305" y="5"/>
                  </a:cubicBezTo>
                  <a:cubicBezTo>
                    <a:pt x="305" y="5"/>
                    <a:pt x="303" y="22"/>
                    <a:pt x="298" y="45"/>
                  </a:cubicBezTo>
                  <a:cubicBezTo>
                    <a:pt x="297" y="47"/>
                    <a:pt x="297" y="48"/>
                    <a:pt x="296" y="50"/>
                  </a:cubicBezTo>
                  <a:cubicBezTo>
                    <a:pt x="293" y="63"/>
                    <a:pt x="289" y="77"/>
                    <a:pt x="283" y="90"/>
                  </a:cubicBezTo>
                  <a:cubicBezTo>
                    <a:pt x="275" y="107"/>
                    <a:pt x="264" y="122"/>
                    <a:pt x="250" y="133"/>
                  </a:cubicBezTo>
                  <a:cubicBezTo>
                    <a:pt x="238" y="142"/>
                    <a:pt x="223" y="144"/>
                    <a:pt x="208" y="157"/>
                  </a:cubicBezTo>
                  <a:cubicBezTo>
                    <a:pt x="204" y="161"/>
                    <a:pt x="200" y="164"/>
                    <a:pt x="195" y="167"/>
                  </a:cubicBezTo>
                  <a:cubicBezTo>
                    <a:pt x="192" y="171"/>
                    <a:pt x="188" y="174"/>
                    <a:pt x="184" y="176"/>
                  </a:cubicBezTo>
                  <a:cubicBezTo>
                    <a:pt x="149" y="204"/>
                    <a:pt x="118" y="218"/>
                    <a:pt x="78" y="236"/>
                  </a:cubicBezTo>
                  <a:cubicBezTo>
                    <a:pt x="52" y="247"/>
                    <a:pt x="32" y="282"/>
                    <a:pt x="8" y="292"/>
                  </a:cubicBezTo>
                  <a:cubicBezTo>
                    <a:pt x="0" y="296"/>
                    <a:pt x="7" y="308"/>
                    <a:pt x="18" y="305"/>
                  </a:cubicBezTo>
                  <a:cubicBezTo>
                    <a:pt x="26" y="304"/>
                    <a:pt x="42" y="289"/>
                    <a:pt x="44" y="291"/>
                  </a:cubicBezTo>
                  <a:cubicBezTo>
                    <a:pt x="45" y="293"/>
                    <a:pt x="24" y="314"/>
                    <a:pt x="14" y="319"/>
                  </a:cubicBezTo>
                  <a:cubicBezTo>
                    <a:pt x="9" y="321"/>
                    <a:pt x="20" y="327"/>
                    <a:pt x="30" y="324"/>
                  </a:cubicBezTo>
                  <a:cubicBezTo>
                    <a:pt x="43" y="319"/>
                    <a:pt x="53" y="297"/>
                    <a:pt x="57" y="300"/>
                  </a:cubicBezTo>
                  <a:cubicBezTo>
                    <a:pt x="60" y="301"/>
                    <a:pt x="55" y="336"/>
                    <a:pt x="46" y="342"/>
                  </a:cubicBezTo>
                  <a:cubicBezTo>
                    <a:pt x="39" y="345"/>
                    <a:pt x="60" y="349"/>
                    <a:pt x="64" y="344"/>
                  </a:cubicBezTo>
                  <a:cubicBezTo>
                    <a:pt x="70" y="338"/>
                    <a:pt x="71" y="332"/>
                    <a:pt x="73" y="305"/>
                  </a:cubicBezTo>
                  <a:cubicBezTo>
                    <a:pt x="74" y="303"/>
                    <a:pt x="71" y="344"/>
                    <a:pt x="72" y="353"/>
                  </a:cubicBezTo>
                  <a:cubicBezTo>
                    <a:pt x="73" y="365"/>
                    <a:pt x="92" y="356"/>
                    <a:pt x="91" y="347"/>
                  </a:cubicBezTo>
                  <a:cubicBezTo>
                    <a:pt x="84" y="263"/>
                    <a:pt x="120" y="254"/>
                    <a:pt x="119" y="257"/>
                  </a:cubicBezTo>
                  <a:cubicBezTo>
                    <a:pt x="95" y="290"/>
                    <a:pt x="108" y="345"/>
                    <a:pt x="111" y="344"/>
                  </a:cubicBezTo>
                  <a:cubicBezTo>
                    <a:pt x="117" y="342"/>
                    <a:pt x="125" y="343"/>
                    <a:pt x="122" y="336"/>
                  </a:cubicBezTo>
                  <a:cubicBezTo>
                    <a:pt x="99" y="278"/>
                    <a:pt x="155" y="244"/>
                    <a:pt x="175" y="245"/>
                  </a:cubicBezTo>
                  <a:cubicBezTo>
                    <a:pt x="182" y="245"/>
                    <a:pt x="167" y="301"/>
                    <a:pt x="170" y="311"/>
                  </a:cubicBezTo>
                  <a:cubicBezTo>
                    <a:pt x="172" y="317"/>
                    <a:pt x="198" y="314"/>
                    <a:pt x="199" y="301"/>
                  </a:cubicBezTo>
                  <a:cubicBezTo>
                    <a:pt x="209" y="235"/>
                    <a:pt x="224" y="232"/>
                    <a:pt x="232" y="228"/>
                  </a:cubicBezTo>
                  <a:cubicBezTo>
                    <a:pt x="283" y="207"/>
                    <a:pt x="356" y="250"/>
                    <a:pt x="272" y="286"/>
                  </a:cubicBezTo>
                  <a:cubicBezTo>
                    <a:pt x="266" y="288"/>
                    <a:pt x="274" y="302"/>
                    <a:pt x="280" y="299"/>
                  </a:cubicBezTo>
                  <a:cubicBezTo>
                    <a:pt x="404" y="241"/>
                    <a:pt x="358" y="296"/>
                    <a:pt x="308" y="331"/>
                  </a:cubicBezTo>
                  <a:cubicBezTo>
                    <a:pt x="301" y="336"/>
                    <a:pt x="313" y="351"/>
                    <a:pt x="323" y="345"/>
                  </a:cubicBezTo>
                  <a:cubicBezTo>
                    <a:pt x="331" y="339"/>
                    <a:pt x="340" y="328"/>
                    <a:pt x="342" y="329"/>
                  </a:cubicBezTo>
                  <a:cubicBezTo>
                    <a:pt x="346" y="330"/>
                    <a:pt x="339" y="328"/>
                    <a:pt x="337" y="351"/>
                  </a:cubicBezTo>
                  <a:cubicBezTo>
                    <a:pt x="337" y="357"/>
                    <a:pt x="354" y="354"/>
                    <a:pt x="355" y="350"/>
                  </a:cubicBezTo>
                  <a:cubicBezTo>
                    <a:pt x="356" y="342"/>
                    <a:pt x="358" y="335"/>
                    <a:pt x="361" y="330"/>
                  </a:cubicBezTo>
                  <a:cubicBezTo>
                    <a:pt x="363" y="327"/>
                    <a:pt x="377" y="335"/>
                    <a:pt x="380" y="337"/>
                  </a:cubicBezTo>
                  <a:cubicBezTo>
                    <a:pt x="385" y="341"/>
                    <a:pt x="394" y="326"/>
                    <a:pt x="388" y="321"/>
                  </a:cubicBezTo>
                  <a:cubicBezTo>
                    <a:pt x="380" y="314"/>
                    <a:pt x="390" y="273"/>
                    <a:pt x="418" y="283"/>
                  </a:cubicBezTo>
                  <a:cubicBezTo>
                    <a:pt x="422" y="285"/>
                    <a:pt x="459" y="292"/>
                    <a:pt x="451" y="281"/>
                  </a:cubicBezTo>
                  <a:cubicBezTo>
                    <a:pt x="430" y="255"/>
                    <a:pt x="472" y="219"/>
                    <a:pt x="492" y="275"/>
                  </a:cubicBezTo>
                  <a:cubicBezTo>
                    <a:pt x="497" y="289"/>
                    <a:pt x="514" y="290"/>
                    <a:pt x="522" y="297"/>
                  </a:cubicBezTo>
                  <a:cubicBezTo>
                    <a:pt x="527" y="303"/>
                    <a:pt x="543" y="313"/>
                    <a:pt x="552" y="305"/>
                  </a:cubicBezTo>
                  <a:cubicBezTo>
                    <a:pt x="593" y="261"/>
                    <a:pt x="622" y="264"/>
                    <a:pt x="620" y="324"/>
                  </a:cubicBezTo>
                  <a:cubicBezTo>
                    <a:pt x="620" y="335"/>
                    <a:pt x="659" y="322"/>
                    <a:pt x="657" y="300"/>
                  </a:cubicBezTo>
                  <a:cubicBezTo>
                    <a:pt x="656" y="290"/>
                    <a:pt x="650" y="279"/>
                    <a:pt x="644" y="269"/>
                  </a:cubicBezTo>
                  <a:cubicBezTo>
                    <a:pt x="636" y="257"/>
                    <a:pt x="667" y="273"/>
                    <a:pt x="673" y="277"/>
                  </a:cubicBezTo>
                  <a:cubicBezTo>
                    <a:pt x="684" y="284"/>
                    <a:pt x="693" y="269"/>
                    <a:pt x="681"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2" name="Freeform 36">
              <a:extLst>
                <a:ext uri="{FF2B5EF4-FFF2-40B4-BE49-F238E27FC236}">
                  <a16:creationId xmlns:a16="http://schemas.microsoft.com/office/drawing/2014/main" id="{5347EB51-14B4-458F-A82C-9D992BE07496}"/>
                </a:ext>
              </a:extLst>
            </p:cNvPr>
            <p:cNvSpPr>
              <a:spLocks/>
            </p:cNvSpPr>
            <p:nvPr/>
          </p:nvSpPr>
          <p:spPr bwMode="gray">
            <a:xfrm>
              <a:off x="1227" y="776"/>
              <a:ext cx="2144" cy="964"/>
            </a:xfrm>
            <a:custGeom>
              <a:avLst/>
              <a:gdLst>
                <a:gd name="T0" fmla="*/ 1068 w 1072"/>
                <a:gd name="T1" fmla="*/ 1 h 481"/>
                <a:gd name="T2" fmla="*/ 871 w 1072"/>
                <a:gd name="T3" fmla="*/ 38 h 481"/>
                <a:gd name="T4" fmla="*/ 728 w 1072"/>
                <a:gd name="T5" fmla="*/ 116 h 481"/>
                <a:gd name="T6" fmla="*/ 599 w 1072"/>
                <a:gd name="T7" fmla="*/ 242 h 481"/>
                <a:gd name="T8" fmla="*/ 443 w 1072"/>
                <a:gd name="T9" fmla="*/ 334 h 481"/>
                <a:gd name="T10" fmla="*/ 361 w 1072"/>
                <a:gd name="T11" fmla="*/ 328 h 481"/>
                <a:gd name="T12" fmla="*/ 277 w 1072"/>
                <a:gd name="T13" fmla="*/ 295 h 481"/>
                <a:gd name="T14" fmla="*/ 125 w 1072"/>
                <a:gd name="T15" fmla="*/ 339 h 481"/>
                <a:gd name="T16" fmla="*/ 37 w 1072"/>
                <a:gd name="T17" fmla="*/ 427 h 481"/>
                <a:gd name="T18" fmla="*/ 83 w 1072"/>
                <a:gd name="T19" fmla="*/ 382 h 481"/>
                <a:gd name="T20" fmla="*/ 235 w 1072"/>
                <a:gd name="T21" fmla="*/ 308 h 481"/>
                <a:gd name="T22" fmla="*/ 336 w 1072"/>
                <a:gd name="T23" fmla="*/ 326 h 481"/>
                <a:gd name="T24" fmla="*/ 389 w 1072"/>
                <a:gd name="T25" fmla="*/ 353 h 481"/>
                <a:gd name="T26" fmla="*/ 449 w 1072"/>
                <a:gd name="T27" fmla="*/ 348 h 481"/>
                <a:gd name="T28" fmla="*/ 825 w 1072"/>
                <a:gd name="T29" fmla="*/ 77 h 481"/>
                <a:gd name="T30" fmla="*/ 1072 w 1072"/>
                <a:gd name="T31" fmla="*/ 1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2" h="481">
                  <a:moveTo>
                    <a:pt x="1068" y="1"/>
                  </a:moveTo>
                  <a:cubicBezTo>
                    <a:pt x="1037" y="0"/>
                    <a:pt x="964" y="7"/>
                    <a:pt x="871" y="38"/>
                  </a:cubicBezTo>
                  <a:cubicBezTo>
                    <a:pt x="825" y="54"/>
                    <a:pt x="774" y="78"/>
                    <a:pt x="728" y="116"/>
                  </a:cubicBezTo>
                  <a:cubicBezTo>
                    <a:pt x="683" y="155"/>
                    <a:pt x="644" y="201"/>
                    <a:pt x="599" y="242"/>
                  </a:cubicBezTo>
                  <a:cubicBezTo>
                    <a:pt x="554" y="284"/>
                    <a:pt x="501" y="317"/>
                    <a:pt x="443" y="334"/>
                  </a:cubicBezTo>
                  <a:cubicBezTo>
                    <a:pt x="414" y="342"/>
                    <a:pt x="385" y="345"/>
                    <a:pt x="361" y="328"/>
                  </a:cubicBezTo>
                  <a:cubicBezTo>
                    <a:pt x="339" y="311"/>
                    <a:pt x="308" y="293"/>
                    <a:pt x="277" y="295"/>
                  </a:cubicBezTo>
                  <a:cubicBezTo>
                    <a:pt x="219" y="294"/>
                    <a:pt x="163" y="309"/>
                    <a:pt x="125" y="339"/>
                  </a:cubicBezTo>
                  <a:cubicBezTo>
                    <a:pt x="85" y="367"/>
                    <a:pt x="57" y="400"/>
                    <a:pt x="37" y="427"/>
                  </a:cubicBezTo>
                  <a:cubicBezTo>
                    <a:pt x="0" y="481"/>
                    <a:pt x="19" y="448"/>
                    <a:pt x="83" y="382"/>
                  </a:cubicBezTo>
                  <a:cubicBezTo>
                    <a:pt x="116" y="352"/>
                    <a:pt x="166" y="312"/>
                    <a:pt x="235" y="308"/>
                  </a:cubicBezTo>
                  <a:cubicBezTo>
                    <a:pt x="268" y="306"/>
                    <a:pt x="306" y="302"/>
                    <a:pt x="336" y="326"/>
                  </a:cubicBezTo>
                  <a:cubicBezTo>
                    <a:pt x="351" y="336"/>
                    <a:pt x="367" y="350"/>
                    <a:pt x="389" y="353"/>
                  </a:cubicBezTo>
                  <a:cubicBezTo>
                    <a:pt x="409" y="356"/>
                    <a:pt x="430" y="353"/>
                    <a:pt x="449" y="348"/>
                  </a:cubicBezTo>
                  <a:cubicBezTo>
                    <a:pt x="616" y="307"/>
                    <a:pt x="697" y="125"/>
                    <a:pt x="825" y="77"/>
                  </a:cubicBezTo>
                  <a:cubicBezTo>
                    <a:pt x="949" y="22"/>
                    <a:pt x="1052" y="17"/>
                    <a:pt x="107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3" name="Freeform 37">
              <a:extLst>
                <a:ext uri="{FF2B5EF4-FFF2-40B4-BE49-F238E27FC236}">
                  <a16:creationId xmlns:a16="http://schemas.microsoft.com/office/drawing/2014/main" id="{297D02FB-A237-45A9-9A98-4F886D2F7DE2}"/>
                </a:ext>
              </a:extLst>
            </p:cNvPr>
            <p:cNvSpPr>
              <a:spLocks/>
            </p:cNvSpPr>
            <p:nvPr/>
          </p:nvSpPr>
          <p:spPr bwMode="gray">
            <a:xfrm>
              <a:off x="4385" y="692"/>
              <a:ext cx="2068" cy="1018"/>
            </a:xfrm>
            <a:custGeom>
              <a:avLst/>
              <a:gdLst>
                <a:gd name="T0" fmla="*/ 0 w 1034"/>
                <a:gd name="T1" fmla="*/ 16 h 508"/>
                <a:gd name="T2" fmla="*/ 173 w 1034"/>
                <a:gd name="T3" fmla="*/ 85 h 508"/>
                <a:gd name="T4" fmla="*/ 322 w 1034"/>
                <a:gd name="T5" fmla="*/ 105 h 508"/>
                <a:gd name="T6" fmla="*/ 470 w 1034"/>
                <a:gd name="T7" fmla="*/ 168 h 508"/>
                <a:gd name="T8" fmla="*/ 602 w 1034"/>
                <a:gd name="T9" fmla="*/ 279 h 508"/>
                <a:gd name="T10" fmla="*/ 665 w 1034"/>
                <a:gd name="T11" fmla="*/ 341 h 508"/>
                <a:gd name="T12" fmla="*/ 747 w 1034"/>
                <a:gd name="T13" fmla="*/ 364 h 508"/>
                <a:gd name="T14" fmla="*/ 989 w 1034"/>
                <a:gd name="T15" fmla="*/ 467 h 508"/>
                <a:gd name="T16" fmla="*/ 941 w 1034"/>
                <a:gd name="T17" fmla="*/ 427 h 508"/>
                <a:gd name="T18" fmla="*/ 789 w 1034"/>
                <a:gd name="T19" fmla="*/ 360 h 508"/>
                <a:gd name="T20" fmla="*/ 690 w 1034"/>
                <a:gd name="T21" fmla="*/ 339 h 508"/>
                <a:gd name="T22" fmla="*/ 611 w 1034"/>
                <a:gd name="T23" fmla="*/ 268 h 508"/>
                <a:gd name="T24" fmla="*/ 433 w 1034"/>
                <a:gd name="T25" fmla="*/ 126 h 508"/>
                <a:gd name="T26" fmla="*/ 229 w 1034"/>
                <a:gd name="T27" fmla="*/ 77 h 508"/>
                <a:gd name="T28" fmla="*/ 78 w 1034"/>
                <a:gd name="T29" fmla="*/ 29 h 508"/>
                <a:gd name="T30" fmla="*/ 1 w 1034"/>
                <a:gd name="T3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4" h="508">
                  <a:moveTo>
                    <a:pt x="0" y="16"/>
                  </a:moveTo>
                  <a:cubicBezTo>
                    <a:pt x="27" y="26"/>
                    <a:pt x="86" y="54"/>
                    <a:pt x="173" y="85"/>
                  </a:cubicBezTo>
                  <a:cubicBezTo>
                    <a:pt x="219" y="100"/>
                    <a:pt x="271" y="97"/>
                    <a:pt x="322" y="105"/>
                  </a:cubicBezTo>
                  <a:cubicBezTo>
                    <a:pt x="372" y="113"/>
                    <a:pt x="423" y="138"/>
                    <a:pt x="470" y="168"/>
                  </a:cubicBezTo>
                  <a:cubicBezTo>
                    <a:pt x="518" y="199"/>
                    <a:pt x="563" y="237"/>
                    <a:pt x="602" y="279"/>
                  </a:cubicBezTo>
                  <a:cubicBezTo>
                    <a:pt x="621" y="299"/>
                    <a:pt x="638" y="326"/>
                    <a:pt x="665" y="341"/>
                  </a:cubicBezTo>
                  <a:cubicBezTo>
                    <a:pt x="691" y="357"/>
                    <a:pt x="721" y="361"/>
                    <a:pt x="747" y="364"/>
                  </a:cubicBezTo>
                  <a:cubicBezTo>
                    <a:pt x="854" y="375"/>
                    <a:pt x="938" y="428"/>
                    <a:pt x="989" y="467"/>
                  </a:cubicBezTo>
                  <a:cubicBezTo>
                    <a:pt x="1034" y="508"/>
                    <a:pt x="1014" y="479"/>
                    <a:pt x="941" y="427"/>
                  </a:cubicBezTo>
                  <a:cubicBezTo>
                    <a:pt x="904" y="403"/>
                    <a:pt x="853" y="375"/>
                    <a:pt x="789" y="360"/>
                  </a:cubicBezTo>
                  <a:cubicBezTo>
                    <a:pt x="757" y="353"/>
                    <a:pt x="722" y="352"/>
                    <a:pt x="690" y="339"/>
                  </a:cubicBezTo>
                  <a:cubicBezTo>
                    <a:pt x="657" y="328"/>
                    <a:pt x="636" y="296"/>
                    <a:pt x="611" y="268"/>
                  </a:cubicBezTo>
                  <a:cubicBezTo>
                    <a:pt x="561" y="212"/>
                    <a:pt x="499" y="162"/>
                    <a:pt x="433" y="126"/>
                  </a:cubicBezTo>
                  <a:cubicBezTo>
                    <a:pt x="368" y="87"/>
                    <a:pt x="292" y="81"/>
                    <a:pt x="229" y="77"/>
                  </a:cubicBezTo>
                  <a:cubicBezTo>
                    <a:pt x="167" y="71"/>
                    <a:pt x="117" y="42"/>
                    <a:pt x="78" y="29"/>
                  </a:cubicBezTo>
                  <a:cubicBezTo>
                    <a:pt x="39" y="13"/>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4" name="Freeform 38">
              <a:extLst>
                <a:ext uri="{FF2B5EF4-FFF2-40B4-BE49-F238E27FC236}">
                  <a16:creationId xmlns:a16="http://schemas.microsoft.com/office/drawing/2014/main" id="{70A6FACE-AE54-4500-ADBB-2D61AEE2E758}"/>
                </a:ext>
              </a:extLst>
            </p:cNvPr>
            <p:cNvSpPr>
              <a:spLocks/>
            </p:cNvSpPr>
            <p:nvPr/>
          </p:nvSpPr>
          <p:spPr bwMode="gray">
            <a:xfrm>
              <a:off x="2135" y="915"/>
              <a:ext cx="726" cy="881"/>
            </a:xfrm>
            <a:custGeom>
              <a:avLst/>
              <a:gdLst>
                <a:gd name="T0" fmla="*/ 354 w 363"/>
                <a:gd name="T1" fmla="*/ 0 h 440"/>
                <a:gd name="T2" fmla="*/ 276 w 363"/>
                <a:gd name="T3" fmla="*/ 64 h 440"/>
                <a:gd name="T4" fmla="*/ 253 w 363"/>
                <a:gd name="T5" fmla="*/ 144 h 440"/>
                <a:gd name="T6" fmla="*/ 252 w 363"/>
                <a:gd name="T7" fmla="*/ 229 h 440"/>
                <a:gd name="T8" fmla="*/ 133 w 363"/>
                <a:gd name="T9" fmla="*/ 340 h 440"/>
                <a:gd name="T10" fmla="*/ 17 w 363"/>
                <a:gd name="T11" fmla="*/ 413 h 440"/>
                <a:gd name="T12" fmla="*/ 42 w 363"/>
                <a:gd name="T13" fmla="*/ 396 h 440"/>
                <a:gd name="T14" fmla="*/ 117 w 363"/>
                <a:gd name="T15" fmla="*/ 358 h 440"/>
                <a:gd name="T16" fmla="*/ 218 w 363"/>
                <a:gd name="T17" fmla="*/ 309 h 440"/>
                <a:gd name="T18" fmla="*/ 273 w 363"/>
                <a:gd name="T19" fmla="*/ 204 h 440"/>
                <a:gd name="T20" fmla="*/ 281 w 363"/>
                <a:gd name="T21" fmla="*/ 97 h 440"/>
                <a:gd name="T22" fmla="*/ 363 w 363"/>
                <a:gd name="T23" fmla="*/ 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440">
                  <a:moveTo>
                    <a:pt x="354" y="0"/>
                  </a:moveTo>
                  <a:cubicBezTo>
                    <a:pt x="339" y="3"/>
                    <a:pt x="303" y="20"/>
                    <a:pt x="276" y="64"/>
                  </a:cubicBezTo>
                  <a:cubicBezTo>
                    <a:pt x="263" y="85"/>
                    <a:pt x="254" y="113"/>
                    <a:pt x="253" y="144"/>
                  </a:cubicBezTo>
                  <a:cubicBezTo>
                    <a:pt x="252" y="173"/>
                    <a:pt x="258" y="203"/>
                    <a:pt x="252" y="229"/>
                  </a:cubicBezTo>
                  <a:cubicBezTo>
                    <a:pt x="240" y="284"/>
                    <a:pt x="184" y="320"/>
                    <a:pt x="133" y="340"/>
                  </a:cubicBezTo>
                  <a:cubicBezTo>
                    <a:pt x="81" y="361"/>
                    <a:pt x="36" y="386"/>
                    <a:pt x="17" y="413"/>
                  </a:cubicBezTo>
                  <a:cubicBezTo>
                    <a:pt x="0" y="440"/>
                    <a:pt x="7" y="422"/>
                    <a:pt x="42" y="396"/>
                  </a:cubicBezTo>
                  <a:cubicBezTo>
                    <a:pt x="60" y="383"/>
                    <a:pt x="86" y="370"/>
                    <a:pt x="117" y="358"/>
                  </a:cubicBezTo>
                  <a:cubicBezTo>
                    <a:pt x="148" y="346"/>
                    <a:pt x="186" y="334"/>
                    <a:pt x="218" y="309"/>
                  </a:cubicBezTo>
                  <a:cubicBezTo>
                    <a:pt x="249" y="284"/>
                    <a:pt x="273" y="245"/>
                    <a:pt x="273" y="204"/>
                  </a:cubicBezTo>
                  <a:cubicBezTo>
                    <a:pt x="272" y="164"/>
                    <a:pt x="268" y="127"/>
                    <a:pt x="281" y="97"/>
                  </a:cubicBezTo>
                  <a:cubicBezTo>
                    <a:pt x="305" y="35"/>
                    <a:pt x="355" y="14"/>
                    <a:pt x="36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5" name="Freeform 39">
              <a:extLst>
                <a:ext uri="{FF2B5EF4-FFF2-40B4-BE49-F238E27FC236}">
                  <a16:creationId xmlns:a16="http://schemas.microsoft.com/office/drawing/2014/main" id="{21A00BE1-7EF7-40E7-9B50-67C2EEC7AF6D}"/>
                </a:ext>
              </a:extLst>
            </p:cNvPr>
            <p:cNvSpPr>
              <a:spLocks/>
            </p:cNvSpPr>
            <p:nvPr/>
          </p:nvSpPr>
          <p:spPr bwMode="gray">
            <a:xfrm>
              <a:off x="2123" y="1420"/>
              <a:ext cx="164" cy="454"/>
            </a:xfrm>
            <a:custGeom>
              <a:avLst/>
              <a:gdLst>
                <a:gd name="T0" fmla="*/ 44 w 82"/>
                <a:gd name="T1" fmla="*/ 2 h 227"/>
                <a:gd name="T2" fmla="*/ 9 w 82"/>
                <a:gd name="T3" fmla="*/ 28 h 227"/>
                <a:gd name="T4" fmla="*/ 20 w 82"/>
                <a:gd name="T5" fmla="*/ 100 h 227"/>
                <a:gd name="T6" fmla="*/ 65 w 82"/>
                <a:gd name="T7" fmla="*/ 159 h 227"/>
                <a:gd name="T8" fmla="*/ 79 w 82"/>
                <a:gd name="T9" fmla="*/ 215 h 227"/>
                <a:gd name="T10" fmla="*/ 80 w 82"/>
                <a:gd name="T11" fmla="*/ 201 h 227"/>
                <a:gd name="T12" fmla="*/ 51 w 82"/>
                <a:gd name="T13" fmla="*/ 125 h 227"/>
                <a:gd name="T14" fmla="*/ 18 w 82"/>
                <a:gd name="T15" fmla="*/ 42 h 227"/>
                <a:gd name="T16" fmla="*/ 48 w 82"/>
                <a:gd name="T17" fmla="*/ 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27">
                  <a:moveTo>
                    <a:pt x="44" y="2"/>
                  </a:moveTo>
                  <a:cubicBezTo>
                    <a:pt x="38" y="0"/>
                    <a:pt x="18" y="5"/>
                    <a:pt x="9" y="28"/>
                  </a:cubicBezTo>
                  <a:cubicBezTo>
                    <a:pt x="0" y="50"/>
                    <a:pt x="7" y="78"/>
                    <a:pt x="20" y="100"/>
                  </a:cubicBezTo>
                  <a:cubicBezTo>
                    <a:pt x="32" y="125"/>
                    <a:pt x="57" y="139"/>
                    <a:pt x="65" y="159"/>
                  </a:cubicBezTo>
                  <a:cubicBezTo>
                    <a:pt x="73" y="180"/>
                    <a:pt x="76" y="201"/>
                    <a:pt x="79" y="215"/>
                  </a:cubicBezTo>
                  <a:cubicBezTo>
                    <a:pt x="82" y="227"/>
                    <a:pt x="82" y="220"/>
                    <a:pt x="80" y="201"/>
                  </a:cubicBezTo>
                  <a:cubicBezTo>
                    <a:pt x="78" y="184"/>
                    <a:pt x="76" y="148"/>
                    <a:pt x="51" y="125"/>
                  </a:cubicBezTo>
                  <a:cubicBezTo>
                    <a:pt x="29" y="102"/>
                    <a:pt x="14" y="68"/>
                    <a:pt x="18" y="42"/>
                  </a:cubicBezTo>
                  <a:cubicBezTo>
                    <a:pt x="22" y="15"/>
                    <a:pt x="45" y="10"/>
                    <a:pt x="48"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6" name="Freeform 40">
              <a:extLst>
                <a:ext uri="{FF2B5EF4-FFF2-40B4-BE49-F238E27FC236}">
                  <a16:creationId xmlns:a16="http://schemas.microsoft.com/office/drawing/2014/main" id="{5AE0CC73-1647-43D3-97ED-80425819C2C2}"/>
                </a:ext>
              </a:extLst>
            </p:cNvPr>
            <p:cNvSpPr>
              <a:spLocks/>
            </p:cNvSpPr>
            <p:nvPr/>
          </p:nvSpPr>
          <p:spPr bwMode="gray">
            <a:xfrm>
              <a:off x="2831" y="895"/>
              <a:ext cx="104" cy="689"/>
            </a:xfrm>
            <a:custGeom>
              <a:avLst/>
              <a:gdLst>
                <a:gd name="T0" fmla="*/ 44 w 52"/>
                <a:gd name="T1" fmla="*/ 0 h 344"/>
                <a:gd name="T2" fmla="*/ 9 w 52"/>
                <a:gd name="T3" fmla="*/ 48 h 344"/>
                <a:gd name="T4" fmla="*/ 14 w 52"/>
                <a:gd name="T5" fmla="*/ 149 h 344"/>
                <a:gd name="T6" fmla="*/ 37 w 52"/>
                <a:gd name="T7" fmla="*/ 252 h 344"/>
                <a:gd name="T8" fmla="*/ 18 w 52"/>
                <a:gd name="T9" fmla="*/ 329 h 344"/>
                <a:gd name="T10" fmla="*/ 31 w 52"/>
                <a:gd name="T11" fmla="*/ 315 h 344"/>
                <a:gd name="T12" fmla="*/ 37 w 52"/>
                <a:gd name="T13" fmla="*/ 198 h 344"/>
                <a:gd name="T14" fmla="*/ 18 w 52"/>
                <a:gd name="T15" fmla="*/ 67 h 344"/>
                <a:gd name="T16" fmla="*/ 52 w 52"/>
                <a:gd name="T17" fmla="*/ 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4">
                  <a:moveTo>
                    <a:pt x="44" y="0"/>
                  </a:moveTo>
                  <a:cubicBezTo>
                    <a:pt x="35" y="3"/>
                    <a:pt x="17" y="19"/>
                    <a:pt x="9" y="48"/>
                  </a:cubicBezTo>
                  <a:cubicBezTo>
                    <a:pt x="0" y="77"/>
                    <a:pt x="5" y="114"/>
                    <a:pt x="14" y="149"/>
                  </a:cubicBezTo>
                  <a:cubicBezTo>
                    <a:pt x="23" y="184"/>
                    <a:pt x="35" y="219"/>
                    <a:pt x="37" y="252"/>
                  </a:cubicBezTo>
                  <a:cubicBezTo>
                    <a:pt x="41" y="284"/>
                    <a:pt x="31" y="313"/>
                    <a:pt x="18" y="329"/>
                  </a:cubicBezTo>
                  <a:cubicBezTo>
                    <a:pt x="5" y="344"/>
                    <a:pt x="16" y="339"/>
                    <a:pt x="31" y="315"/>
                  </a:cubicBezTo>
                  <a:cubicBezTo>
                    <a:pt x="48" y="290"/>
                    <a:pt x="49" y="243"/>
                    <a:pt x="37" y="198"/>
                  </a:cubicBezTo>
                  <a:cubicBezTo>
                    <a:pt x="27" y="153"/>
                    <a:pt x="13" y="105"/>
                    <a:pt x="18" y="67"/>
                  </a:cubicBezTo>
                  <a:cubicBezTo>
                    <a:pt x="22" y="27"/>
                    <a:pt x="46" y="8"/>
                    <a:pt x="5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7" name="Freeform 41">
              <a:extLst>
                <a:ext uri="{FF2B5EF4-FFF2-40B4-BE49-F238E27FC236}">
                  <a16:creationId xmlns:a16="http://schemas.microsoft.com/office/drawing/2014/main" id="{F336DAB4-28CE-4FF0-9192-A58AC8B813AA}"/>
                </a:ext>
              </a:extLst>
            </p:cNvPr>
            <p:cNvSpPr>
              <a:spLocks/>
            </p:cNvSpPr>
            <p:nvPr/>
          </p:nvSpPr>
          <p:spPr bwMode="gray">
            <a:xfrm>
              <a:off x="1793" y="1253"/>
              <a:ext cx="872" cy="387"/>
            </a:xfrm>
            <a:custGeom>
              <a:avLst/>
              <a:gdLst>
                <a:gd name="T0" fmla="*/ 429 w 436"/>
                <a:gd name="T1" fmla="*/ 0 h 193"/>
                <a:gd name="T2" fmla="*/ 261 w 436"/>
                <a:gd name="T3" fmla="*/ 122 h 193"/>
                <a:gd name="T4" fmla="*/ 25 w 436"/>
                <a:gd name="T5" fmla="*/ 189 h 193"/>
                <a:gd name="T6" fmla="*/ 51 w 436"/>
                <a:gd name="T7" fmla="*/ 192 h 193"/>
                <a:gd name="T8" fmla="*/ 205 w 436"/>
                <a:gd name="T9" fmla="*/ 168 h 193"/>
                <a:gd name="T10" fmla="*/ 354 w 436"/>
                <a:gd name="T11" fmla="*/ 64 h 193"/>
                <a:gd name="T12" fmla="*/ 436 w 436"/>
                <a:gd name="T13" fmla="*/ 8 h 193"/>
              </a:gdLst>
              <a:ahLst/>
              <a:cxnLst>
                <a:cxn ang="0">
                  <a:pos x="T0" y="T1"/>
                </a:cxn>
                <a:cxn ang="0">
                  <a:pos x="T2" y="T3"/>
                </a:cxn>
                <a:cxn ang="0">
                  <a:pos x="T4" y="T5"/>
                </a:cxn>
                <a:cxn ang="0">
                  <a:pos x="T6" y="T7"/>
                </a:cxn>
                <a:cxn ang="0">
                  <a:pos x="T8" y="T9"/>
                </a:cxn>
                <a:cxn ang="0">
                  <a:pos x="T10" y="T11"/>
                </a:cxn>
                <a:cxn ang="0">
                  <a:pos x="T12" y="T13"/>
                </a:cxn>
              </a:cxnLst>
              <a:rect l="0" t="0" r="r" b="b"/>
              <a:pathLst>
                <a:path w="436" h="193">
                  <a:moveTo>
                    <a:pt x="429" y="0"/>
                  </a:moveTo>
                  <a:cubicBezTo>
                    <a:pt x="404" y="4"/>
                    <a:pt x="335" y="64"/>
                    <a:pt x="261" y="122"/>
                  </a:cubicBezTo>
                  <a:cubicBezTo>
                    <a:pt x="188" y="188"/>
                    <a:pt x="77" y="187"/>
                    <a:pt x="25" y="189"/>
                  </a:cubicBezTo>
                  <a:cubicBezTo>
                    <a:pt x="0" y="190"/>
                    <a:pt x="14" y="191"/>
                    <a:pt x="51" y="192"/>
                  </a:cubicBezTo>
                  <a:cubicBezTo>
                    <a:pt x="86" y="191"/>
                    <a:pt x="147" y="193"/>
                    <a:pt x="205" y="168"/>
                  </a:cubicBezTo>
                  <a:cubicBezTo>
                    <a:pt x="262" y="140"/>
                    <a:pt x="312" y="96"/>
                    <a:pt x="354" y="64"/>
                  </a:cubicBezTo>
                  <a:cubicBezTo>
                    <a:pt x="395" y="31"/>
                    <a:pt x="428" y="10"/>
                    <a:pt x="43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8" name="Freeform 42">
              <a:extLst>
                <a:ext uri="{FF2B5EF4-FFF2-40B4-BE49-F238E27FC236}">
                  <a16:creationId xmlns:a16="http://schemas.microsoft.com/office/drawing/2014/main" id="{22C1B3E8-B136-47B0-99A9-62159AC9EED9}"/>
                </a:ext>
              </a:extLst>
            </p:cNvPr>
            <p:cNvSpPr>
              <a:spLocks/>
            </p:cNvSpPr>
            <p:nvPr/>
          </p:nvSpPr>
          <p:spPr bwMode="gray">
            <a:xfrm>
              <a:off x="5363" y="1211"/>
              <a:ext cx="254" cy="800"/>
            </a:xfrm>
            <a:custGeom>
              <a:avLst/>
              <a:gdLst>
                <a:gd name="T0" fmla="*/ 99 w 127"/>
                <a:gd name="T1" fmla="*/ 0 h 399"/>
                <a:gd name="T2" fmla="*/ 106 w 127"/>
                <a:gd name="T3" fmla="*/ 66 h 399"/>
                <a:gd name="T4" fmla="*/ 111 w 127"/>
                <a:gd name="T5" fmla="*/ 175 h 399"/>
                <a:gd name="T6" fmla="*/ 35 w 127"/>
                <a:gd name="T7" fmla="*/ 368 h 399"/>
                <a:gd name="T8" fmla="*/ 114 w 127"/>
                <a:gd name="T9" fmla="*/ 236 h 399"/>
                <a:gd name="T10" fmla="*/ 122 w 127"/>
                <a:gd name="T11" fmla="*/ 82 h 399"/>
                <a:gd name="T12" fmla="*/ 109 w 12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27" h="399">
                  <a:moveTo>
                    <a:pt x="99" y="0"/>
                  </a:moveTo>
                  <a:cubicBezTo>
                    <a:pt x="93" y="10"/>
                    <a:pt x="98" y="37"/>
                    <a:pt x="106" y="66"/>
                  </a:cubicBezTo>
                  <a:cubicBezTo>
                    <a:pt x="113" y="94"/>
                    <a:pt x="110" y="135"/>
                    <a:pt x="111" y="175"/>
                  </a:cubicBezTo>
                  <a:cubicBezTo>
                    <a:pt x="111" y="256"/>
                    <a:pt x="71" y="339"/>
                    <a:pt x="35" y="368"/>
                  </a:cubicBezTo>
                  <a:cubicBezTo>
                    <a:pt x="0" y="399"/>
                    <a:pt x="91" y="345"/>
                    <a:pt x="114" y="236"/>
                  </a:cubicBezTo>
                  <a:cubicBezTo>
                    <a:pt x="127" y="184"/>
                    <a:pt x="122" y="127"/>
                    <a:pt x="122" y="82"/>
                  </a:cubicBezTo>
                  <a:cubicBezTo>
                    <a:pt x="112" y="37"/>
                    <a:pt x="103" y="6"/>
                    <a:pt x="10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9" name="Freeform 43">
              <a:extLst>
                <a:ext uri="{FF2B5EF4-FFF2-40B4-BE49-F238E27FC236}">
                  <a16:creationId xmlns:a16="http://schemas.microsoft.com/office/drawing/2014/main" id="{949F330C-92C3-412F-9516-E741D7E499FE}"/>
                </a:ext>
              </a:extLst>
            </p:cNvPr>
            <p:cNvSpPr>
              <a:spLocks/>
            </p:cNvSpPr>
            <p:nvPr/>
          </p:nvSpPr>
          <p:spPr bwMode="gray">
            <a:xfrm>
              <a:off x="4999" y="854"/>
              <a:ext cx="906" cy="902"/>
            </a:xfrm>
            <a:custGeom>
              <a:avLst/>
              <a:gdLst>
                <a:gd name="T0" fmla="*/ 0 w 453"/>
                <a:gd name="T1" fmla="*/ 16 h 450"/>
                <a:gd name="T2" fmla="*/ 79 w 453"/>
                <a:gd name="T3" fmla="*/ 86 h 450"/>
                <a:gd name="T4" fmla="*/ 127 w 453"/>
                <a:gd name="T5" fmla="*/ 258 h 450"/>
                <a:gd name="T6" fmla="*/ 172 w 453"/>
                <a:gd name="T7" fmla="*/ 359 h 450"/>
                <a:gd name="T8" fmla="*/ 265 w 453"/>
                <a:gd name="T9" fmla="*/ 402 h 450"/>
                <a:gd name="T10" fmla="*/ 417 w 453"/>
                <a:gd name="T11" fmla="*/ 447 h 450"/>
                <a:gd name="T12" fmla="*/ 383 w 453"/>
                <a:gd name="T13" fmla="*/ 436 h 450"/>
                <a:gd name="T14" fmla="*/ 292 w 453"/>
                <a:gd name="T15" fmla="*/ 401 h 450"/>
                <a:gd name="T16" fmla="*/ 180 w 453"/>
                <a:gd name="T17" fmla="*/ 347 h 450"/>
                <a:gd name="T18" fmla="*/ 147 w 453"/>
                <a:gd name="T19" fmla="*/ 292 h 450"/>
                <a:gd name="T20" fmla="*/ 142 w 453"/>
                <a:gd name="T21" fmla="*/ 225 h 450"/>
                <a:gd name="T22" fmla="*/ 110 w 453"/>
                <a:gd name="T23" fmla="*/ 103 h 450"/>
                <a:gd name="T24" fmla="*/ 4 w 453"/>
                <a:gd name="T2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50">
                  <a:moveTo>
                    <a:pt x="0" y="16"/>
                  </a:moveTo>
                  <a:cubicBezTo>
                    <a:pt x="14" y="27"/>
                    <a:pt x="50" y="44"/>
                    <a:pt x="79" y="86"/>
                  </a:cubicBezTo>
                  <a:cubicBezTo>
                    <a:pt x="108" y="126"/>
                    <a:pt x="124" y="190"/>
                    <a:pt x="127" y="258"/>
                  </a:cubicBezTo>
                  <a:cubicBezTo>
                    <a:pt x="126" y="293"/>
                    <a:pt x="140" y="336"/>
                    <a:pt x="172" y="359"/>
                  </a:cubicBezTo>
                  <a:cubicBezTo>
                    <a:pt x="201" y="382"/>
                    <a:pt x="236" y="391"/>
                    <a:pt x="265" y="402"/>
                  </a:cubicBezTo>
                  <a:cubicBezTo>
                    <a:pt x="325" y="425"/>
                    <a:pt x="379" y="445"/>
                    <a:pt x="417" y="447"/>
                  </a:cubicBezTo>
                  <a:cubicBezTo>
                    <a:pt x="453" y="448"/>
                    <a:pt x="432" y="450"/>
                    <a:pt x="383" y="436"/>
                  </a:cubicBezTo>
                  <a:cubicBezTo>
                    <a:pt x="359" y="429"/>
                    <a:pt x="328" y="416"/>
                    <a:pt x="292" y="401"/>
                  </a:cubicBezTo>
                  <a:cubicBezTo>
                    <a:pt x="257" y="384"/>
                    <a:pt x="213" y="375"/>
                    <a:pt x="180" y="347"/>
                  </a:cubicBezTo>
                  <a:cubicBezTo>
                    <a:pt x="164" y="333"/>
                    <a:pt x="151" y="314"/>
                    <a:pt x="147" y="292"/>
                  </a:cubicBezTo>
                  <a:cubicBezTo>
                    <a:pt x="142" y="271"/>
                    <a:pt x="145" y="247"/>
                    <a:pt x="142" y="225"/>
                  </a:cubicBezTo>
                  <a:cubicBezTo>
                    <a:pt x="138" y="181"/>
                    <a:pt x="128" y="137"/>
                    <a:pt x="110" y="103"/>
                  </a:cubicBezTo>
                  <a:cubicBezTo>
                    <a:pt x="75" y="30"/>
                    <a:pt x="12" y="9"/>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0" name="Freeform 44">
              <a:extLst>
                <a:ext uri="{FF2B5EF4-FFF2-40B4-BE49-F238E27FC236}">
                  <a16:creationId xmlns:a16="http://schemas.microsoft.com/office/drawing/2014/main" id="{9898ADDE-77CB-4770-ADFB-625FDB49DB22}"/>
                </a:ext>
              </a:extLst>
            </p:cNvPr>
            <p:cNvSpPr>
              <a:spLocks/>
            </p:cNvSpPr>
            <p:nvPr/>
          </p:nvSpPr>
          <p:spPr bwMode="gray">
            <a:xfrm>
              <a:off x="5245" y="1153"/>
              <a:ext cx="926" cy="593"/>
            </a:xfrm>
            <a:custGeom>
              <a:avLst/>
              <a:gdLst>
                <a:gd name="T0" fmla="*/ 0 w 463"/>
                <a:gd name="T1" fmla="*/ 10 h 296"/>
                <a:gd name="T2" fmla="*/ 71 w 463"/>
                <a:gd name="T3" fmla="*/ 56 h 296"/>
                <a:gd name="T4" fmla="*/ 178 w 463"/>
                <a:gd name="T5" fmla="*/ 159 h 296"/>
                <a:gd name="T6" fmla="*/ 325 w 463"/>
                <a:gd name="T7" fmla="*/ 230 h 296"/>
                <a:gd name="T8" fmla="*/ 440 w 463"/>
                <a:gd name="T9" fmla="*/ 278 h 296"/>
                <a:gd name="T10" fmla="*/ 417 w 463"/>
                <a:gd name="T11" fmla="*/ 260 h 296"/>
                <a:gd name="T12" fmla="*/ 252 w 463"/>
                <a:gd name="T13" fmla="*/ 196 h 296"/>
                <a:gd name="T14" fmla="*/ 98 w 463"/>
                <a:gd name="T15" fmla="*/ 63 h 296"/>
                <a:gd name="T16" fmla="*/ 1 w 463"/>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296">
                  <a:moveTo>
                    <a:pt x="0" y="10"/>
                  </a:moveTo>
                  <a:cubicBezTo>
                    <a:pt x="12" y="17"/>
                    <a:pt x="40" y="29"/>
                    <a:pt x="71" y="56"/>
                  </a:cubicBezTo>
                  <a:cubicBezTo>
                    <a:pt x="103" y="82"/>
                    <a:pt x="137" y="122"/>
                    <a:pt x="178" y="159"/>
                  </a:cubicBezTo>
                  <a:cubicBezTo>
                    <a:pt x="219" y="199"/>
                    <a:pt x="277" y="217"/>
                    <a:pt x="325" y="230"/>
                  </a:cubicBezTo>
                  <a:cubicBezTo>
                    <a:pt x="374" y="244"/>
                    <a:pt x="415" y="260"/>
                    <a:pt x="440" y="278"/>
                  </a:cubicBezTo>
                  <a:cubicBezTo>
                    <a:pt x="463" y="296"/>
                    <a:pt x="453" y="282"/>
                    <a:pt x="417" y="260"/>
                  </a:cubicBezTo>
                  <a:cubicBezTo>
                    <a:pt x="382" y="237"/>
                    <a:pt x="316" y="223"/>
                    <a:pt x="252" y="196"/>
                  </a:cubicBezTo>
                  <a:cubicBezTo>
                    <a:pt x="187" y="168"/>
                    <a:pt x="143" y="102"/>
                    <a:pt x="98" y="63"/>
                  </a:cubicBezTo>
                  <a:cubicBezTo>
                    <a:pt x="55" y="20"/>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1" name="Freeform 45">
              <a:extLst>
                <a:ext uri="{FF2B5EF4-FFF2-40B4-BE49-F238E27FC236}">
                  <a16:creationId xmlns:a16="http://schemas.microsoft.com/office/drawing/2014/main" id="{80B1882F-BFD4-4CA1-A0DE-6E09AF871882}"/>
                </a:ext>
              </a:extLst>
            </p:cNvPr>
            <p:cNvSpPr>
              <a:spLocks/>
            </p:cNvSpPr>
            <p:nvPr/>
          </p:nvSpPr>
          <p:spPr bwMode="gray">
            <a:xfrm>
              <a:off x="2241" y="1534"/>
              <a:ext cx="320" cy="725"/>
            </a:xfrm>
            <a:custGeom>
              <a:avLst/>
              <a:gdLst>
                <a:gd name="T0" fmla="*/ 153 w 160"/>
                <a:gd name="T1" fmla="*/ 0 h 362"/>
                <a:gd name="T2" fmla="*/ 81 w 160"/>
                <a:gd name="T3" fmla="*/ 144 h 362"/>
                <a:gd name="T4" fmla="*/ 21 w 160"/>
                <a:gd name="T5" fmla="*/ 328 h 362"/>
                <a:gd name="T6" fmla="*/ 75 w 160"/>
                <a:gd name="T7" fmla="*/ 199 h 362"/>
                <a:gd name="T8" fmla="*/ 118 w 160"/>
                <a:gd name="T9" fmla="*/ 68 h 362"/>
                <a:gd name="T10" fmla="*/ 160 w 160"/>
                <a:gd name="T11" fmla="*/ 5 h 362"/>
              </a:gdLst>
              <a:ahLst/>
              <a:cxnLst>
                <a:cxn ang="0">
                  <a:pos x="T0" y="T1"/>
                </a:cxn>
                <a:cxn ang="0">
                  <a:pos x="T2" y="T3"/>
                </a:cxn>
                <a:cxn ang="0">
                  <a:pos x="T4" y="T5"/>
                </a:cxn>
                <a:cxn ang="0">
                  <a:pos x="T6" y="T7"/>
                </a:cxn>
                <a:cxn ang="0">
                  <a:pos x="T8" y="T9"/>
                </a:cxn>
                <a:cxn ang="0">
                  <a:pos x="T10" y="T11"/>
                </a:cxn>
              </a:cxnLst>
              <a:rect l="0" t="0" r="r" b="b"/>
              <a:pathLst>
                <a:path w="160" h="362">
                  <a:moveTo>
                    <a:pt x="153" y="0"/>
                  </a:moveTo>
                  <a:cubicBezTo>
                    <a:pt x="137" y="10"/>
                    <a:pt x="98" y="71"/>
                    <a:pt x="81" y="144"/>
                  </a:cubicBezTo>
                  <a:cubicBezTo>
                    <a:pt x="64" y="216"/>
                    <a:pt x="44" y="293"/>
                    <a:pt x="21" y="328"/>
                  </a:cubicBezTo>
                  <a:cubicBezTo>
                    <a:pt x="0" y="362"/>
                    <a:pt x="54" y="294"/>
                    <a:pt x="75" y="199"/>
                  </a:cubicBezTo>
                  <a:cubicBezTo>
                    <a:pt x="87" y="153"/>
                    <a:pt x="100" y="104"/>
                    <a:pt x="118" y="68"/>
                  </a:cubicBezTo>
                  <a:cubicBezTo>
                    <a:pt x="135" y="31"/>
                    <a:pt x="155" y="8"/>
                    <a:pt x="16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2" name="Freeform 46">
              <a:extLst>
                <a:ext uri="{FF2B5EF4-FFF2-40B4-BE49-F238E27FC236}">
                  <a16:creationId xmlns:a16="http://schemas.microsoft.com/office/drawing/2014/main" id="{3A1223AF-C496-45C3-BB67-CAFEFD78E65B}"/>
                </a:ext>
              </a:extLst>
            </p:cNvPr>
            <p:cNvSpPr>
              <a:spLocks/>
            </p:cNvSpPr>
            <p:nvPr/>
          </p:nvSpPr>
          <p:spPr bwMode="gray">
            <a:xfrm>
              <a:off x="1759" y="1470"/>
              <a:ext cx="248" cy="553"/>
            </a:xfrm>
            <a:custGeom>
              <a:avLst/>
              <a:gdLst>
                <a:gd name="T0" fmla="*/ 116 w 124"/>
                <a:gd name="T1" fmla="*/ 0 h 276"/>
                <a:gd name="T2" fmla="*/ 83 w 124"/>
                <a:gd name="T3" fmla="*/ 40 h 276"/>
                <a:gd name="T4" fmla="*/ 69 w 124"/>
                <a:gd name="T5" fmla="*/ 82 h 276"/>
                <a:gd name="T6" fmla="*/ 79 w 124"/>
                <a:gd name="T7" fmla="*/ 129 h 276"/>
                <a:gd name="T8" fmla="*/ 17 w 124"/>
                <a:gd name="T9" fmla="*/ 270 h 276"/>
                <a:gd name="T10" fmla="*/ 33 w 124"/>
                <a:gd name="T11" fmla="*/ 263 h 276"/>
                <a:gd name="T12" fmla="*/ 89 w 124"/>
                <a:gd name="T13" fmla="*/ 175 h 276"/>
                <a:gd name="T14" fmla="*/ 84 w 124"/>
                <a:gd name="T15" fmla="*/ 57 h 276"/>
                <a:gd name="T16" fmla="*/ 124 w 124"/>
                <a:gd name="T17" fmla="*/ 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276">
                  <a:moveTo>
                    <a:pt x="116" y="0"/>
                  </a:moveTo>
                  <a:cubicBezTo>
                    <a:pt x="110" y="6"/>
                    <a:pt x="98" y="19"/>
                    <a:pt x="83" y="40"/>
                  </a:cubicBezTo>
                  <a:cubicBezTo>
                    <a:pt x="76" y="50"/>
                    <a:pt x="68" y="64"/>
                    <a:pt x="69" y="82"/>
                  </a:cubicBezTo>
                  <a:cubicBezTo>
                    <a:pt x="69" y="98"/>
                    <a:pt x="75" y="114"/>
                    <a:pt x="79" y="129"/>
                  </a:cubicBezTo>
                  <a:cubicBezTo>
                    <a:pt x="98" y="189"/>
                    <a:pt x="50" y="257"/>
                    <a:pt x="17" y="270"/>
                  </a:cubicBezTo>
                  <a:cubicBezTo>
                    <a:pt x="0" y="275"/>
                    <a:pt x="11" y="276"/>
                    <a:pt x="33" y="263"/>
                  </a:cubicBezTo>
                  <a:cubicBezTo>
                    <a:pt x="54" y="250"/>
                    <a:pt x="81" y="217"/>
                    <a:pt x="89" y="175"/>
                  </a:cubicBezTo>
                  <a:cubicBezTo>
                    <a:pt x="101" y="132"/>
                    <a:pt x="63" y="89"/>
                    <a:pt x="84" y="57"/>
                  </a:cubicBezTo>
                  <a:cubicBezTo>
                    <a:pt x="101" y="28"/>
                    <a:pt x="120" y="8"/>
                    <a:pt x="12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3" name="Freeform 47">
              <a:extLst>
                <a:ext uri="{FF2B5EF4-FFF2-40B4-BE49-F238E27FC236}">
                  <a16:creationId xmlns:a16="http://schemas.microsoft.com/office/drawing/2014/main" id="{F9ED1955-57FF-4A6E-9A3C-504CAF7190A1}"/>
                </a:ext>
              </a:extLst>
            </p:cNvPr>
            <p:cNvSpPr>
              <a:spLocks/>
            </p:cNvSpPr>
            <p:nvPr/>
          </p:nvSpPr>
          <p:spPr bwMode="gray">
            <a:xfrm>
              <a:off x="2071" y="1496"/>
              <a:ext cx="262" cy="605"/>
            </a:xfrm>
            <a:custGeom>
              <a:avLst/>
              <a:gdLst>
                <a:gd name="T0" fmla="*/ 120 w 131"/>
                <a:gd name="T1" fmla="*/ 3 h 302"/>
                <a:gd name="T2" fmla="*/ 109 w 131"/>
                <a:gd name="T3" fmla="*/ 144 h 302"/>
                <a:gd name="T4" fmla="*/ 51 w 131"/>
                <a:gd name="T5" fmla="*/ 223 h 302"/>
                <a:gd name="T6" fmla="*/ 6 w 131"/>
                <a:gd name="T7" fmla="*/ 286 h 302"/>
                <a:gd name="T8" fmla="*/ 16 w 131"/>
                <a:gd name="T9" fmla="*/ 271 h 302"/>
                <a:gd name="T10" fmla="*/ 90 w 131"/>
                <a:gd name="T11" fmla="*/ 191 h 302"/>
                <a:gd name="T12" fmla="*/ 130 w 131"/>
                <a:gd name="T13" fmla="*/ 72 h 302"/>
                <a:gd name="T14" fmla="*/ 128 w 131"/>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302">
                  <a:moveTo>
                    <a:pt x="120" y="3"/>
                  </a:moveTo>
                  <a:cubicBezTo>
                    <a:pt x="117" y="19"/>
                    <a:pt x="129" y="82"/>
                    <a:pt x="109" y="144"/>
                  </a:cubicBezTo>
                  <a:cubicBezTo>
                    <a:pt x="98" y="175"/>
                    <a:pt x="72" y="200"/>
                    <a:pt x="51" y="223"/>
                  </a:cubicBezTo>
                  <a:cubicBezTo>
                    <a:pt x="30" y="246"/>
                    <a:pt x="13" y="268"/>
                    <a:pt x="6" y="286"/>
                  </a:cubicBezTo>
                  <a:cubicBezTo>
                    <a:pt x="0" y="302"/>
                    <a:pt x="3" y="292"/>
                    <a:pt x="16" y="271"/>
                  </a:cubicBezTo>
                  <a:cubicBezTo>
                    <a:pt x="29" y="250"/>
                    <a:pt x="61" y="224"/>
                    <a:pt x="90" y="191"/>
                  </a:cubicBezTo>
                  <a:cubicBezTo>
                    <a:pt x="122" y="158"/>
                    <a:pt x="130" y="108"/>
                    <a:pt x="130" y="72"/>
                  </a:cubicBezTo>
                  <a:cubicBezTo>
                    <a:pt x="131" y="34"/>
                    <a:pt x="126" y="7"/>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4" name="Freeform 48">
              <a:extLst>
                <a:ext uri="{FF2B5EF4-FFF2-40B4-BE49-F238E27FC236}">
                  <a16:creationId xmlns:a16="http://schemas.microsoft.com/office/drawing/2014/main" id="{CD965908-3BB6-4369-A0DC-C024994A408E}"/>
                </a:ext>
              </a:extLst>
            </p:cNvPr>
            <p:cNvSpPr>
              <a:spLocks/>
            </p:cNvSpPr>
            <p:nvPr/>
          </p:nvSpPr>
          <p:spPr bwMode="gray">
            <a:xfrm>
              <a:off x="1531" y="1448"/>
              <a:ext cx="410" cy="364"/>
            </a:xfrm>
            <a:custGeom>
              <a:avLst/>
              <a:gdLst>
                <a:gd name="T0" fmla="*/ 202 w 205"/>
                <a:gd name="T1" fmla="*/ 1 h 182"/>
                <a:gd name="T2" fmla="*/ 158 w 205"/>
                <a:gd name="T3" fmla="*/ 14 h 182"/>
                <a:gd name="T4" fmla="*/ 110 w 205"/>
                <a:gd name="T5" fmla="*/ 77 h 182"/>
                <a:gd name="T6" fmla="*/ 69 w 205"/>
                <a:gd name="T7" fmla="*/ 146 h 182"/>
                <a:gd name="T8" fmla="*/ 14 w 205"/>
                <a:gd name="T9" fmla="*/ 176 h 182"/>
                <a:gd name="T10" fmla="*/ 28 w 205"/>
                <a:gd name="T11" fmla="*/ 173 h 182"/>
                <a:gd name="T12" fmla="*/ 100 w 205"/>
                <a:gd name="T13" fmla="*/ 118 h 182"/>
                <a:gd name="T14" fmla="*/ 153 w 205"/>
                <a:gd name="T15" fmla="*/ 30 h 182"/>
                <a:gd name="T16" fmla="*/ 205 w 205"/>
                <a:gd name="T17"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82">
                  <a:moveTo>
                    <a:pt x="202" y="1"/>
                  </a:moveTo>
                  <a:cubicBezTo>
                    <a:pt x="195" y="0"/>
                    <a:pt x="178" y="2"/>
                    <a:pt x="158" y="14"/>
                  </a:cubicBezTo>
                  <a:cubicBezTo>
                    <a:pt x="138" y="26"/>
                    <a:pt x="121" y="51"/>
                    <a:pt x="110" y="77"/>
                  </a:cubicBezTo>
                  <a:cubicBezTo>
                    <a:pt x="100" y="103"/>
                    <a:pt x="89" y="130"/>
                    <a:pt x="69" y="146"/>
                  </a:cubicBezTo>
                  <a:cubicBezTo>
                    <a:pt x="50" y="163"/>
                    <a:pt x="28" y="170"/>
                    <a:pt x="14" y="176"/>
                  </a:cubicBezTo>
                  <a:cubicBezTo>
                    <a:pt x="0" y="182"/>
                    <a:pt x="8" y="180"/>
                    <a:pt x="28" y="173"/>
                  </a:cubicBezTo>
                  <a:cubicBezTo>
                    <a:pt x="48" y="167"/>
                    <a:pt x="82" y="152"/>
                    <a:pt x="100" y="118"/>
                  </a:cubicBezTo>
                  <a:cubicBezTo>
                    <a:pt x="117" y="86"/>
                    <a:pt x="129" y="49"/>
                    <a:pt x="153" y="30"/>
                  </a:cubicBezTo>
                  <a:cubicBezTo>
                    <a:pt x="177" y="10"/>
                    <a:pt x="200" y="8"/>
                    <a:pt x="20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5" name="Freeform 49">
              <a:extLst>
                <a:ext uri="{FF2B5EF4-FFF2-40B4-BE49-F238E27FC236}">
                  <a16:creationId xmlns:a16="http://schemas.microsoft.com/office/drawing/2014/main" id="{E3241BAF-DEEC-47E1-9627-1BA798AF0817}"/>
                </a:ext>
              </a:extLst>
            </p:cNvPr>
            <p:cNvSpPr>
              <a:spLocks/>
            </p:cNvSpPr>
            <p:nvPr/>
          </p:nvSpPr>
          <p:spPr bwMode="gray">
            <a:xfrm>
              <a:off x="2541" y="1470"/>
              <a:ext cx="168" cy="735"/>
            </a:xfrm>
            <a:custGeom>
              <a:avLst/>
              <a:gdLst>
                <a:gd name="T0" fmla="*/ 77 w 84"/>
                <a:gd name="T1" fmla="*/ 0 h 367"/>
                <a:gd name="T2" fmla="*/ 51 w 84"/>
                <a:gd name="T3" fmla="*/ 56 h 367"/>
                <a:gd name="T4" fmla="*/ 18 w 84"/>
                <a:gd name="T5" fmla="*/ 153 h 367"/>
                <a:gd name="T6" fmla="*/ 17 w 84"/>
                <a:gd name="T7" fmla="*/ 267 h 367"/>
                <a:gd name="T8" fmla="*/ 14 w 84"/>
                <a:gd name="T9" fmla="*/ 352 h 367"/>
                <a:gd name="T10" fmla="*/ 24 w 84"/>
                <a:gd name="T11" fmla="*/ 334 h 367"/>
                <a:gd name="T12" fmla="*/ 15 w 84"/>
                <a:gd name="T13" fmla="*/ 210 h 367"/>
                <a:gd name="T14" fmla="*/ 57 w 84"/>
                <a:gd name="T15" fmla="*/ 75 h 367"/>
                <a:gd name="T16" fmla="*/ 84 w 84"/>
                <a:gd name="T17" fmla="*/ 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7">
                  <a:moveTo>
                    <a:pt x="77" y="0"/>
                  </a:moveTo>
                  <a:cubicBezTo>
                    <a:pt x="69" y="5"/>
                    <a:pt x="57" y="27"/>
                    <a:pt x="51" y="56"/>
                  </a:cubicBezTo>
                  <a:cubicBezTo>
                    <a:pt x="47" y="85"/>
                    <a:pt x="32" y="116"/>
                    <a:pt x="18" y="153"/>
                  </a:cubicBezTo>
                  <a:cubicBezTo>
                    <a:pt x="3" y="190"/>
                    <a:pt x="7" y="233"/>
                    <a:pt x="17" y="267"/>
                  </a:cubicBezTo>
                  <a:cubicBezTo>
                    <a:pt x="26" y="300"/>
                    <a:pt x="27" y="333"/>
                    <a:pt x="14" y="352"/>
                  </a:cubicBezTo>
                  <a:cubicBezTo>
                    <a:pt x="0" y="367"/>
                    <a:pt x="14" y="362"/>
                    <a:pt x="24" y="334"/>
                  </a:cubicBezTo>
                  <a:cubicBezTo>
                    <a:pt x="36" y="304"/>
                    <a:pt x="17" y="258"/>
                    <a:pt x="15" y="210"/>
                  </a:cubicBezTo>
                  <a:cubicBezTo>
                    <a:pt x="15" y="161"/>
                    <a:pt x="47" y="116"/>
                    <a:pt x="57" y="75"/>
                  </a:cubicBezTo>
                  <a:cubicBezTo>
                    <a:pt x="64" y="33"/>
                    <a:pt x="78" y="6"/>
                    <a:pt x="8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6" name="Freeform 50">
              <a:extLst>
                <a:ext uri="{FF2B5EF4-FFF2-40B4-BE49-F238E27FC236}">
                  <a16:creationId xmlns:a16="http://schemas.microsoft.com/office/drawing/2014/main" id="{CC10703F-61C5-447E-95DB-CA5D6780F592}"/>
                </a:ext>
              </a:extLst>
            </p:cNvPr>
            <p:cNvSpPr>
              <a:spLocks/>
            </p:cNvSpPr>
            <p:nvPr/>
          </p:nvSpPr>
          <p:spPr bwMode="gray">
            <a:xfrm>
              <a:off x="2099" y="1145"/>
              <a:ext cx="448" cy="224"/>
            </a:xfrm>
            <a:custGeom>
              <a:avLst/>
              <a:gdLst>
                <a:gd name="T0" fmla="*/ 222 w 224"/>
                <a:gd name="T1" fmla="*/ 3 h 112"/>
                <a:gd name="T2" fmla="*/ 114 w 224"/>
                <a:gd name="T3" fmla="*/ 24 h 112"/>
                <a:gd name="T4" fmla="*/ 60 w 224"/>
                <a:gd name="T5" fmla="*/ 77 h 112"/>
                <a:gd name="T6" fmla="*/ 13 w 224"/>
                <a:gd name="T7" fmla="*/ 108 h 112"/>
                <a:gd name="T8" fmla="*/ 27 w 224"/>
                <a:gd name="T9" fmla="*/ 106 h 112"/>
                <a:gd name="T10" fmla="*/ 90 w 224"/>
                <a:gd name="T11" fmla="*/ 54 h 112"/>
                <a:gd name="T12" fmla="*/ 172 w 224"/>
                <a:gd name="T13" fmla="*/ 15 h 112"/>
                <a:gd name="T14" fmla="*/ 224 w 224"/>
                <a:gd name="T15" fmla="*/ 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12">
                  <a:moveTo>
                    <a:pt x="222" y="3"/>
                  </a:moveTo>
                  <a:cubicBezTo>
                    <a:pt x="210" y="2"/>
                    <a:pt x="163" y="0"/>
                    <a:pt x="114" y="24"/>
                  </a:cubicBezTo>
                  <a:cubicBezTo>
                    <a:pt x="91" y="38"/>
                    <a:pt x="76" y="60"/>
                    <a:pt x="60" y="77"/>
                  </a:cubicBezTo>
                  <a:cubicBezTo>
                    <a:pt x="45" y="94"/>
                    <a:pt x="27" y="105"/>
                    <a:pt x="13" y="108"/>
                  </a:cubicBezTo>
                  <a:cubicBezTo>
                    <a:pt x="0" y="110"/>
                    <a:pt x="8" y="112"/>
                    <a:pt x="27" y="106"/>
                  </a:cubicBezTo>
                  <a:cubicBezTo>
                    <a:pt x="46" y="100"/>
                    <a:pt x="68" y="78"/>
                    <a:pt x="90" y="54"/>
                  </a:cubicBezTo>
                  <a:cubicBezTo>
                    <a:pt x="111" y="28"/>
                    <a:pt x="145" y="19"/>
                    <a:pt x="172" y="15"/>
                  </a:cubicBezTo>
                  <a:cubicBezTo>
                    <a:pt x="199" y="11"/>
                    <a:pt x="220" y="9"/>
                    <a:pt x="22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7" name="Freeform 51">
              <a:extLst>
                <a:ext uri="{FF2B5EF4-FFF2-40B4-BE49-F238E27FC236}">
                  <a16:creationId xmlns:a16="http://schemas.microsoft.com/office/drawing/2014/main" id="{69A65242-CCF6-4389-B62A-2F27EB14E1D8}"/>
                </a:ext>
              </a:extLst>
            </p:cNvPr>
            <p:cNvSpPr>
              <a:spLocks/>
            </p:cNvSpPr>
            <p:nvPr/>
          </p:nvSpPr>
          <p:spPr bwMode="gray">
            <a:xfrm>
              <a:off x="2705" y="1448"/>
              <a:ext cx="118" cy="769"/>
            </a:xfrm>
            <a:custGeom>
              <a:avLst/>
              <a:gdLst>
                <a:gd name="T0" fmla="*/ 33 w 59"/>
                <a:gd name="T1" fmla="*/ 0 h 384"/>
                <a:gd name="T2" fmla="*/ 6 w 59"/>
                <a:gd name="T3" fmla="*/ 59 h 384"/>
                <a:gd name="T4" fmla="*/ 18 w 59"/>
                <a:gd name="T5" fmla="*/ 170 h 384"/>
                <a:gd name="T6" fmla="*/ 47 w 59"/>
                <a:gd name="T7" fmla="*/ 279 h 384"/>
                <a:gd name="T8" fmla="*/ 15 w 59"/>
                <a:gd name="T9" fmla="*/ 363 h 384"/>
                <a:gd name="T10" fmla="*/ 21 w 59"/>
                <a:gd name="T11" fmla="*/ 344 h 384"/>
                <a:gd name="T12" fmla="*/ 46 w 59"/>
                <a:gd name="T13" fmla="*/ 294 h 384"/>
                <a:gd name="T14" fmla="*/ 49 w 59"/>
                <a:gd name="T15" fmla="*/ 222 h 384"/>
                <a:gd name="T16" fmla="*/ 20 w 59"/>
                <a:gd name="T17" fmla="*/ 149 h 384"/>
                <a:gd name="T18" fmla="*/ 13 w 59"/>
                <a:gd name="T19" fmla="*/ 79 h 384"/>
                <a:gd name="T20" fmla="*/ 40 w 59"/>
                <a:gd name="T21" fmla="*/ 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84">
                  <a:moveTo>
                    <a:pt x="33" y="0"/>
                  </a:moveTo>
                  <a:cubicBezTo>
                    <a:pt x="26" y="7"/>
                    <a:pt x="12" y="28"/>
                    <a:pt x="6" y="59"/>
                  </a:cubicBezTo>
                  <a:cubicBezTo>
                    <a:pt x="0" y="90"/>
                    <a:pt x="3" y="131"/>
                    <a:pt x="18" y="170"/>
                  </a:cubicBezTo>
                  <a:cubicBezTo>
                    <a:pt x="33" y="207"/>
                    <a:pt x="58" y="243"/>
                    <a:pt x="47" y="279"/>
                  </a:cubicBezTo>
                  <a:cubicBezTo>
                    <a:pt x="34" y="312"/>
                    <a:pt x="12" y="340"/>
                    <a:pt x="15" y="363"/>
                  </a:cubicBezTo>
                  <a:cubicBezTo>
                    <a:pt x="19" y="384"/>
                    <a:pt x="14" y="371"/>
                    <a:pt x="21" y="344"/>
                  </a:cubicBezTo>
                  <a:cubicBezTo>
                    <a:pt x="24" y="330"/>
                    <a:pt x="36" y="314"/>
                    <a:pt x="46" y="294"/>
                  </a:cubicBezTo>
                  <a:cubicBezTo>
                    <a:pt x="59" y="274"/>
                    <a:pt x="58" y="246"/>
                    <a:pt x="49" y="222"/>
                  </a:cubicBezTo>
                  <a:cubicBezTo>
                    <a:pt x="40" y="197"/>
                    <a:pt x="27" y="174"/>
                    <a:pt x="20" y="149"/>
                  </a:cubicBezTo>
                  <a:cubicBezTo>
                    <a:pt x="14" y="125"/>
                    <a:pt x="12" y="100"/>
                    <a:pt x="13" y="79"/>
                  </a:cubicBezTo>
                  <a:cubicBezTo>
                    <a:pt x="17" y="35"/>
                    <a:pt x="36" y="7"/>
                    <a:pt x="4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9" name="Freeform 53">
              <a:extLst>
                <a:ext uri="{FF2B5EF4-FFF2-40B4-BE49-F238E27FC236}">
                  <a16:creationId xmlns:a16="http://schemas.microsoft.com/office/drawing/2014/main" id="{2557B1A2-F755-450C-A408-A14EC3FCD0F1}"/>
                </a:ext>
              </a:extLst>
            </p:cNvPr>
            <p:cNvSpPr>
              <a:spLocks/>
            </p:cNvSpPr>
            <p:nvPr/>
          </p:nvSpPr>
          <p:spPr bwMode="gray">
            <a:xfrm>
              <a:off x="2865" y="1365"/>
              <a:ext cx="630" cy="962"/>
            </a:xfrm>
            <a:custGeom>
              <a:avLst/>
              <a:gdLst>
                <a:gd name="T0" fmla="*/ 60 w 315"/>
                <a:gd name="T1" fmla="*/ 0 h 480"/>
                <a:gd name="T2" fmla="*/ 10 w 315"/>
                <a:gd name="T3" fmla="*/ 85 h 480"/>
                <a:gd name="T4" fmla="*/ 14 w 315"/>
                <a:gd name="T5" fmla="*/ 166 h 480"/>
                <a:gd name="T6" fmla="*/ 82 w 315"/>
                <a:gd name="T7" fmla="*/ 227 h 480"/>
                <a:gd name="T8" fmla="*/ 164 w 315"/>
                <a:gd name="T9" fmla="*/ 269 h 480"/>
                <a:gd name="T10" fmla="*/ 226 w 315"/>
                <a:gd name="T11" fmla="*/ 331 h 480"/>
                <a:gd name="T12" fmla="*/ 304 w 315"/>
                <a:gd name="T13" fmla="*/ 446 h 480"/>
                <a:gd name="T14" fmla="*/ 292 w 315"/>
                <a:gd name="T15" fmla="*/ 416 h 480"/>
                <a:gd name="T16" fmla="*/ 243 w 315"/>
                <a:gd name="T17" fmla="*/ 344 h 480"/>
                <a:gd name="T18" fmla="*/ 167 w 315"/>
                <a:gd name="T19" fmla="*/ 262 h 480"/>
                <a:gd name="T20" fmla="*/ 62 w 315"/>
                <a:gd name="T21" fmla="*/ 205 h 480"/>
                <a:gd name="T22" fmla="*/ 13 w 315"/>
                <a:gd name="T23" fmla="*/ 114 h 480"/>
                <a:gd name="T24" fmla="*/ 46 w 315"/>
                <a:gd name="T25" fmla="*/ 39 h 480"/>
                <a:gd name="T26" fmla="*/ 68 w 315"/>
                <a:gd name="T27"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480">
                  <a:moveTo>
                    <a:pt x="60" y="0"/>
                  </a:moveTo>
                  <a:cubicBezTo>
                    <a:pt x="54" y="15"/>
                    <a:pt x="30" y="39"/>
                    <a:pt x="10" y="85"/>
                  </a:cubicBezTo>
                  <a:cubicBezTo>
                    <a:pt x="1" y="108"/>
                    <a:pt x="0" y="139"/>
                    <a:pt x="14" y="166"/>
                  </a:cubicBezTo>
                  <a:cubicBezTo>
                    <a:pt x="28" y="194"/>
                    <a:pt x="55" y="213"/>
                    <a:pt x="82" y="227"/>
                  </a:cubicBezTo>
                  <a:cubicBezTo>
                    <a:pt x="109" y="242"/>
                    <a:pt x="139" y="253"/>
                    <a:pt x="164" y="269"/>
                  </a:cubicBezTo>
                  <a:cubicBezTo>
                    <a:pt x="190" y="284"/>
                    <a:pt x="207" y="309"/>
                    <a:pt x="226" y="331"/>
                  </a:cubicBezTo>
                  <a:cubicBezTo>
                    <a:pt x="261" y="374"/>
                    <a:pt x="292" y="414"/>
                    <a:pt x="304" y="446"/>
                  </a:cubicBezTo>
                  <a:cubicBezTo>
                    <a:pt x="310" y="480"/>
                    <a:pt x="315" y="457"/>
                    <a:pt x="292" y="416"/>
                  </a:cubicBezTo>
                  <a:cubicBezTo>
                    <a:pt x="281" y="396"/>
                    <a:pt x="264" y="371"/>
                    <a:pt x="243" y="344"/>
                  </a:cubicBezTo>
                  <a:cubicBezTo>
                    <a:pt x="221" y="318"/>
                    <a:pt x="202" y="283"/>
                    <a:pt x="167" y="262"/>
                  </a:cubicBezTo>
                  <a:cubicBezTo>
                    <a:pt x="133" y="241"/>
                    <a:pt x="94" y="227"/>
                    <a:pt x="62" y="205"/>
                  </a:cubicBezTo>
                  <a:cubicBezTo>
                    <a:pt x="29" y="184"/>
                    <a:pt x="9" y="148"/>
                    <a:pt x="13" y="114"/>
                  </a:cubicBezTo>
                  <a:cubicBezTo>
                    <a:pt x="15" y="81"/>
                    <a:pt x="34" y="57"/>
                    <a:pt x="46" y="39"/>
                  </a:cubicBezTo>
                  <a:cubicBezTo>
                    <a:pt x="59" y="21"/>
                    <a:pt x="64" y="6"/>
                    <a:pt x="6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0" name="Freeform 54">
              <a:extLst>
                <a:ext uri="{FF2B5EF4-FFF2-40B4-BE49-F238E27FC236}">
                  <a16:creationId xmlns:a16="http://schemas.microsoft.com/office/drawing/2014/main" id="{1E5A9928-658C-4287-8D55-EED1F6E5CCD3}"/>
                </a:ext>
              </a:extLst>
            </p:cNvPr>
            <p:cNvSpPr>
              <a:spLocks/>
            </p:cNvSpPr>
            <p:nvPr/>
          </p:nvSpPr>
          <p:spPr bwMode="gray">
            <a:xfrm>
              <a:off x="3239" y="1229"/>
              <a:ext cx="416" cy="976"/>
            </a:xfrm>
            <a:custGeom>
              <a:avLst/>
              <a:gdLst>
                <a:gd name="T0" fmla="*/ 15 w 208"/>
                <a:gd name="T1" fmla="*/ 3 h 487"/>
                <a:gd name="T2" fmla="*/ 33 w 208"/>
                <a:gd name="T3" fmla="*/ 91 h 487"/>
                <a:gd name="T4" fmla="*/ 32 w 208"/>
                <a:gd name="T5" fmla="*/ 159 h 487"/>
                <a:gd name="T6" fmla="*/ 5 w 208"/>
                <a:gd name="T7" fmla="*/ 238 h 487"/>
                <a:gd name="T8" fmla="*/ 48 w 208"/>
                <a:gd name="T9" fmla="*/ 313 h 487"/>
                <a:gd name="T10" fmla="*/ 117 w 208"/>
                <a:gd name="T11" fmla="*/ 357 h 487"/>
                <a:gd name="T12" fmla="*/ 198 w 208"/>
                <a:gd name="T13" fmla="*/ 457 h 487"/>
                <a:gd name="T14" fmla="*/ 187 w 208"/>
                <a:gd name="T15" fmla="*/ 429 h 487"/>
                <a:gd name="T16" fmla="*/ 51 w 208"/>
                <a:gd name="T17" fmla="*/ 306 h 487"/>
                <a:gd name="T18" fmla="*/ 17 w 208"/>
                <a:gd name="T19" fmla="*/ 266 h 487"/>
                <a:gd name="T20" fmla="*/ 20 w 208"/>
                <a:gd name="T21" fmla="*/ 214 h 487"/>
                <a:gd name="T22" fmla="*/ 45 w 208"/>
                <a:gd name="T23" fmla="*/ 115 h 487"/>
                <a:gd name="T24" fmla="*/ 29 w 208"/>
                <a:gd name="T25" fmla="*/ 38 h 487"/>
                <a:gd name="T26" fmla="*/ 23 w 208"/>
                <a:gd name="T2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487">
                  <a:moveTo>
                    <a:pt x="15" y="3"/>
                  </a:moveTo>
                  <a:cubicBezTo>
                    <a:pt x="14" y="17"/>
                    <a:pt x="23" y="50"/>
                    <a:pt x="33" y="91"/>
                  </a:cubicBezTo>
                  <a:cubicBezTo>
                    <a:pt x="37" y="112"/>
                    <a:pt x="38" y="136"/>
                    <a:pt x="32" y="159"/>
                  </a:cubicBezTo>
                  <a:cubicBezTo>
                    <a:pt x="25" y="183"/>
                    <a:pt x="9" y="207"/>
                    <a:pt x="5" y="238"/>
                  </a:cubicBezTo>
                  <a:cubicBezTo>
                    <a:pt x="0" y="270"/>
                    <a:pt x="24" y="298"/>
                    <a:pt x="48" y="313"/>
                  </a:cubicBezTo>
                  <a:cubicBezTo>
                    <a:pt x="72" y="329"/>
                    <a:pt x="97" y="340"/>
                    <a:pt x="117" y="357"/>
                  </a:cubicBezTo>
                  <a:cubicBezTo>
                    <a:pt x="157" y="390"/>
                    <a:pt x="188" y="426"/>
                    <a:pt x="198" y="457"/>
                  </a:cubicBezTo>
                  <a:cubicBezTo>
                    <a:pt x="204" y="487"/>
                    <a:pt x="208" y="467"/>
                    <a:pt x="187" y="429"/>
                  </a:cubicBezTo>
                  <a:cubicBezTo>
                    <a:pt x="166" y="391"/>
                    <a:pt x="115" y="341"/>
                    <a:pt x="51" y="306"/>
                  </a:cubicBezTo>
                  <a:cubicBezTo>
                    <a:pt x="37" y="296"/>
                    <a:pt x="23" y="283"/>
                    <a:pt x="17" y="266"/>
                  </a:cubicBezTo>
                  <a:cubicBezTo>
                    <a:pt x="10" y="249"/>
                    <a:pt x="14" y="230"/>
                    <a:pt x="20" y="214"/>
                  </a:cubicBezTo>
                  <a:cubicBezTo>
                    <a:pt x="35" y="181"/>
                    <a:pt x="50" y="147"/>
                    <a:pt x="45" y="115"/>
                  </a:cubicBezTo>
                  <a:cubicBezTo>
                    <a:pt x="43" y="84"/>
                    <a:pt x="34" y="58"/>
                    <a:pt x="29" y="38"/>
                  </a:cubicBezTo>
                  <a:cubicBezTo>
                    <a:pt x="24" y="18"/>
                    <a:pt x="23" y="5"/>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1" name="Freeform 55">
              <a:extLst>
                <a:ext uri="{FF2B5EF4-FFF2-40B4-BE49-F238E27FC236}">
                  <a16:creationId xmlns:a16="http://schemas.microsoft.com/office/drawing/2014/main" id="{2B0B5242-DA29-41D0-AFB0-EC47B8E86082}"/>
                </a:ext>
              </a:extLst>
            </p:cNvPr>
            <p:cNvSpPr>
              <a:spLocks/>
            </p:cNvSpPr>
            <p:nvPr/>
          </p:nvSpPr>
          <p:spPr bwMode="gray">
            <a:xfrm>
              <a:off x="3299" y="1259"/>
              <a:ext cx="526" cy="1082"/>
            </a:xfrm>
            <a:custGeom>
              <a:avLst/>
              <a:gdLst>
                <a:gd name="T0" fmla="*/ 256 w 263"/>
                <a:gd name="T1" fmla="*/ 0 h 540"/>
                <a:gd name="T2" fmla="*/ 219 w 263"/>
                <a:gd name="T3" fmla="*/ 24 h 540"/>
                <a:gd name="T4" fmla="*/ 144 w 263"/>
                <a:gd name="T5" fmla="*/ 40 h 540"/>
                <a:gd name="T6" fmla="*/ 107 w 263"/>
                <a:gd name="T7" fmla="*/ 75 h 540"/>
                <a:gd name="T8" fmla="*/ 116 w 263"/>
                <a:gd name="T9" fmla="*/ 129 h 540"/>
                <a:gd name="T10" fmla="*/ 191 w 263"/>
                <a:gd name="T11" fmla="*/ 213 h 540"/>
                <a:gd name="T12" fmla="*/ 228 w 263"/>
                <a:gd name="T13" fmla="*/ 309 h 540"/>
                <a:gd name="T14" fmla="*/ 153 w 263"/>
                <a:gd name="T15" fmla="*/ 389 h 540"/>
                <a:gd name="T16" fmla="*/ 25 w 263"/>
                <a:gd name="T17" fmla="*/ 509 h 540"/>
                <a:gd name="T18" fmla="*/ 55 w 263"/>
                <a:gd name="T19" fmla="*/ 482 h 540"/>
                <a:gd name="T20" fmla="*/ 137 w 263"/>
                <a:gd name="T21" fmla="*/ 411 h 540"/>
                <a:gd name="T22" fmla="*/ 235 w 263"/>
                <a:gd name="T23" fmla="*/ 311 h 540"/>
                <a:gd name="T24" fmla="*/ 121 w 263"/>
                <a:gd name="T25" fmla="*/ 68 h 540"/>
                <a:gd name="T26" fmla="*/ 217 w 263"/>
                <a:gd name="T27" fmla="*/ 34 h 540"/>
                <a:gd name="T28" fmla="*/ 263 w 263"/>
                <a:gd name="T29" fmla="*/ 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540">
                  <a:moveTo>
                    <a:pt x="256" y="0"/>
                  </a:moveTo>
                  <a:cubicBezTo>
                    <a:pt x="249" y="6"/>
                    <a:pt x="238" y="18"/>
                    <a:pt x="219" y="24"/>
                  </a:cubicBezTo>
                  <a:cubicBezTo>
                    <a:pt x="201" y="30"/>
                    <a:pt x="173" y="26"/>
                    <a:pt x="144" y="40"/>
                  </a:cubicBezTo>
                  <a:cubicBezTo>
                    <a:pt x="130" y="46"/>
                    <a:pt x="114" y="56"/>
                    <a:pt x="107" y="75"/>
                  </a:cubicBezTo>
                  <a:cubicBezTo>
                    <a:pt x="100" y="93"/>
                    <a:pt x="107" y="113"/>
                    <a:pt x="116" y="129"/>
                  </a:cubicBezTo>
                  <a:cubicBezTo>
                    <a:pt x="134" y="163"/>
                    <a:pt x="167" y="184"/>
                    <a:pt x="191" y="213"/>
                  </a:cubicBezTo>
                  <a:cubicBezTo>
                    <a:pt x="214" y="240"/>
                    <a:pt x="242" y="276"/>
                    <a:pt x="228" y="309"/>
                  </a:cubicBezTo>
                  <a:cubicBezTo>
                    <a:pt x="209" y="340"/>
                    <a:pt x="178" y="365"/>
                    <a:pt x="153" y="389"/>
                  </a:cubicBezTo>
                  <a:cubicBezTo>
                    <a:pt x="100" y="437"/>
                    <a:pt x="53" y="477"/>
                    <a:pt x="25" y="509"/>
                  </a:cubicBezTo>
                  <a:cubicBezTo>
                    <a:pt x="0" y="540"/>
                    <a:pt x="12" y="520"/>
                    <a:pt x="55" y="482"/>
                  </a:cubicBezTo>
                  <a:cubicBezTo>
                    <a:pt x="76" y="463"/>
                    <a:pt x="104" y="439"/>
                    <a:pt x="137" y="411"/>
                  </a:cubicBezTo>
                  <a:cubicBezTo>
                    <a:pt x="168" y="382"/>
                    <a:pt x="207" y="354"/>
                    <a:pt x="235" y="311"/>
                  </a:cubicBezTo>
                  <a:cubicBezTo>
                    <a:pt x="257" y="200"/>
                    <a:pt x="84" y="157"/>
                    <a:pt x="121" y="68"/>
                  </a:cubicBezTo>
                  <a:cubicBezTo>
                    <a:pt x="149" y="36"/>
                    <a:pt x="190" y="40"/>
                    <a:pt x="217" y="34"/>
                  </a:cubicBezTo>
                  <a:cubicBezTo>
                    <a:pt x="246" y="26"/>
                    <a:pt x="257" y="7"/>
                    <a:pt x="26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2" name="Freeform 56">
              <a:extLst>
                <a:ext uri="{FF2B5EF4-FFF2-40B4-BE49-F238E27FC236}">
                  <a16:creationId xmlns:a16="http://schemas.microsoft.com/office/drawing/2014/main" id="{83E27B4D-9FD9-4D90-8B36-0341380FEE0B}"/>
                </a:ext>
              </a:extLst>
            </p:cNvPr>
            <p:cNvSpPr>
              <a:spLocks/>
            </p:cNvSpPr>
            <p:nvPr/>
          </p:nvSpPr>
          <p:spPr bwMode="gray">
            <a:xfrm>
              <a:off x="3139" y="1618"/>
              <a:ext cx="492" cy="681"/>
            </a:xfrm>
            <a:custGeom>
              <a:avLst/>
              <a:gdLst>
                <a:gd name="T0" fmla="*/ 242 w 246"/>
                <a:gd name="T1" fmla="*/ 0 h 340"/>
                <a:gd name="T2" fmla="*/ 195 w 246"/>
                <a:gd name="T3" fmla="*/ 51 h 340"/>
                <a:gd name="T4" fmla="*/ 189 w 246"/>
                <a:gd name="T5" fmla="*/ 107 h 340"/>
                <a:gd name="T6" fmla="*/ 165 w 246"/>
                <a:gd name="T7" fmla="*/ 161 h 340"/>
                <a:gd name="T8" fmla="*/ 69 w 246"/>
                <a:gd name="T9" fmla="*/ 244 h 340"/>
                <a:gd name="T10" fmla="*/ 5 w 246"/>
                <a:gd name="T11" fmla="*/ 318 h 340"/>
                <a:gd name="T12" fmla="*/ 17 w 246"/>
                <a:gd name="T13" fmla="*/ 299 h 340"/>
                <a:gd name="T14" fmla="*/ 123 w 246"/>
                <a:gd name="T15" fmla="*/ 210 h 340"/>
                <a:gd name="T16" fmla="*/ 181 w 246"/>
                <a:gd name="T17" fmla="*/ 148 h 340"/>
                <a:gd name="T18" fmla="*/ 198 w 246"/>
                <a:gd name="T19" fmla="*/ 72 h 340"/>
                <a:gd name="T20" fmla="*/ 246 w 246"/>
                <a:gd name="T21"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40">
                  <a:moveTo>
                    <a:pt x="242" y="0"/>
                  </a:moveTo>
                  <a:cubicBezTo>
                    <a:pt x="234" y="5"/>
                    <a:pt x="207" y="17"/>
                    <a:pt x="195" y="51"/>
                  </a:cubicBezTo>
                  <a:cubicBezTo>
                    <a:pt x="190" y="68"/>
                    <a:pt x="191" y="88"/>
                    <a:pt x="189" y="107"/>
                  </a:cubicBezTo>
                  <a:cubicBezTo>
                    <a:pt x="187" y="126"/>
                    <a:pt x="178" y="145"/>
                    <a:pt x="165" y="161"/>
                  </a:cubicBezTo>
                  <a:cubicBezTo>
                    <a:pt x="141" y="196"/>
                    <a:pt x="100" y="219"/>
                    <a:pt x="69" y="244"/>
                  </a:cubicBezTo>
                  <a:cubicBezTo>
                    <a:pt x="37" y="267"/>
                    <a:pt x="12" y="295"/>
                    <a:pt x="5" y="318"/>
                  </a:cubicBezTo>
                  <a:cubicBezTo>
                    <a:pt x="0" y="340"/>
                    <a:pt x="0" y="326"/>
                    <a:pt x="17" y="299"/>
                  </a:cubicBezTo>
                  <a:cubicBezTo>
                    <a:pt x="34" y="271"/>
                    <a:pt x="78" y="242"/>
                    <a:pt x="123" y="210"/>
                  </a:cubicBezTo>
                  <a:cubicBezTo>
                    <a:pt x="146" y="194"/>
                    <a:pt x="166" y="172"/>
                    <a:pt x="181" y="148"/>
                  </a:cubicBezTo>
                  <a:cubicBezTo>
                    <a:pt x="198" y="124"/>
                    <a:pt x="196" y="95"/>
                    <a:pt x="198" y="72"/>
                  </a:cubicBezTo>
                  <a:cubicBezTo>
                    <a:pt x="201" y="23"/>
                    <a:pt x="242" y="7"/>
                    <a:pt x="2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3" name="Freeform 57">
              <a:extLst>
                <a:ext uri="{FF2B5EF4-FFF2-40B4-BE49-F238E27FC236}">
                  <a16:creationId xmlns:a16="http://schemas.microsoft.com/office/drawing/2014/main" id="{49C46E4F-5277-49C7-AF10-E821E5F703CB}"/>
                </a:ext>
              </a:extLst>
            </p:cNvPr>
            <p:cNvSpPr>
              <a:spLocks/>
            </p:cNvSpPr>
            <p:nvPr/>
          </p:nvSpPr>
          <p:spPr bwMode="gray">
            <a:xfrm>
              <a:off x="3603" y="1363"/>
              <a:ext cx="292" cy="896"/>
            </a:xfrm>
            <a:custGeom>
              <a:avLst/>
              <a:gdLst>
                <a:gd name="T0" fmla="*/ 0 w 146"/>
                <a:gd name="T1" fmla="*/ 6 h 447"/>
                <a:gd name="T2" fmla="*/ 65 w 146"/>
                <a:gd name="T3" fmla="*/ 65 h 447"/>
                <a:gd name="T4" fmla="*/ 127 w 146"/>
                <a:gd name="T5" fmla="*/ 191 h 447"/>
                <a:gd name="T6" fmla="*/ 106 w 146"/>
                <a:gd name="T7" fmla="*/ 268 h 447"/>
                <a:gd name="T8" fmla="*/ 71 w 146"/>
                <a:gd name="T9" fmla="*/ 340 h 447"/>
                <a:gd name="T10" fmla="*/ 129 w 146"/>
                <a:gd name="T11" fmla="*/ 442 h 447"/>
                <a:gd name="T12" fmla="*/ 141 w 146"/>
                <a:gd name="T13" fmla="*/ 445 h 447"/>
                <a:gd name="T14" fmla="*/ 106 w 146"/>
                <a:gd name="T15" fmla="*/ 426 h 447"/>
                <a:gd name="T16" fmla="*/ 75 w 146"/>
                <a:gd name="T17" fmla="*/ 360 h 447"/>
                <a:gd name="T18" fmla="*/ 113 w 146"/>
                <a:gd name="T19" fmla="*/ 270 h 447"/>
                <a:gd name="T20" fmla="*/ 133 w 146"/>
                <a:gd name="T21" fmla="*/ 166 h 447"/>
                <a:gd name="T22" fmla="*/ 89 w 146"/>
                <a:gd name="T23" fmla="*/ 76 h 447"/>
                <a:gd name="T24" fmla="*/ 30 w 146"/>
                <a:gd name="T25" fmla="*/ 27 h 447"/>
                <a:gd name="T26" fmla="*/ 6 w 146"/>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447">
                  <a:moveTo>
                    <a:pt x="0" y="6"/>
                  </a:moveTo>
                  <a:cubicBezTo>
                    <a:pt x="4" y="20"/>
                    <a:pt x="33" y="40"/>
                    <a:pt x="65" y="65"/>
                  </a:cubicBezTo>
                  <a:cubicBezTo>
                    <a:pt x="92" y="92"/>
                    <a:pt x="127" y="139"/>
                    <a:pt x="127" y="191"/>
                  </a:cubicBezTo>
                  <a:cubicBezTo>
                    <a:pt x="127" y="218"/>
                    <a:pt x="120" y="245"/>
                    <a:pt x="106" y="268"/>
                  </a:cubicBezTo>
                  <a:cubicBezTo>
                    <a:pt x="92" y="291"/>
                    <a:pt x="74" y="313"/>
                    <a:pt x="71" y="340"/>
                  </a:cubicBezTo>
                  <a:cubicBezTo>
                    <a:pt x="63" y="395"/>
                    <a:pt x="101" y="435"/>
                    <a:pt x="129" y="442"/>
                  </a:cubicBezTo>
                  <a:cubicBezTo>
                    <a:pt x="143" y="446"/>
                    <a:pt x="146" y="447"/>
                    <a:pt x="141" y="445"/>
                  </a:cubicBezTo>
                  <a:cubicBezTo>
                    <a:pt x="136" y="443"/>
                    <a:pt x="121" y="440"/>
                    <a:pt x="106" y="426"/>
                  </a:cubicBezTo>
                  <a:cubicBezTo>
                    <a:pt x="91" y="414"/>
                    <a:pt x="77" y="390"/>
                    <a:pt x="75" y="360"/>
                  </a:cubicBezTo>
                  <a:cubicBezTo>
                    <a:pt x="72" y="329"/>
                    <a:pt x="93" y="300"/>
                    <a:pt x="113" y="270"/>
                  </a:cubicBezTo>
                  <a:cubicBezTo>
                    <a:pt x="132" y="240"/>
                    <a:pt x="139" y="201"/>
                    <a:pt x="133" y="166"/>
                  </a:cubicBezTo>
                  <a:cubicBezTo>
                    <a:pt x="128" y="129"/>
                    <a:pt x="106" y="101"/>
                    <a:pt x="89" y="76"/>
                  </a:cubicBezTo>
                  <a:cubicBezTo>
                    <a:pt x="69" y="52"/>
                    <a:pt x="45" y="39"/>
                    <a:pt x="30" y="27"/>
                  </a:cubicBezTo>
                  <a:cubicBezTo>
                    <a:pt x="15" y="15"/>
                    <a:pt x="8" y="4"/>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4" name="Freeform 58">
              <a:extLst>
                <a:ext uri="{FF2B5EF4-FFF2-40B4-BE49-F238E27FC236}">
                  <a16:creationId xmlns:a16="http://schemas.microsoft.com/office/drawing/2014/main" id="{5D474F96-EDF0-405A-AECA-4C0722605E80}"/>
                </a:ext>
              </a:extLst>
            </p:cNvPr>
            <p:cNvSpPr>
              <a:spLocks/>
            </p:cNvSpPr>
            <p:nvPr/>
          </p:nvSpPr>
          <p:spPr bwMode="gray">
            <a:xfrm>
              <a:off x="3885" y="1341"/>
              <a:ext cx="298" cy="982"/>
            </a:xfrm>
            <a:custGeom>
              <a:avLst/>
              <a:gdLst>
                <a:gd name="T0" fmla="*/ 2 w 149"/>
                <a:gd name="T1" fmla="*/ 10 h 490"/>
                <a:gd name="T2" fmla="*/ 76 w 149"/>
                <a:gd name="T3" fmla="*/ 56 h 490"/>
                <a:gd name="T4" fmla="*/ 123 w 149"/>
                <a:gd name="T5" fmla="*/ 109 h 490"/>
                <a:gd name="T6" fmla="*/ 127 w 149"/>
                <a:gd name="T7" fmla="*/ 180 h 490"/>
                <a:gd name="T8" fmla="*/ 75 w 149"/>
                <a:gd name="T9" fmla="*/ 248 h 490"/>
                <a:gd name="T10" fmla="*/ 66 w 149"/>
                <a:gd name="T11" fmla="*/ 331 h 490"/>
                <a:gd name="T12" fmla="*/ 77 w 149"/>
                <a:gd name="T13" fmla="*/ 461 h 490"/>
                <a:gd name="T14" fmla="*/ 82 w 149"/>
                <a:gd name="T15" fmla="*/ 431 h 490"/>
                <a:gd name="T16" fmla="*/ 73 w 149"/>
                <a:gd name="T17" fmla="*/ 350 h 490"/>
                <a:gd name="T18" fmla="*/ 83 w 149"/>
                <a:gd name="T19" fmla="*/ 250 h 490"/>
                <a:gd name="T20" fmla="*/ 143 w 149"/>
                <a:gd name="T21" fmla="*/ 159 h 490"/>
                <a:gd name="T22" fmla="*/ 101 w 149"/>
                <a:gd name="T23" fmla="*/ 67 h 490"/>
                <a:gd name="T24" fmla="*/ 0 w 14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490">
                  <a:moveTo>
                    <a:pt x="2" y="10"/>
                  </a:moveTo>
                  <a:cubicBezTo>
                    <a:pt x="16" y="11"/>
                    <a:pt x="44" y="27"/>
                    <a:pt x="76" y="56"/>
                  </a:cubicBezTo>
                  <a:cubicBezTo>
                    <a:pt x="92" y="71"/>
                    <a:pt x="109" y="88"/>
                    <a:pt x="123" y="109"/>
                  </a:cubicBezTo>
                  <a:cubicBezTo>
                    <a:pt x="136" y="130"/>
                    <a:pt x="141" y="156"/>
                    <a:pt x="127" y="180"/>
                  </a:cubicBezTo>
                  <a:cubicBezTo>
                    <a:pt x="114" y="203"/>
                    <a:pt x="89" y="221"/>
                    <a:pt x="75" y="248"/>
                  </a:cubicBezTo>
                  <a:cubicBezTo>
                    <a:pt x="62" y="275"/>
                    <a:pt x="63" y="305"/>
                    <a:pt x="66" y="331"/>
                  </a:cubicBezTo>
                  <a:cubicBezTo>
                    <a:pt x="73" y="383"/>
                    <a:pt x="84" y="429"/>
                    <a:pt x="77" y="461"/>
                  </a:cubicBezTo>
                  <a:cubicBezTo>
                    <a:pt x="68" y="490"/>
                    <a:pt x="80" y="475"/>
                    <a:pt x="82" y="431"/>
                  </a:cubicBezTo>
                  <a:cubicBezTo>
                    <a:pt x="82" y="409"/>
                    <a:pt x="78" y="381"/>
                    <a:pt x="73" y="350"/>
                  </a:cubicBezTo>
                  <a:cubicBezTo>
                    <a:pt x="69" y="320"/>
                    <a:pt x="65" y="283"/>
                    <a:pt x="83" y="250"/>
                  </a:cubicBezTo>
                  <a:cubicBezTo>
                    <a:pt x="99" y="219"/>
                    <a:pt x="137" y="198"/>
                    <a:pt x="143" y="159"/>
                  </a:cubicBezTo>
                  <a:cubicBezTo>
                    <a:pt x="149" y="119"/>
                    <a:pt x="122" y="89"/>
                    <a:pt x="101" y="67"/>
                  </a:cubicBezTo>
                  <a:cubicBezTo>
                    <a:pt x="58" y="21"/>
                    <a:pt x="15"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5" name="Freeform 59">
              <a:extLst>
                <a:ext uri="{FF2B5EF4-FFF2-40B4-BE49-F238E27FC236}">
                  <a16:creationId xmlns:a16="http://schemas.microsoft.com/office/drawing/2014/main" id="{8DCD2EDE-D062-461C-94F8-75BDB26A9687}"/>
                </a:ext>
              </a:extLst>
            </p:cNvPr>
            <p:cNvSpPr>
              <a:spLocks/>
            </p:cNvSpPr>
            <p:nvPr/>
          </p:nvSpPr>
          <p:spPr bwMode="gray">
            <a:xfrm>
              <a:off x="3913" y="1223"/>
              <a:ext cx="498" cy="1002"/>
            </a:xfrm>
            <a:custGeom>
              <a:avLst/>
              <a:gdLst>
                <a:gd name="T0" fmla="*/ 126 w 249"/>
                <a:gd name="T1" fmla="*/ 0 h 500"/>
                <a:gd name="T2" fmla="*/ 44 w 249"/>
                <a:gd name="T3" fmla="*/ 69 h 500"/>
                <a:gd name="T4" fmla="*/ 3 w 249"/>
                <a:gd name="T5" fmla="*/ 249 h 500"/>
                <a:gd name="T6" fmla="*/ 20 w 249"/>
                <a:gd name="T7" fmla="*/ 349 h 500"/>
                <a:gd name="T8" fmla="*/ 74 w 249"/>
                <a:gd name="T9" fmla="*/ 431 h 500"/>
                <a:gd name="T10" fmla="*/ 156 w 249"/>
                <a:gd name="T11" fmla="*/ 460 h 500"/>
                <a:gd name="T12" fmla="*/ 217 w 249"/>
                <a:gd name="T13" fmla="*/ 488 h 500"/>
                <a:gd name="T14" fmla="*/ 186 w 249"/>
                <a:gd name="T15" fmla="*/ 471 h 500"/>
                <a:gd name="T16" fmla="*/ 98 w 249"/>
                <a:gd name="T17" fmla="*/ 436 h 500"/>
                <a:gd name="T18" fmla="*/ 27 w 249"/>
                <a:gd name="T19" fmla="*/ 346 h 500"/>
                <a:gd name="T20" fmla="*/ 39 w 249"/>
                <a:gd name="T21" fmla="*/ 101 h 500"/>
                <a:gd name="T22" fmla="*/ 130 w 249"/>
                <a:gd name="T23"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500">
                  <a:moveTo>
                    <a:pt x="126" y="0"/>
                  </a:moveTo>
                  <a:cubicBezTo>
                    <a:pt x="110" y="2"/>
                    <a:pt x="71" y="22"/>
                    <a:pt x="44" y="69"/>
                  </a:cubicBezTo>
                  <a:cubicBezTo>
                    <a:pt x="17" y="115"/>
                    <a:pt x="2" y="181"/>
                    <a:pt x="3" y="249"/>
                  </a:cubicBezTo>
                  <a:cubicBezTo>
                    <a:pt x="4" y="282"/>
                    <a:pt x="9" y="317"/>
                    <a:pt x="20" y="349"/>
                  </a:cubicBezTo>
                  <a:cubicBezTo>
                    <a:pt x="31" y="381"/>
                    <a:pt x="46" y="414"/>
                    <a:pt x="74" y="431"/>
                  </a:cubicBezTo>
                  <a:cubicBezTo>
                    <a:pt x="103" y="446"/>
                    <a:pt x="132" y="450"/>
                    <a:pt x="156" y="460"/>
                  </a:cubicBezTo>
                  <a:cubicBezTo>
                    <a:pt x="180" y="470"/>
                    <a:pt x="200" y="481"/>
                    <a:pt x="217" y="488"/>
                  </a:cubicBezTo>
                  <a:cubicBezTo>
                    <a:pt x="249" y="500"/>
                    <a:pt x="231" y="494"/>
                    <a:pt x="186" y="471"/>
                  </a:cubicBezTo>
                  <a:cubicBezTo>
                    <a:pt x="164" y="459"/>
                    <a:pt x="133" y="447"/>
                    <a:pt x="98" y="436"/>
                  </a:cubicBezTo>
                  <a:cubicBezTo>
                    <a:pt x="61" y="426"/>
                    <a:pt x="39" y="386"/>
                    <a:pt x="27" y="346"/>
                  </a:cubicBezTo>
                  <a:cubicBezTo>
                    <a:pt x="0" y="264"/>
                    <a:pt x="12" y="168"/>
                    <a:pt x="39" y="101"/>
                  </a:cubicBezTo>
                  <a:cubicBezTo>
                    <a:pt x="66" y="31"/>
                    <a:pt x="120" y="7"/>
                    <a:pt x="13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6" name="Freeform 60">
              <a:extLst>
                <a:ext uri="{FF2B5EF4-FFF2-40B4-BE49-F238E27FC236}">
                  <a16:creationId xmlns:a16="http://schemas.microsoft.com/office/drawing/2014/main" id="{24F7C7FC-263D-4473-B44C-28B442ECB990}"/>
                </a:ext>
              </a:extLst>
            </p:cNvPr>
            <p:cNvSpPr>
              <a:spLocks/>
            </p:cNvSpPr>
            <p:nvPr/>
          </p:nvSpPr>
          <p:spPr bwMode="gray">
            <a:xfrm>
              <a:off x="4139" y="1097"/>
              <a:ext cx="352" cy="1260"/>
            </a:xfrm>
            <a:custGeom>
              <a:avLst/>
              <a:gdLst>
                <a:gd name="T0" fmla="*/ 72 w 176"/>
                <a:gd name="T1" fmla="*/ 1 h 629"/>
                <a:gd name="T2" fmla="*/ 84 w 176"/>
                <a:gd name="T3" fmla="*/ 103 h 629"/>
                <a:gd name="T4" fmla="*/ 142 w 176"/>
                <a:gd name="T5" fmla="*/ 267 h 629"/>
                <a:gd name="T6" fmla="*/ 136 w 176"/>
                <a:gd name="T7" fmla="*/ 359 h 629"/>
                <a:gd name="T8" fmla="*/ 83 w 176"/>
                <a:gd name="T9" fmla="*/ 433 h 629"/>
                <a:gd name="T10" fmla="*/ 18 w 176"/>
                <a:gd name="T11" fmla="*/ 564 h 629"/>
                <a:gd name="T12" fmla="*/ 143 w 176"/>
                <a:gd name="T13" fmla="*/ 360 h 629"/>
                <a:gd name="T14" fmla="*/ 103 w 176"/>
                <a:gd name="T15" fmla="*/ 128 h 629"/>
                <a:gd name="T16" fmla="*/ 80 w 176"/>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629">
                  <a:moveTo>
                    <a:pt x="72" y="1"/>
                  </a:moveTo>
                  <a:cubicBezTo>
                    <a:pt x="68" y="16"/>
                    <a:pt x="68" y="55"/>
                    <a:pt x="84" y="103"/>
                  </a:cubicBezTo>
                  <a:cubicBezTo>
                    <a:pt x="99" y="151"/>
                    <a:pt x="130" y="205"/>
                    <a:pt x="142" y="267"/>
                  </a:cubicBezTo>
                  <a:cubicBezTo>
                    <a:pt x="148" y="297"/>
                    <a:pt x="149" y="330"/>
                    <a:pt x="136" y="359"/>
                  </a:cubicBezTo>
                  <a:cubicBezTo>
                    <a:pt x="125" y="387"/>
                    <a:pt x="102" y="410"/>
                    <a:pt x="83" y="433"/>
                  </a:cubicBezTo>
                  <a:cubicBezTo>
                    <a:pt x="43" y="479"/>
                    <a:pt x="30" y="532"/>
                    <a:pt x="18" y="564"/>
                  </a:cubicBezTo>
                  <a:cubicBezTo>
                    <a:pt x="0" y="629"/>
                    <a:pt x="31" y="485"/>
                    <a:pt x="143" y="360"/>
                  </a:cubicBezTo>
                  <a:cubicBezTo>
                    <a:pt x="176" y="277"/>
                    <a:pt x="126" y="191"/>
                    <a:pt x="103" y="128"/>
                  </a:cubicBezTo>
                  <a:cubicBezTo>
                    <a:pt x="75" y="63"/>
                    <a:pt x="76" y="10"/>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7" name="Freeform 61">
              <a:extLst>
                <a:ext uri="{FF2B5EF4-FFF2-40B4-BE49-F238E27FC236}">
                  <a16:creationId xmlns:a16="http://schemas.microsoft.com/office/drawing/2014/main" id="{B7FB028F-A27F-4C34-A2B7-5D6B61DDAE43}"/>
                </a:ext>
              </a:extLst>
            </p:cNvPr>
            <p:cNvSpPr>
              <a:spLocks/>
            </p:cNvSpPr>
            <p:nvPr/>
          </p:nvSpPr>
          <p:spPr bwMode="gray">
            <a:xfrm>
              <a:off x="4431" y="1371"/>
              <a:ext cx="306" cy="974"/>
            </a:xfrm>
            <a:custGeom>
              <a:avLst/>
              <a:gdLst>
                <a:gd name="T0" fmla="*/ 0 w 153"/>
                <a:gd name="T1" fmla="*/ 8 h 486"/>
                <a:gd name="T2" fmla="*/ 78 w 153"/>
                <a:gd name="T3" fmla="*/ 51 h 486"/>
                <a:gd name="T4" fmla="*/ 123 w 153"/>
                <a:gd name="T5" fmla="*/ 176 h 486"/>
                <a:gd name="T6" fmla="*/ 75 w 153"/>
                <a:gd name="T7" fmla="*/ 248 h 486"/>
                <a:gd name="T8" fmla="*/ 58 w 153"/>
                <a:gd name="T9" fmla="*/ 330 h 486"/>
                <a:gd name="T10" fmla="*/ 94 w 153"/>
                <a:gd name="T11" fmla="*/ 456 h 486"/>
                <a:gd name="T12" fmla="*/ 88 w 153"/>
                <a:gd name="T13" fmla="*/ 426 h 486"/>
                <a:gd name="T14" fmla="*/ 65 w 153"/>
                <a:gd name="T15" fmla="*/ 349 h 486"/>
                <a:gd name="T16" fmla="*/ 82 w 153"/>
                <a:gd name="T17" fmla="*/ 250 h 486"/>
                <a:gd name="T18" fmla="*/ 140 w 153"/>
                <a:gd name="T19" fmla="*/ 155 h 486"/>
                <a:gd name="T20" fmla="*/ 104 w 153"/>
                <a:gd name="T21" fmla="*/ 61 h 486"/>
                <a:gd name="T22" fmla="*/ 1 w 153"/>
                <a:gd name="T2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486">
                  <a:moveTo>
                    <a:pt x="0" y="8"/>
                  </a:moveTo>
                  <a:cubicBezTo>
                    <a:pt x="13" y="15"/>
                    <a:pt x="45" y="24"/>
                    <a:pt x="78" y="51"/>
                  </a:cubicBezTo>
                  <a:cubicBezTo>
                    <a:pt x="109" y="75"/>
                    <a:pt x="153" y="126"/>
                    <a:pt x="123" y="176"/>
                  </a:cubicBezTo>
                  <a:cubicBezTo>
                    <a:pt x="111" y="200"/>
                    <a:pt x="88" y="220"/>
                    <a:pt x="75" y="248"/>
                  </a:cubicBezTo>
                  <a:cubicBezTo>
                    <a:pt x="63" y="274"/>
                    <a:pt x="57" y="303"/>
                    <a:pt x="58" y="330"/>
                  </a:cubicBezTo>
                  <a:cubicBezTo>
                    <a:pt x="60" y="384"/>
                    <a:pt x="90" y="424"/>
                    <a:pt x="94" y="456"/>
                  </a:cubicBezTo>
                  <a:cubicBezTo>
                    <a:pt x="96" y="486"/>
                    <a:pt x="101" y="467"/>
                    <a:pt x="88" y="426"/>
                  </a:cubicBezTo>
                  <a:cubicBezTo>
                    <a:pt x="82" y="405"/>
                    <a:pt x="69" y="380"/>
                    <a:pt x="65" y="349"/>
                  </a:cubicBezTo>
                  <a:cubicBezTo>
                    <a:pt x="60" y="318"/>
                    <a:pt x="66" y="282"/>
                    <a:pt x="82" y="250"/>
                  </a:cubicBezTo>
                  <a:cubicBezTo>
                    <a:pt x="98" y="217"/>
                    <a:pt x="132" y="193"/>
                    <a:pt x="140" y="155"/>
                  </a:cubicBezTo>
                  <a:cubicBezTo>
                    <a:pt x="148" y="116"/>
                    <a:pt x="124" y="83"/>
                    <a:pt x="104" y="61"/>
                  </a:cubicBezTo>
                  <a:cubicBezTo>
                    <a:pt x="59" y="15"/>
                    <a:pt x="9" y="5"/>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8" name="Freeform 62">
              <a:extLst>
                <a:ext uri="{FF2B5EF4-FFF2-40B4-BE49-F238E27FC236}">
                  <a16:creationId xmlns:a16="http://schemas.microsoft.com/office/drawing/2014/main" id="{BBBAA2E3-6157-4657-B4CC-971CECDB9E99}"/>
                </a:ext>
              </a:extLst>
            </p:cNvPr>
            <p:cNvSpPr>
              <a:spLocks/>
            </p:cNvSpPr>
            <p:nvPr/>
          </p:nvSpPr>
          <p:spPr bwMode="gray">
            <a:xfrm>
              <a:off x="4023" y="1217"/>
              <a:ext cx="856" cy="968"/>
            </a:xfrm>
            <a:custGeom>
              <a:avLst/>
              <a:gdLst>
                <a:gd name="T0" fmla="*/ 1 w 428"/>
                <a:gd name="T1" fmla="*/ 8 h 483"/>
                <a:gd name="T2" fmla="*/ 91 w 428"/>
                <a:gd name="T3" fmla="*/ 61 h 483"/>
                <a:gd name="T4" fmla="*/ 137 w 428"/>
                <a:gd name="T5" fmla="*/ 239 h 483"/>
                <a:gd name="T6" fmla="*/ 210 w 428"/>
                <a:gd name="T7" fmla="*/ 314 h 483"/>
                <a:gd name="T8" fmla="*/ 298 w 428"/>
                <a:gd name="T9" fmla="*/ 364 h 483"/>
                <a:gd name="T10" fmla="*/ 422 w 428"/>
                <a:gd name="T11" fmla="*/ 459 h 483"/>
                <a:gd name="T12" fmla="*/ 426 w 428"/>
                <a:gd name="T13" fmla="*/ 475 h 483"/>
                <a:gd name="T14" fmla="*/ 402 w 428"/>
                <a:gd name="T15" fmla="*/ 428 h 483"/>
                <a:gd name="T16" fmla="*/ 213 w 428"/>
                <a:gd name="T17" fmla="*/ 308 h 483"/>
                <a:gd name="T18" fmla="*/ 161 w 428"/>
                <a:gd name="T19" fmla="*/ 266 h 483"/>
                <a:gd name="T20" fmla="*/ 136 w 428"/>
                <a:gd name="T21" fmla="*/ 205 h 483"/>
                <a:gd name="T22" fmla="*/ 115 w 428"/>
                <a:gd name="T23" fmla="*/ 82 h 483"/>
                <a:gd name="T24" fmla="*/ 0 w 428"/>
                <a:gd name="T25"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83">
                  <a:moveTo>
                    <a:pt x="1" y="8"/>
                  </a:moveTo>
                  <a:cubicBezTo>
                    <a:pt x="17" y="10"/>
                    <a:pt x="58" y="20"/>
                    <a:pt x="91" y="61"/>
                  </a:cubicBezTo>
                  <a:cubicBezTo>
                    <a:pt x="129" y="99"/>
                    <a:pt x="113" y="171"/>
                    <a:pt x="137" y="239"/>
                  </a:cubicBezTo>
                  <a:cubicBezTo>
                    <a:pt x="147" y="275"/>
                    <a:pt x="182" y="297"/>
                    <a:pt x="210" y="314"/>
                  </a:cubicBezTo>
                  <a:cubicBezTo>
                    <a:pt x="240" y="333"/>
                    <a:pt x="270" y="349"/>
                    <a:pt x="298" y="364"/>
                  </a:cubicBezTo>
                  <a:cubicBezTo>
                    <a:pt x="352" y="396"/>
                    <a:pt x="404" y="423"/>
                    <a:pt x="422" y="459"/>
                  </a:cubicBezTo>
                  <a:cubicBezTo>
                    <a:pt x="428" y="477"/>
                    <a:pt x="423" y="483"/>
                    <a:pt x="426" y="475"/>
                  </a:cubicBezTo>
                  <a:cubicBezTo>
                    <a:pt x="428" y="467"/>
                    <a:pt x="422" y="446"/>
                    <a:pt x="402" y="428"/>
                  </a:cubicBezTo>
                  <a:cubicBezTo>
                    <a:pt x="364" y="391"/>
                    <a:pt x="288" y="355"/>
                    <a:pt x="213" y="308"/>
                  </a:cubicBezTo>
                  <a:cubicBezTo>
                    <a:pt x="195" y="295"/>
                    <a:pt x="175" y="283"/>
                    <a:pt x="161" y="266"/>
                  </a:cubicBezTo>
                  <a:cubicBezTo>
                    <a:pt x="148" y="248"/>
                    <a:pt x="140" y="227"/>
                    <a:pt x="136" y="205"/>
                  </a:cubicBezTo>
                  <a:cubicBezTo>
                    <a:pt x="129" y="162"/>
                    <a:pt x="131" y="118"/>
                    <a:pt x="115" y="82"/>
                  </a:cubicBezTo>
                  <a:cubicBezTo>
                    <a:pt x="79" y="11"/>
                    <a:pt x="1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9" name="Freeform 63">
              <a:extLst>
                <a:ext uri="{FF2B5EF4-FFF2-40B4-BE49-F238E27FC236}">
                  <a16:creationId xmlns:a16="http://schemas.microsoft.com/office/drawing/2014/main" id="{6863E322-5AF9-4851-85A1-CF7D6EB7EF1D}"/>
                </a:ext>
              </a:extLst>
            </p:cNvPr>
            <p:cNvSpPr>
              <a:spLocks/>
            </p:cNvSpPr>
            <p:nvPr/>
          </p:nvSpPr>
          <p:spPr bwMode="gray">
            <a:xfrm>
              <a:off x="4345" y="1167"/>
              <a:ext cx="448" cy="1024"/>
            </a:xfrm>
            <a:custGeom>
              <a:avLst/>
              <a:gdLst>
                <a:gd name="T0" fmla="*/ 171 w 224"/>
                <a:gd name="T1" fmla="*/ 3 h 511"/>
                <a:gd name="T2" fmla="*/ 205 w 224"/>
                <a:gd name="T3" fmla="*/ 89 h 511"/>
                <a:gd name="T4" fmla="*/ 187 w 224"/>
                <a:gd name="T5" fmla="*/ 234 h 511"/>
                <a:gd name="T6" fmla="*/ 79 w 224"/>
                <a:gd name="T7" fmla="*/ 367 h 511"/>
                <a:gd name="T8" fmla="*/ 14 w 224"/>
                <a:gd name="T9" fmla="*/ 484 h 511"/>
                <a:gd name="T10" fmla="*/ 30 w 224"/>
                <a:gd name="T11" fmla="*/ 458 h 511"/>
                <a:gd name="T12" fmla="*/ 72 w 224"/>
                <a:gd name="T13" fmla="*/ 387 h 511"/>
                <a:gd name="T14" fmla="*/ 138 w 224"/>
                <a:gd name="T15" fmla="*/ 305 h 511"/>
                <a:gd name="T16" fmla="*/ 207 w 224"/>
                <a:gd name="T17" fmla="*/ 216 h 511"/>
                <a:gd name="T18" fmla="*/ 220 w 224"/>
                <a:gd name="T19" fmla="*/ 112 h 511"/>
                <a:gd name="T20" fmla="*/ 191 w 224"/>
                <a:gd name="T21" fmla="*/ 36 h 511"/>
                <a:gd name="T22" fmla="*/ 178 w 224"/>
                <a:gd name="T23"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511">
                  <a:moveTo>
                    <a:pt x="171" y="3"/>
                  </a:moveTo>
                  <a:cubicBezTo>
                    <a:pt x="171" y="18"/>
                    <a:pt x="189" y="49"/>
                    <a:pt x="205" y="89"/>
                  </a:cubicBezTo>
                  <a:cubicBezTo>
                    <a:pt x="219" y="128"/>
                    <a:pt x="217" y="189"/>
                    <a:pt x="187" y="234"/>
                  </a:cubicBezTo>
                  <a:cubicBezTo>
                    <a:pt x="153" y="280"/>
                    <a:pt x="110" y="324"/>
                    <a:pt x="79" y="367"/>
                  </a:cubicBezTo>
                  <a:cubicBezTo>
                    <a:pt x="47" y="411"/>
                    <a:pt x="30" y="456"/>
                    <a:pt x="14" y="484"/>
                  </a:cubicBezTo>
                  <a:cubicBezTo>
                    <a:pt x="0" y="511"/>
                    <a:pt x="10" y="496"/>
                    <a:pt x="30" y="458"/>
                  </a:cubicBezTo>
                  <a:cubicBezTo>
                    <a:pt x="41" y="439"/>
                    <a:pt x="54" y="413"/>
                    <a:pt x="72" y="387"/>
                  </a:cubicBezTo>
                  <a:cubicBezTo>
                    <a:pt x="90" y="361"/>
                    <a:pt x="114" y="333"/>
                    <a:pt x="138" y="305"/>
                  </a:cubicBezTo>
                  <a:cubicBezTo>
                    <a:pt x="162" y="277"/>
                    <a:pt x="190" y="250"/>
                    <a:pt x="207" y="216"/>
                  </a:cubicBezTo>
                  <a:cubicBezTo>
                    <a:pt x="223" y="181"/>
                    <a:pt x="224" y="143"/>
                    <a:pt x="220" y="112"/>
                  </a:cubicBezTo>
                  <a:cubicBezTo>
                    <a:pt x="215" y="79"/>
                    <a:pt x="199" y="55"/>
                    <a:pt x="191" y="36"/>
                  </a:cubicBezTo>
                  <a:cubicBezTo>
                    <a:pt x="182" y="18"/>
                    <a:pt x="179" y="4"/>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0" name="Freeform 64">
              <a:extLst>
                <a:ext uri="{FF2B5EF4-FFF2-40B4-BE49-F238E27FC236}">
                  <a16:creationId xmlns:a16="http://schemas.microsoft.com/office/drawing/2014/main" id="{56B88E1E-8777-41A9-8C14-87A9B8FDAB81}"/>
                </a:ext>
              </a:extLst>
            </p:cNvPr>
            <p:cNvSpPr>
              <a:spLocks/>
            </p:cNvSpPr>
            <p:nvPr/>
          </p:nvSpPr>
          <p:spPr bwMode="gray">
            <a:xfrm>
              <a:off x="4851" y="1307"/>
              <a:ext cx="272" cy="938"/>
            </a:xfrm>
            <a:custGeom>
              <a:avLst/>
              <a:gdLst>
                <a:gd name="T0" fmla="*/ 0 w 136"/>
                <a:gd name="T1" fmla="*/ 8 h 468"/>
                <a:gd name="T2" fmla="*/ 62 w 136"/>
                <a:gd name="T3" fmla="*/ 64 h 468"/>
                <a:gd name="T4" fmla="*/ 110 w 136"/>
                <a:gd name="T5" fmla="*/ 110 h 468"/>
                <a:gd name="T6" fmla="*/ 125 w 136"/>
                <a:gd name="T7" fmla="*/ 176 h 468"/>
                <a:gd name="T8" fmla="*/ 67 w 136"/>
                <a:gd name="T9" fmla="*/ 320 h 468"/>
                <a:gd name="T10" fmla="*/ 67 w 136"/>
                <a:gd name="T11" fmla="*/ 441 h 468"/>
                <a:gd name="T12" fmla="*/ 67 w 136"/>
                <a:gd name="T13" fmla="*/ 413 h 468"/>
                <a:gd name="T14" fmla="*/ 69 w 136"/>
                <a:gd name="T15" fmla="*/ 339 h 468"/>
                <a:gd name="T16" fmla="*/ 104 w 136"/>
                <a:gd name="T17" fmla="*/ 251 h 468"/>
                <a:gd name="T18" fmla="*/ 135 w 136"/>
                <a:gd name="T19" fmla="*/ 153 h 468"/>
                <a:gd name="T20" fmla="*/ 86 w 136"/>
                <a:gd name="T21" fmla="*/ 73 h 468"/>
                <a:gd name="T22" fmla="*/ 3 w 136"/>
                <a:gd name="T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68">
                  <a:moveTo>
                    <a:pt x="0" y="8"/>
                  </a:moveTo>
                  <a:cubicBezTo>
                    <a:pt x="9" y="17"/>
                    <a:pt x="33" y="36"/>
                    <a:pt x="62" y="64"/>
                  </a:cubicBezTo>
                  <a:cubicBezTo>
                    <a:pt x="76" y="77"/>
                    <a:pt x="94" y="93"/>
                    <a:pt x="110" y="110"/>
                  </a:cubicBezTo>
                  <a:cubicBezTo>
                    <a:pt x="125" y="126"/>
                    <a:pt x="129" y="151"/>
                    <a:pt x="125" y="176"/>
                  </a:cubicBezTo>
                  <a:cubicBezTo>
                    <a:pt x="116" y="226"/>
                    <a:pt x="80" y="272"/>
                    <a:pt x="67" y="320"/>
                  </a:cubicBezTo>
                  <a:cubicBezTo>
                    <a:pt x="56" y="369"/>
                    <a:pt x="66" y="412"/>
                    <a:pt x="67" y="441"/>
                  </a:cubicBezTo>
                  <a:cubicBezTo>
                    <a:pt x="68" y="468"/>
                    <a:pt x="69" y="452"/>
                    <a:pt x="67" y="413"/>
                  </a:cubicBezTo>
                  <a:cubicBezTo>
                    <a:pt x="66" y="393"/>
                    <a:pt x="64" y="367"/>
                    <a:pt x="69" y="339"/>
                  </a:cubicBezTo>
                  <a:cubicBezTo>
                    <a:pt x="73" y="310"/>
                    <a:pt x="89" y="281"/>
                    <a:pt x="104" y="251"/>
                  </a:cubicBezTo>
                  <a:cubicBezTo>
                    <a:pt x="120" y="221"/>
                    <a:pt x="136" y="188"/>
                    <a:pt x="135" y="153"/>
                  </a:cubicBezTo>
                  <a:cubicBezTo>
                    <a:pt x="136" y="115"/>
                    <a:pt x="106" y="92"/>
                    <a:pt x="86" y="73"/>
                  </a:cubicBezTo>
                  <a:cubicBezTo>
                    <a:pt x="45" y="32"/>
                    <a:pt x="9" y="8"/>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1" name="Freeform 65">
              <a:extLst>
                <a:ext uri="{FF2B5EF4-FFF2-40B4-BE49-F238E27FC236}">
                  <a16:creationId xmlns:a16="http://schemas.microsoft.com/office/drawing/2014/main" id="{249E84EE-AE43-4856-9143-D7F4A924D7F8}"/>
                </a:ext>
              </a:extLst>
            </p:cNvPr>
            <p:cNvSpPr>
              <a:spLocks/>
            </p:cNvSpPr>
            <p:nvPr/>
          </p:nvSpPr>
          <p:spPr bwMode="gray">
            <a:xfrm>
              <a:off x="4603" y="1482"/>
              <a:ext cx="940" cy="597"/>
            </a:xfrm>
            <a:custGeom>
              <a:avLst/>
              <a:gdLst>
                <a:gd name="T0" fmla="*/ 0 w 470"/>
                <a:gd name="T1" fmla="*/ 8 h 298"/>
                <a:gd name="T2" fmla="*/ 231 w 470"/>
                <a:gd name="T3" fmla="*/ 111 h 298"/>
                <a:gd name="T4" fmla="*/ 277 w 470"/>
                <a:gd name="T5" fmla="*/ 183 h 298"/>
                <a:gd name="T6" fmla="*/ 305 w 470"/>
                <a:gd name="T7" fmla="*/ 266 h 298"/>
                <a:gd name="T8" fmla="*/ 438 w 470"/>
                <a:gd name="T9" fmla="*/ 293 h 298"/>
                <a:gd name="T10" fmla="*/ 407 w 470"/>
                <a:gd name="T11" fmla="*/ 288 h 298"/>
                <a:gd name="T12" fmla="*/ 325 w 470"/>
                <a:gd name="T13" fmla="*/ 272 h 298"/>
                <a:gd name="T14" fmla="*/ 284 w 470"/>
                <a:gd name="T15" fmla="*/ 181 h 298"/>
                <a:gd name="T16" fmla="*/ 215 w 470"/>
                <a:gd name="T17" fmla="*/ 87 h 298"/>
                <a:gd name="T18" fmla="*/ 119 w 470"/>
                <a:gd name="T19" fmla="*/ 37 h 298"/>
                <a:gd name="T20" fmla="*/ 0 w 47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298">
                  <a:moveTo>
                    <a:pt x="0" y="8"/>
                  </a:moveTo>
                  <a:cubicBezTo>
                    <a:pt x="25" y="21"/>
                    <a:pt x="140" y="37"/>
                    <a:pt x="231" y="111"/>
                  </a:cubicBezTo>
                  <a:cubicBezTo>
                    <a:pt x="253" y="130"/>
                    <a:pt x="271" y="155"/>
                    <a:pt x="277" y="183"/>
                  </a:cubicBezTo>
                  <a:cubicBezTo>
                    <a:pt x="283" y="211"/>
                    <a:pt x="281" y="245"/>
                    <a:pt x="305" y="266"/>
                  </a:cubicBezTo>
                  <a:cubicBezTo>
                    <a:pt x="354" y="298"/>
                    <a:pt x="406" y="288"/>
                    <a:pt x="438" y="293"/>
                  </a:cubicBezTo>
                  <a:cubicBezTo>
                    <a:pt x="470" y="298"/>
                    <a:pt x="452" y="292"/>
                    <a:pt x="407" y="288"/>
                  </a:cubicBezTo>
                  <a:cubicBezTo>
                    <a:pt x="385" y="286"/>
                    <a:pt x="356" y="285"/>
                    <a:pt x="325" y="272"/>
                  </a:cubicBezTo>
                  <a:cubicBezTo>
                    <a:pt x="291" y="261"/>
                    <a:pt x="289" y="218"/>
                    <a:pt x="284" y="181"/>
                  </a:cubicBezTo>
                  <a:cubicBezTo>
                    <a:pt x="275" y="142"/>
                    <a:pt x="247" y="109"/>
                    <a:pt x="215" y="87"/>
                  </a:cubicBezTo>
                  <a:cubicBezTo>
                    <a:pt x="184" y="65"/>
                    <a:pt x="150" y="49"/>
                    <a:pt x="119" y="37"/>
                  </a:cubicBezTo>
                  <a:cubicBezTo>
                    <a:pt x="58" y="14"/>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2" name="Freeform 66">
              <a:extLst>
                <a:ext uri="{FF2B5EF4-FFF2-40B4-BE49-F238E27FC236}">
                  <a16:creationId xmlns:a16="http://schemas.microsoft.com/office/drawing/2014/main" id="{25BE5DA4-CD43-4903-8BE7-C75687D24C5D}"/>
                </a:ext>
              </a:extLst>
            </p:cNvPr>
            <p:cNvSpPr>
              <a:spLocks/>
            </p:cNvSpPr>
            <p:nvPr/>
          </p:nvSpPr>
          <p:spPr bwMode="gray">
            <a:xfrm>
              <a:off x="5049" y="909"/>
              <a:ext cx="340" cy="1286"/>
            </a:xfrm>
            <a:custGeom>
              <a:avLst/>
              <a:gdLst>
                <a:gd name="T0" fmla="*/ 11 w 170"/>
                <a:gd name="T1" fmla="*/ 1 h 642"/>
                <a:gd name="T2" fmla="*/ 1 w 170"/>
                <a:gd name="T3" fmla="*/ 123 h 642"/>
                <a:gd name="T4" fmla="*/ 14 w 170"/>
                <a:gd name="T5" fmla="*/ 221 h 642"/>
                <a:gd name="T6" fmla="*/ 71 w 170"/>
                <a:gd name="T7" fmla="*/ 318 h 642"/>
                <a:gd name="T8" fmla="*/ 142 w 170"/>
                <a:gd name="T9" fmla="*/ 407 h 642"/>
                <a:gd name="T10" fmla="*/ 143 w 170"/>
                <a:gd name="T11" fmla="*/ 506 h 642"/>
                <a:gd name="T12" fmla="*/ 64 w 170"/>
                <a:gd name="T13" fmla="*/ 562 h 642"/>
                <a:gd name="T14" fmla="*/ 18 w 170"/>
                <a:gd name="T15" fmla="*/ 619 h 642"/>
                <a:gd name="T16" fmla="*/ 17 w 170"/>
                <a:gd name="T17" fmla="*/ 635 h 642"/>
                <a:gd name="T18" fmla="*/ 37 w 170"/>
                <a:gd name="T19" fmla="*/ 586 h 642"/>
                <a:gd name="T20" fmla="*/ 127 w 170"/>
                <a:gd name="T21" fmla="*/ 528 h 642"/>
                <a:gd name="T22" fmla="*/ 165 w 170"/>
                <a:gd name="T23" fmla="*/ 473 h 642"/>
                <a:gd name="T24" fmla="*/ 148 w 170"/>
                <a:gd name="T25" fmla="*/ 402 h 642"/>
                <a:gd name="T26" fmla="*/ 57 w 170"/>
                <a:gd name="T27" fmla="*/ 284 h 642"/>
                <a:gd name="T28" fmla="*/ 11 w 170"/>
                <a:gd name="T29" fmla="*/ 157 h 642"/>
                <a:gd name="T30" fmla="*/ 19 w 170"/>
                <a:gd name="T3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642">
                  <a:moveTo>
                    <a:pt x="11" y="1"/>
                  </a:moveTo>
                  <a:cubicBezTo>
                    <a:pt x="8" y="20"/>
                    <a:pt x="3" y="63"/>
                    <a:pt x="1" y="123"/>
                  </a:cubicBezTo>
                  <a:cubicBezTo>
                    <a:pt x="0" y="152"/>
                    <a:pt x="2" y="187"/>
                    <a:pt x="14" y="221"/>
                  </a:cubicBezTo>
                  <a:cubicBezTo>
                    <a:pt x="27" y="255"/>
                    <a:pt x="48" y="288"/>
                    <a:pt x="71" y="318"/>
                  </a:cubicBezTo>
                  <a:cubicBezTo>
                    <a:pt x="95" y="348"/>
                    <a:pt x="123" y="375"/>
                    <a:pt x="142" y="407"/>
                  </a:cubicBezTo>
                  <a:cubicBezTo>
                    <a:pt x="163" y="438"/>
                    <a:pt x="168" y="480"/>
                    <a:pt x="143" y="506"/>
                  </a:cubicBezTo>
                  <a:cubicBezTo>
                    <a:pt x="120" y="533"/>
                    <a:pt x="89" y="547"/>
                    <a:pt x="64" y="562"/>
                  </a:cubicBezTo>
                  <a:cubicBezTo>
                    <a:pt x="38" y="576"/>
                    <a:pt x="20" y="598"/>
                    <a:pt x="18" y="619"/>
                  </a:cubicBezTo>
                  <a:cubicBezTo>
                    <a:pt x="16" y="638"/>
                    <a:pt x="17" y="642"/>
                    <a:pt x="17" y="635"/>
                  </a:cubicBezTo>
                  <a:cubicBezTo>
                    <a:pt x="18" y="628"/>
                    <a:pt x="17" y="606"/>
                    <a:pt x="37" y="586"/>
                  </a:cubicBezTo>
                  <a:cubicBezTo>
                    <a:pt x="56" y="565"/>
                    <a:pt x="93" y="554"/>
                    <a:pt x="127" y="528"/>
                  </a:cubicBezTo>
                  <a:cubicBezTo>
                    <a:pt x="144" y="515"/>
                    <a:pt x="161" y="497"/>
                    <a:pt x="165" y="473"/>
                  </a:cubicBezTo>
                  <a:cubicBezTo>
                    <a:pt x="170" y="448"/>
                    <a:pt x="160" y="424"/>
                    <a:pt x="148" y="402"/>
                  </a:cubicBezTo>
                  <a:cubicBezTo>
                    <a:pt x="122" y="360"/>
                    <a:pt x="84" y="325"/>
                    <a:pt x="57" y="284"/>
                  </a:cubicBezTo>
                  <a:cubicBezTo>
                    <a:pt x="30" y="244"/>
                    <a:pt x="13" y="199"/>
                    <a:pt x="11" y="157"/>
                  </a:cubicBezTo>
                  <a:cubicBezTo>
                    <a:pt x="9" y="75"/>
                    <a:pt x="18" y="12"/>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3" name="Freeform 67">
              <a:extLst>
                <a:ext uri="{FF2B5EF4-FFF2-40B4-BE49-F238E27FC236}">
                  <a16:creationId xmlns:a16="http://schemas.microsoft.com/office/drawing/2014/main" id="{ADB8EDF8-84A6-4E83-BA90-481EC8F13517}"/>
                </a:ext>
              </a:extLst>
            </p:cNvPr>
            <p:cNvSpPr>
              <a:spLocks/>
            </p:cNvSpPr>
            <p:nvPr/>
          </p:nvSpPr>
          <p:spPr bwMode="gray">
            <a:xfrm>
              <a:off x="5275" y="1289"/>
              <a:ext cx="436" cy="744"/>
            </a:xfrm>
            <a:custGeom>
              <a:avLst/>
              <a:gdLst>
                <a:gd name="T0" fmla="*/ 0 w 218"/>
                <a:gd name="T1" fmla="*/ 8 h 371"/>
                <a:gd name="T2" fmla="*/ 135 w 218"/>
                <a:gd name="T3" fmla="*/ 139 h 371"/>
                <a:gd name="T4" fmla="*/ 159 w 218"/>
                <a:gd name="T5" fmla="*/ 266 h 371"/>
                <a:gd name="T6" fmla="*/ 168 w 218"/>
                <a:gd name="T7" fmla="*/ 324 h 371"/>
                <a:gd name="T8" fmla="*/ 200 w 218"/>
                <a:gd name="T9" fmla="*/ 356 h 371"/>
                <a:gd name="T10" fmla="*/ 184 w 218"/>
                <a:gd name="T11" fmla="*/ 338 h 371"/>
                <a:gd name="T12" fmla="*/ 162 w 218"/>
                <a:gd name="T13" fmla="*/ 199 h 371"/>
                <a:gd name="T14" fmla="*/ 81 w 218"/>
                <a:gd name="T15" fmla="*/ 52 h 371"/>
                <a:gd name="T16" fmla="*/ 2 w 218"/>
                <a:gd name="T1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71">
                  <a:moveTo>
                    <a:pt x="0" y="8"/>
                  </a:moveTo>
                  <a:cubicBezTo>
                    <a:pt x="19" y="17"/>
                    <a:pt x="94" y="58"/>
                    <a:pt x="135" y="139"/>
                  </a:cubicBezTo>
                  <a:cubicBezTo>
                    <a:pt x="156" y="178"/>
                    <a:pt x="159" y="224"/>
                    <a:pt x="159" y="266"/>
                  </a:cubicBezTo>
                  <a:cubicBezTo>
                    <a:pt x="159" y="287"/>
                    <a:pt x="159" y="308"/>
                    <a:pt x="168" y="324"/>
                  </a:cubicBezTo>
                  <a:cubicBezTo>
                    <a:pt x="177" y="339"/>
                    <a:pt x="190" y="348"/>
                    <a:pt x="200" y="356"/>
                  </a:cubicBezTo>
                  <a:cubicBezTo>
                    <a:pt x="218" y="371"/>
                    <a:pt x="208" y="362"/>
                    <a:pt x="184" y="338"/>
                  </a:cubicBezTo>
                  <a:cubicBezTo>
                    <a:pt x="154" y="316"/>
                    <a:pt x="170" y="257"/>
                    <a:pt x="162" y="199"/>
                  </a:cubicBezTo>
                  <a:cubicBezTo>
                    <a:pt x="155" y="140"/>
                    <a:pt x="117" y="86"/>
                    <a:pt x="81" y="52"/>
                  </a:cubicBezTo>
                  <a:cubicBezTo>
                    <a:pt x="45" y="17"/>
                    <a:pt x="8"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4" name="Freeform 68">
              <a:extLst>
                <a:ext uri="{FF2B5EF4-FFF2-40B4-BE49-F238E27FC236}">
                  <a16:creationId xmlns:a16="http://schemas.microsoft.com/office/drawing/2014/main" id="{B18ECBF6-C221-4981-98A2-6BD4AC6CC2DF}"/>
                </a:ext>
              </a:extLst>
            </p:cNvPr>
            <p:cNvSpPr>
              <a:spLocks/>
            </p:cNvSpPr>
            <p:nvPr/>
          </p:nvSpPr>
          <p:spPr bwMode="gray">
            <a:xfrm>
              <a:off x="4967" y="1017"/>
              <a:ext cx="490" cy="204"/>
            </a:xfrm>
            <a:custGeom>
              <a:avLst/>
              <a:gdLst>
                <a:gd name="T0" fmla="*/ 1 w 245"/>
                <a:gd name="T1" fmla="*/ 8 h 102"/>
                <a:gd name="T2" fmla="*/ 117 w 245"/>
                <a:gd name="T3" fmla="*/ 23 h 102"/>
                <a:gd name="T4" fmla="*/ 237 w 245"/>
                <a:gd name="T5" fmla="*/ 89 h 102"/>
                <a:gd name="T6" fmla="*/ 231 w 245"/>
                <a:gd name="T7" fmla="*/ 76 h 102"/>
                <a:gd name="T8" fmla="*/ 158 w 245"/>
                <a:gd name="T9" fmla="*/ 26 h 102"/>
                <a:gd name="T10" fmla="*/ 0 w 245"/>
                <a:gd name="T11" fmla="*/ 0 h 102"/>
              </a:gdLst>
              <a:ahLst/>
              <a:cxnLst>
                <a:cxn ang="0">
                  <a:pos x="T0" y="T1"/>
                </a:cxn>
                <a:cxn ang="0">
                  <a:pos x="T2" y="T3"/>
                </a:cxn>
                <a:cxn ang="0">
                  <a:pos x="T4" y="T5"/>
                </a:cxn>
                <a:cxn ang="0">
                  <a:pos x="T6" y="T7"/>
                </a:cxn>
                <a:cxn ang="0">
                  <a:pos x="T8" y="T9"/>
                </a:cxn>
                <a:cxn ang="0">
                  <a:pos x="T10" y="T11"/>
                </a:cxn>
              </a:cxnLst>
              <a:rect l="0" t="0" r="r" b="b"/>
              <a:pathLst>
                <a:path w="245" h="102">
                  <a:moveTo>
                    <a:pt x="1" y="8"/>
                  </a:moveTo>
                  <a:cubicBezTo>
                    <a:pt x="14" y="14"/>
                    <a:pt x="64" y="13"/>
                    <a:pt x="117" y="23"/>
                  </a:cubicBezTo>
                  <a:cubicBezTo>
                    <a:pt x="170" y="31"/>
                    <a:pt x="224" y="60"/>
                    <a:pt x="237" y="89"/>
                  </a:cubicBezTo>
                  <a:cubicBezTo>
                    <a:pt x="245" y="102"/>
                    <a:pt x="242" y="94"/>
                    <a:pt x="231" y="76"/>
                  </a:cubicBezTo>
                  <a:cubicBezTo>
                    <a:pt x="220" y="58"/>
                    <a:pt x="192" y="37"/>
                    <a:pt x="158" y="26"/>
                  </a:cubicBezTo>
                  <a:cubicBezTo>
                    <a:pt x="90" y="2"/>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5" name="Freeform 69">
              <a:extLst>
                <a:ext uri="{FF2B5EF4-FFF2-40B4-BE49-F238E27FC236}">
                  <a16:creationId xmlns:a16="http://schemas.microsoft.com/office/drawing/2014/main" id="{0A66BDF1-75D7-4818-9948-9CCD81C78580}"/>
                </a:ext>
              </a:extLst>
            </p:cNvPr>
            <p:cNvSpPr>
              <a:spLocks/>
            </p:cNvSpPr>
            <p:nvPr/>
          </p:nvSpPr>
          <p:spPr bwMode="gray">
            <a:xfrm>
              <a:off x="5593" y="1329"/>
              <a:ext cx="362" cy="521"/>
            </a:xfrm>
            <a:custGeom>
              <a:avLst/>
              <a:gdLst>
                <a:gd name="T0" fmla="*/ 0 w 181"/>
                <a:gd name="T1" fmla="*/ 7 h 260"/>
                <a:gd name="T2" fmla="*/ 118 w 181"/>
                <a:gd name="T3" fmla="*/ 93 h 260"/>
                <a:gd name="T4" fmla="*/ 137 w 181"/>
                <a:gd name="T5" fmla="*/ 186 h 260"/>
                <a:gd name="T6" fmla="*/ 164 w 181"/>
                <a:gd name="T7" fmla="*/ 254 h 260"/>
                <a:gd name="T8" fmla="*/ 152 w 181"/>
                <a:gd name="T9" fmla="*/ 242 h 260"/>
                <a:gd name="T10" fmla="*/ 145 w 181"/>
                <a:gd name="T11" fmla="*/ 135 h 260"/>
                <a:gd name="T12" fmla="*/ 64 w 181"/>
                <a:gd name="T13" fmla="*/ 39 h 260"/>
                <a:gd name="T14" fmla="*/ 4 w 181"/>
                <a:gd name="T15" fmla="*/ 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0">
                  <a:moveTo>
                    <a:pt x="0" y="7"/>
                  </a:moveTo>
                  <a:cubicBezTo>
                    <a:pt x="9" y="24"/>
                    <a:pt x="73" y="45"/>
                    <a:pt x="118" y="93"/>
                  </a:cubicBezTo>
                  <a:cubicBezTo>
                    <a:pt x="141" y="118"/>
                    <a:pt x="141" y="154"/>
                    <a:pt x="137" y="186"/>
                  </a:cubicBezTo>
                  <a:cubicBezTo>
                    <a:pt x="131" y="218"/>
                    <a:pt x="145" y="248"/>
                    <a:pt x="164" y="254"/>
                  </a:cubicBezTo>
                  <a:cubicBezTo>
                    <a:pt x="181" y="260"/>
                    <a:pt x="169" y="259"/>
                    <a:pt x="152" y="242"/>
                  </a:cubicBezTo>
                  <a:cubicBezTo>
                    <a:pt x="131" y="223"/>
                    <a:pt x="148" y="180"/>
                    <a:pt x="145" y="135"/>
                  </a:cubicBezTo>
                  <a:cubicBezTo>
                    <a:pt x="140" y="87"/>
                    <a:pt x="95" y="57"/>
                    <a:pt x="64" y="39"/>
                  </a:cubicBezTo>
                  <a:cubicBezTo>
                    <a:pt x="31" y="20"/>
                    <a:pt x="7" y="6"/>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6" name="Freeform 70">
              <a:extLst>
                <a:ext uri="{FF2B5EF4-FFF2-40B4-BE49-F238E27FC236}">
                  <a16:creationId xmlns:a16="http://schemas.microsoft.com/office/drawing/2014/main" id="{65C6BF5B-C45D-4ED8-85AC-71C17F9E17CE}"/>
                </a:ext>
              </a:extLst>
            </p:cNvPr>
            <p:cNvSpPr>
              <a:spLocks/>
            </p:cNvSpPr>
            <p:nvPr/>
          </p:nvSpPr>
          <p:spPr bwMode="gray">
            <a:xfrm>
              <a:off x="3131" y="1357"/>
              <a:ext cx="390" cy="179"/>
            </a:xfrm>
            <a:custGeom>
              <a:avLst/>
              <a:gdLst>
                <a:gd name="T0" fmla="*/ 195 w 195"/>
                <a:gd name="T1" fmla="*/ 24 h 89"/>
                <a:gd name="T2" fmla="*/ 166 w 195"/>
                <a:gd name="T3" fmla="*/ 5 h 89"/>
                <a:gd name="T4" fmla="*/ 108 w 195"/>
                <a:gd name="T5" fmla="*/ 14 h 89"/>
                <a:gd name="T6" fmla="*/ 19 w 195"/>
                <a:gd name="T7" fmla="*/ 77 h 89"/>
                <a:gd name="T8" fmla="*/ 85 w 195"/>
                <a:gd name="T9" fmla="*/ 36 h 89"/>
                <a:gd name="T10" fmla="*/ 155 w 195"/>
                <a:gd name="T11" fmla="*/ 12 h 89"/>
                <a:gd name="T12" fmla="*/ 190 w 195"/>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195" h="89">
                  <a:moveTo>
                    <a:pt x="195" y="24"/>
                  </a:moveTo>
                  <a:cubicBezTo>
                    <a:pt x="192" y="19"/>
                    <a:pt x="183" y="10"/>
                    <a:pt x="166" y="5"/>
                  </a:cubicBezTo>
                  <a:cubicBezTo>
                    <a:pt x="149" y="0"/>
                    <a:pt x="126" y="3"/>
                    <a:pt x="108" y="14"/>
                  </a:cubicBezTo>
                  <a:cubicBezTo>
                    <a:pt x="70" y="34"/>
                    <a:pt x="40" y="66"/>
                    <a:pt x="19" y="77"/>
                  </a:cubicBezTo>
                  <a:cubicBezTo>
                    <a:pt x="0" y="89"/>
                    <a:pt x="43" y="68"/>
                    <a:pt x="85" y="36"/>
                  </a:cubicBezTo>
                  <a:cubicBezTo>
                    <a:pt x="106" y="22"/>
                    <a:pt x="133" y="9"/>
                    <a:pt x="155" y="12"/>
                  </a:cubicBezTo>
                  <a:cubicBezTo>
                    <a:pt x="177" y="15"/>
                    <a:pt x="189" y="28"/>
                    <a:pt x="190"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7" name="Freeform 71">
              <a:extLst>
                <a:ext uri="{FF2B5EF4-FFF2-40B4-BE49-F238E27FC236}">
                  <a16:creationId xmlns:a16="http://schemas.microsoft.com/office/drawing/2014/main" id="{22459F43-5D62-4A84-85A1-EB81AC561FFC}"/>
                </a:ext>
              </a:extLst>
            </p:cNvPr>
            <p:cNvSpPr>
              <a:spLocks/>
            </p:cNvSpPr>
            <p:nvPr/>
          </p:nvSpPr>
          <p:spPr bwMode="gray">
            <a:xfrm>
              <a:off x="2963" y="1275"/>
              <a:ext cx="276" cy="433"/>
            </a:xfrm>
            <a:custGeom>
              <a:avLst/>
              <a:gdLst>
                <a:gd name="T0" fmla="*/ 9 w 138"/>
                <a:gd name="T1" fmla="*/ 1 h 216"/>
                <a:gd name="T2" fmla="*/ 18 w 138"/>
                <a:gd name="T3" fmla="*/ 112 h 216"/>
                <a:gd name="T4" fmla="*/ 112 w 138"/>
                <a:gd name="T5" fmla="*/ 208 h 216"/>
                <a:gd name="T6" fmla="*/ 43 w 138"/>
                <a:gd name="T7" fmla="*/ 143 h 216"/>
                <a:gd name="T8" fmla="*/ 17 w 138"/>
                <a:gd name="T9" fmla="*/ 0 h 216"/>
              </a:gdLst>
              <a:ahLst/>
              <a:cxnLst>
                <a:cxn ang="0">
                  <a:pos x="T0" y="T1"/>
                </a:cxn>
                <a:cxn ang="0">
                  <a:pos x="T2" y="T3"/>
                </a:cxn>
                <a:cxn ang="0">
                  <a:pos x="T4" y="T5"/>
                </a:cxn>
                <a:cxn ang="0">
                  <a:pos x="T6" y="T7"/>
                </a:cxn>
                <a:cxn ang="0">
                  <a:pos x="T8" y="T9"/>
                </a:cxn>
              </a:cxnLst>
              <a:rect l="0" t="0" r="r" b="b"/>
              <a:pathLst>
                <a:path w="138" h="216">
                  <a:moveTo>
                    <a:pt x="9" y="1"/>
                  </a:moveTo>
                  <a:cubicBezTo>
                    <a:pt x="3" y="13"/>
                    <a:pt x="0" y="62"/>
                    <a:pt x="18" y="112"/>
                  </a:cubicBezTo>
                  <a:cubicBezTo>
                    <a:pt x="36" y="164"/>
                    <a:pt x="86" y="199"/>
                    <a:pt x="112" y="208"/>
                  </a:cubicBezTo>
                  <a:cubicBezTo>
                    <a:pt x="138" y="216"/>
                    <a:pt x="79" y="200"/>
                    <a:pt x="43" y="143"/>
                  </a:cubicBezTo>
                  <a:cubicBezTo>
                    <a:pt x="7" y="87"/>
                    <a:pt x="12" y="8"/>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8" name="Freeform 72">
              <a:extLst>
                <a:ext uri="{FF2B5EF4-FFF2-40B4-BE49-F238E27FC236}">
                  <a16:creationId xmlns:a16="http://schemas.microsoft.com/office/drawing/2014/main" id="{6F2FC5E0-D1AA-4882-8D61-4A0B5DAB8A6A}"/>
                </a:ext>
              </a:extLst>
            </p:cNvPr>
            <p:cNvSpPr>
              <a:spLocks/>
            </p:cNvSpPr>
            <p:nvPr/>
          </p:nvSpPr>
          <p:spPr bwMode="gray">
            <a:xfrm>
              <a:off x="3523" y="1055"/>
              <a:ext cx="198" cy="256"/>
            </a:xfrm>
            <a:custGeom>
              <a:avLst/>
              <a:gdLst>
                <a:gd name="T0" fmla="*/ 96 w 99"/>
                <a:gd name="T1" fmla="*/ 5 h 128"/>
                <a:gd name="T2" fmla="*/ 29 w 99"/>
                <a:gd name="T3" fmla="*/ 52 h 128"/>
                <a:gd name="T4" fmla="*/ 2 w 99"/>
                <a:gd name="T5" fmla="*/ 102 h 128"/>
                <a:gd name="T6" fmla="*/ 10 w 99"/>
                <a:gd name="T7" fmla="*/ 125 h 128"/>
                <a:gd name="T8" fmla="*/ 28 w 99"/>
                <a:gd name="T9" fmla="*/ 125 h 128"/>
                <a:gd name="T10" fmla="*/ 19 w 99"/>
                <a:gd name="T11" fmla="*/ 124 h 128"/>
                <a:gd name="T12" fmla="*/ 19 w 99"/>
                <a:gd name="T13" fmla="*/ 80 h 128"/>
                <a:gd name="T14" fmla="*/ 99 w 99"/>
                <a:gd name="T15" fmla="*/ 12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28">
                  <a:moveTo>
                    <a:pt x="96" y="5"/>
                  </a:moveTo>
                  <a:cubicBezTo>
                    <a:pt x="84" y="0"/>
                    <a:pt x="52" y="21"/>
                    <a:pt x="29" y="52"/>
                  </a:cubicBezTo>
                  <a:cubicBezTo>
                    <a:pt x="18" y="67"/>
                    <a:pt x="7" y="84"/>
                    <a:pt x="2" y="102"/>
                  </a:cubicBezTo>
                  <a:cubicBezTo>
                    <a:pt x="0" y="111"/>
                    <a:pt x="2" y="123"/>
                    <a:pt x="10" y="125"/>
                  </a:cubicBezTo>
                  <a:cubicBezTo>
                    <a:pt x="17" y="128"/>
                    <a:pt x="24" y="126"/>
                    <a:pt x="28" y="125"/>
                  </a:cubicBezTo>
                  <a:cubicBezTo>
                    <a:pt x="38" y="122"/>
                    <a:pt x="32" y="123"/>
                    <a:pt x="19" y="124"/>
                  </a:cubicBezTo>
                  <a:cubicBezTo>
                    <a:pt x="1" y="127"/>
                    <a:pt x="5" y="99"/>
                    <a:pt x="19" y="80"/>
                  </a:cubicBezTo>
                  <a:cubicBezTo>
                    <a:pt x="44" y="39"/>
                    <a:pt x="92" y="5"/>
                    <a:pt x="9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9" name="Freeform 73">
              <a:extLst>
                <a:ext uri="{FF2B5EF4-FFF2-40B4-BE49-F238E27FC236}">
                  <a16:creationId xmlns:a16="http://schemas.microsoft.com/office/drawing/2014/main" id="{6867F4DD-688A-4FC1-8B8F-0553482A192D}"/>
                </a:ext>
              </a:extLst>
            </p:cNvPr>
            <p:cNvSpPr>
              <a:spLocks/>
            </p:cNvSpPr>
            <p:nvPr/>
          </p:nvSpPr>
          <p:spPr bwMode="gray">
            <a:xfrm>
              <a:off x="2719" y="1107"/>
              <a:ext cx="234" cy="323"/>
            </a:xfrm>
            <a:custGeom>
              <a:avLst/>
              <a:gdLst>
                <a:gd name="T0" fmla="*/ 81 w 117"/>
                <a:gd name="T1" fmla="*/ 7 h 161"/>
                <a:gd name="T2" fmla="*/ 92 w 117"/>
                <a:gd name="T3" fmla="*/ 78 h 161"/>
                <a:gd name="T4" fmla="*/ 17 w 117"/>
                <a:gd name="T5" fmla="*/ 148 h 161"/>
                <a:gd name="T6" fmla="*/ 79 w 117"/>
                <a:gd name="T7" fmla="*/ 106 h 161"/>
                <a:gd name="T8" fmla="*/ 108 w 117"/>
                <a:gd name="T9" fmla="*/ 38 h 161"/>
                <a:gd name="T10" fmla="*/ 86 w 117"/>
                <a:gd name="T11" fmla="*/ 0 h 161"/>
              </a:gdLst>
              <a:ahLst/>
              <a:cxnLst>
                <a:cxn ang="0">
                  <a:pos x="T0" y="T1"/>
                </a:cxn>
                <a:cxn ang="0">
                  <a:pos x="T2" y="T3"/>
                </a:cxn>
                <a:cxn ang="0">
                  <a:pos x="T4" y="T5"/>
                </a:cxn>
                <a:cxn ang="0">
                  <a:pos x="T6" y="T7"/>
                </a:cxn>
                <a:cxn ang="0">
                  <a:pos x="T8" y="T9"/>
                </a:cxn>
                <a:cxn ang="0">
                  <a:pos x="T10" y="T11"/>
                </a:cxn>
              </a:cxnLst>
              <a:rect l="0" t="0" r="r" b="b"/>
              <a:pathLst>
                <a:path w="117" h="161">
                  <a:moveTo>
                    <a:pt x="81" y="7"/>
                  </a:moveTo>
                  <a:cubicBezTo>
                    <a:pt x="83" y="17"/>
                    <a:pt x="116" y="45"/>
                    <a:pt x="92" y="78"/>
                  </a:cubicBezTo>
                  <a:cubicBezTo>
                    <a:pt x="71" y="110"/>
                    <a:pt x="32" y="133"/>
                    <a:pt x="17" y="148"/>
                  </a:cubicBezTo>
                  <a:cubicBezTo>
                    <a:pt x="0" y="161"/>
                    <a:pt x="38" y="139"/>
                    <a:pt x="79" y="106"/>
                  </a:cubicBezTo>
                  <a:cubicBezTo>
                    <a:pt x="99" y="90"/>
                    <a:pt x="117" y="62"/>
                    <a:pt x="108" y="38"/>
                  </a:cubicBezTo>
                  <a:cubicBezTo>
                    <a:pt x="100" y="16"/>
                    <a:pt x="86" y="5"/>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30" name="Freeform 74">
              <a:extLst>
                <a:ext uri="{FF2B5EF4-FFF2-40B4-BE49-F238E27FC236}">
                  <a16:creationId xmlns:a16="http://schemas.microsoft.com/office/drawing/2014/main" id="{0C9225EA-BA7C-4F47-A2DE-71652AB05986}"/>
                </a:ext>
              </a:extLst>
            </p:cNvPr>
            <p:cNvSpPr>
              <a:spLocks/>
            </p:cNvSpPr>
            <p:nvPr/>
          </p:nvSpPr>
          <p:spPr bwMode="gray">
            <a:xfrm>
              <a:off x="4627" y="1189"/>
              <a:ext cx="410" cy="249"/>
            </a:xfrm>
            <a:custGeom>
              <a:avLst/>
              <a:gdLst>
                <a:gd name="T0" fmla="*/ 1 w 205"/>
                <a:gd name="T1" fmla="*/ 3 h 124"/>
                <a:gd name="T2" fmla="*/ 3 w 205"/>
                <a:gd name="T3" fmla="*/ 46 h 124"/>
                <a:gd name="T4" fmla="*/ 11 w 205"/>
                <a:gd name="T5" fmla="*/ 80 h 124"/>
                <a:gd name="T6" fmla="*/ 15 w 205"/>
                <a:gd name="T7" fmla="*/ 98 h 124"/>
                <a:gd name="T8" fmla="*/ 34 w 205"/>
                <a:gd name="T9" fmla="*/ 115 h 124"/>
                <a:gd name="T10" fmla="*/ 177 w 205"/>
                <a:gd name="T11" fmla="*/ 110 h 124"/>
                <a:gd name="T12" fmla="*/ 75 w 205"/>
                <a:gd name="T13" fmla="*/ 111 h 124"/>
                <a:gd name="T14" fmla="*/ 26 w 205"/>
                <a:gd name="T15" fmla="*/ 102 h 124"/>
                <a:gd name="T16" fmla="*/ 14 w 205"/>
                <a:gd name="T17" fmla="*/ 56 h 124"/>
                <a:gd name="T18" fmla="*/ 9 w 205"/>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24">
                  <a:moveTo>
                    <a:pt x="1" y="3"/>
                  </a:moveTo>
                  <a:cubicBezTo>
                    <a:pt x="0" y="10"/>
                    <a:pt x="1" y="25"/>
                    <a:pt x="3" y="46"/>
                  </a:cubicBezTo>
                  <a:cubicBezTo>
                    <a:pt x="4" y="56"/>
                    <a:pt x="7" y="68"/>
                    <a:pt x="11" y="80"/>
                  </a:cubicBezTo>
                  <a:cubicBezTo>
                    <a:pt x="12" y="86"/>
                    <a:pt x="14" y="92"/>
                    <a:pt x="15" y="98"/>
                  </a:cubicBezTo>
                  <a:cubicBezTo>
                    <a:pt x="15" y="106"/>
                    <a:pt x="28" y="116"/>
                    <a:pt x="34" y="115"/>
                  </a:cubicBezTo>
                  <a:cubicBezTo>
                    <a:pt x="89" y="124"/>
                    <a:pt x="147" y="112"/>
                    <a:pt x="177" y="110"/>
                  </a:cubicBezTo>
                  <a:cubicBezTo>
                    <a:pt x="205" y="105"/>
                    <a:pt x="144" y="111"/>
                    <a:pt x="75" y="111"/>
                  </a:cubicBezTo>
                  <a:cubicBezTo>
                    <a:pt x="59" y="109"/>
                    <a:pt x="38" y="110"/>
                    <a:pt x="26" y="102"/>
                  </a:cubicBezTo>
                  <a:cubicBezTo>
                    <a:pt x="22" y="87"/>
                    <a:pt x="17" y="70"/>
                    <a:pt x="14" y="56"/>
                  </a:cubicBezTo>
                  <a:cubicBezTo>
                    <a:pt x="10" y="27"/>
                    <a:pt x="8" y="5"/>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31" name="Freeform 75">
              <a:extLst>
                <a:ext uri="{FF2B5EF4-FFF2-40B4-BE49-F238E27FC236}">
                  <a16:creationId xmlns:a16="http://schemas.microsoft.com/office/drawing/2014/main" id="{D32760DC-9F92-44D6-8ED5-DF548E85D065}"/>
                </a:ext>
              </a:extLst>
            </p:cNvPr>
            <p:cNvSpPr>
              <a:spLocks/>
            </p:cNvSpPr>
            <p:nvPr/>
          </p:nvSpPr>
          <p:spPr bwMode="gray">
            <a:xfrm>
              <a:off x="4171" y="1165"/>
              <a:ext cx="238" cy="301"/>
            </a:xfrm>
            <a:custGeom>
              <a:avLst/>
              <a:gdLst>
                <a:gd name="T0" fmla="*/ 107 w 119"/>
                <a:gd name="T1" fmla="*/ 4 h 150"/>
                <a:gd name="T2" fmla="*/ 93 w 119"/>
                <a:gd name="T3" fmla="*/ 76 h 150"/>
                <a:gd name="T4" fmla="*/ 14 w 119"/>
                <a:gd name="T5" fmla="*/ 137 h 150"/>
                <a:gd name="T6" fmla="*/ 76 w 119"/>
                <a:gd name="T7" fmla="*/ 100 h 150"/>
                <a:gd name="T8" fmla="*/ 118 w 119"/>
                <a:gd name="T9" fmla="*/ 42 h 150"/>
                <a:gd name="T10" fmla="*/ 114 w 119"/>
                <a:gd name="T11" fmla="*/ 0 h 150"/>
              </a:gdLst>
              <a:ahLst/>
              <a:cxnLst>
                <a:cxn ang="0">
                  <a:pos x="T0" y="T1"/>
                </a:cxn>
                <a:cxn ang="0">
                  <a:pos x="T2" y="T3"/>
                </a:cxn>
                <a:cxn ang="0">
                  <a:pos x="T4" y="T5"/>
                </a:cxn>
                <a:cxn ang="0">
                  <a:pos x="T6" y="T7"/>
                </a:cxn>
                <a:cxn ang="0">
                  <a:pos x="T8" y="T9"/>
                </a:cxn>
                <a:cxn ang="0">
                  <a:pos x="T10" y="T11"/>
                </a:cxn>
              </a:cxnLst>
              <a:rect l="0" t="0" r="r" b="b"/>
              <a:pathLst>
                <a:path w="119" h="150">
                  <a:moveTo>
                    <a:pt x="107" y="4"/>
                  </a:moveTo>
                  <a:cubicBezTo>
                    <a:pt x="104" y="14"/>
                    <a:pt x="118" y="49"/>
                    <a:pt x="93" y="76"/>
                  </a:cubicBezTo>
                  <a:cubicBezTo>
                    <a:pt x="67" y="101"/>
                    <a:pt x="28" y="121"/>
                    <a:pt x="14" y="137"/>
                  </a:cubicBezTo>
                  <a:cubicBezTo>
                    <a:pt x="0" y="150"/>
                    <a:pt x="33" y="125"/>
                    <a:pt x="76" y="100"/>
                  </a:cubicBezTo>
                  <a:cubicBezTo>
                    <a:pt x="97" y="87"/>
                    <a:pt x="117" y="65"/>
                    <a:pt x="118" y="42"/>
                  </a:cubicBezTo>
                  <a:cubicBezTo>
                    <a:pt x="119" y="20"/>
                    <a:pt x="112" y="5"/>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grpSp>
      <p:sp>
        <p:nvSpPr>
          <p:cNvPr id="232" name="Freeform 7">
            <a:extLst>
              <a:ext uri="{FF2B5EF4-FFF2-40B4-BE49-F238E27FC236}">
                <a16:creationId xmlns:a16="http://schemas.microsoft.com/office/drawing/2014/main" id="{6735EC20-A6F6-42BA-98F2-B9F72005ADF8}"/>
              </a:ext>
            </a:extLst>
          </p:cNvPr>
          <p:cNvSpPr>
            <a:spLocks/>
          </p:cNvSpPr>
          <p:nvPr/>
        </p:nvSpPr>
        <p:spPr bwMode="gray">
          <a:xfrm>
            <a:off x="5285804" y="1923678"/>
            <a:ext cx="2091741" cy="2278362"/>
          </a:xfrm>
          <a:custGeom>
            <a:avLst/>
            <a:gdLst>
              <a:gd name="T0" fmla="*/ 292 w 1023"/>
              <a:gd name="T1" fmla="*/ 1153 h 1153"/>
              <a:gd name="T2" fmla="*/ 381 w 1023"/>
              <a:gd name="T3" fmla="*/ 963 h 1153"/>
              <a:gd name="T4" fmla="*/ 384 w 1023"/>
              <a:gd name="T5" fmla="*/ 696 h 1153"/>
              <a:gd name="T6" fmla="*/ 253 w 1023"/>
              <a:gd name="T7" fmla="*/ 600 h 1153"/>
              <a:gd name="T8" fmla="*/ 6 w 1023"/>
              <a:gd name="T9" fmla="*/ 563 h 1153"/>
              <a:gd name="T10" fmla="*/ 52 w 1023"/>
              <a:gd name="T11" fmla="*/ 547 h 1153"/>
              <a:gd name="T12" fmla="*/ 281 w 1023"/>
              <a:gd name="T13" fmla="*/ 579 h 1153"/>
              <a:gd name="T14" fmla="*/ 396 w 1023"/>
              <a:gd name="T15" fmla="*/ 648 h 1153"/>
              <a:gd name="T16" fmla="*/ 340 w 1023"/>
              <a:gd name="T17" fmla="*/ 436 h 1153"/>
              <a:gd name="T18" fmla="*/ 109 w 1023"/>
              <a:gd name="T19" fmla="*/ 303 h 1153"/>
              <a:gd name="T20" fmla="*/ 124 w 1023"/>
              <a:gd name="T21" fmla="*/ 287 h 1153"/>
              <a:gd name="T22" fmla="*/ 346 w 1023"/>
              <a:gd name="T23" fmla="*/ 412 h 1153"/>
              <a:gd name="T24" fmla="*/ 388 w 1023"/>
              <a:gd name="T25" fmla="*/ 431 h 1153"/>
              <a:gd name="T26" fmla="*/ 361 w 1023"/>
              <a:gd name="T27" fmla="*/ 53 h 1153"/>
              <a:gd name="T28" fmla="*/ 389 w 1023"/>
              <a:gd name="T29" fmla="*/ 24 h 1153"/>
              <a:gd name="T30" fmla="*/ 400 w 1023"/>
              <a:gd name="T31" fmla="*/ 383 h 1153"/>
              <a:gd name="T32" fmla="*/ 438 w 1023"/>
              <a:gd name="T33" fmla="*/ 599 h 1153"/>
              <a:gd name="T34" fmla="*/ 462 w 1023"/>
              <a:gd name="T35" fmla="*/ 615 h 1153"/>
              <a:gd name="T36" fmla="*/ 554 w 1023"/>
              <a:gd name="T37" fmla="*/ 304 h 1153"/>
              <a:gd name="T38" fmla="*/ 538 w 1023"/>
              <a:gd name="T39" fmla="*/ 196 h 1153"/>
              <a:gd name="T40" fmla="*/ 570 w 1023"/>
              <a:gd name="T41" fmla="*/ 387 h 1153"/>
              <a:gd name="T42" fmla="*/ 853 w 1023"/>
              <a:gd name="T43" fmla="*/ 179 h 1153"/>
              <a:gd name="T44" fmla="*/ 916 w 1023"/>
              <a:gd name="T45" fmla="*/ 187 h 1153"/>
              <a:gd name="T46" fmla="*/ 507 w 1023"/>
              <a:gd name="T47" fmla="*/ 579 h 1153"/>
              <a:gd name="T48" fmla="*/ 582 w 1023"/>
              <a:gd name="T49" fmla="*/ 605 h 1153"/>
              <a:gd name="T50" fmla="*/ 743 w 1023"/>
              <a:gd name="T51" fmla="*/ 453 h 1153"/>
              <a:gd name="T52" fmla="*/ 762 w 1023"/>
              <a:gd name="T53" fmla="*/ 436 h 1153"/>
              <a:gd name="T54" fmla="*/ 615 w 1023"/>
              <a:gd name="T55" fmla="*/ 613 h 1153"/>
              <a:gd name="T56" fmla="*/ 712 w 1023"/>
              <a:gd name="T57" fmla="*/ 688 h 1153"/>
              <a:gd name="T58" fmla="*/ 710 w 1023"/>
              <a:gd name="T59" fmla="*/ 727 h 1153"/>
              <a:gd name="T60" fmla="*/ 601 w 1023"/>
              <a:gd name="T61" fmla="*/ 626 h 1153"/>
              <a:gd name="T62" fmla="*/ 507 w 1023"/>
              <a:gd name="T63" fmla="*/ 674 h 1153"/>
              <a:gd name="T64" fmla="*/ 485 w 1023"/>
              <a:gd name="T65" fmla="*/ 915 h 1153"/>
              <a:gd name="T66" fmla="*/ 588 w 1023"/>
              <a:gd name="T67" fmla="*/ 1153 h 1153"/>
              <a:gd name="T68" fmla="*/ 292 w 1023"/>
              <a:gd name="T69" fmla="*/ 1153 h 1153"/>
              <a:gd name="connsiteX0" fmla="*/ 2813 w 8915"/>
              <a:gd name="connsiteY0" fmla="*/ 9909 h 9909"/>
              <a:gd name="connsiteX1" fmla="*/ 3683 w 8915"/>
              <a:gd name="connsiteY1" fmla="*/ 8261 h 9909"/>
              <a:gd name="connsiteX2" fmla="*/ 3713 w 8915"/>
              <a:gd name="connsiteY2" fmla="*/ 5945 h 9909"/>
              <a:gd name="connsiteX3" fmla="*/ 2432 w 8915"/>
              <a:gd name="connsiteY3" fmla="*/ 5113 h 9909"/>
              <a:gd name="connsiteX4" fmla="*/ 18 w 8915"/>
              <a:gd name="connsiteY4" fmla="*/ 4792 h 9909"/>
              <a:gd name="connsiteX5" fmla="*/ 467 w 8915"/>
              <a:gd name="connsiteY5" fmla="*/ 4653 h 9909"/>
              <a:gd name="connsiteX6" fmla="*/ 2706 w 8915"/>
              <a:gd name="connsiteY6" fmla="*/ 4931 h 9909"/>
              <a:gd name="connsiteX7" fmla="*/ 3830 w 8915"/>
              <a:gd name="connsiteY7" fmla="*/ 5529 h 9909"/>
              <a:gd name="connsiteX8" fmla="*/ 3283 w 8915"/>
              <a:gd name="connsiteY8" fmla="*/ 3690 h 9909"/>
              <a:gd name="connsiteX9" fmla="*/ 1024 w 8915"/>
              <a:gd name="connsiteY9" fmla="*/ 2537 h 9909"/>
              <a:gd name="connsiteX10" fmla="*/ 1171 w 8915"/>
              <a:gd name="connsiteY10" fmla="*/ 2398 h 9909"/>
              <a:gd name="connsiteX11" fmla="*/ 3341 w 8915"/>
              <a:gd name="connsiteY11" fmla="*/ 3482 h 9909"/>
              <a:gd name="connsiteX12" fmla="*/ 3752 w 8915"/>
              <a:gd name="connsiteY12" fmla="*/ 3647 h 9909"/>
              <a:gd name="connsiteX13" fmla="*/ 3488 w 8915"/>
              <a:gd name="connsiteY13" fmla="*/ 369 h 9909"/>
              <a:gd name="connsiteX14" fmla="*/ 3762 w 8915"/>
              <a:gd name="connsiteY14" fmla="*/ 117 h 9909"/>
              <a:gd name="connsiteX15" fmla="*/ 3869 w 8915"/>
              <a:gd name="connsiteY15" fmla="*/ 3231 h 9909"/>
              <a:gd name="connsiteX16" fmla="*/ 4241 w 8915"/>
              <a:gd name="connsiteY16" fmla="*/ 5104 h 9909"/>
              <a:gd name="connsiteX17" fmla="*/ 4475 w 8915"/>
              <a:gd name="connsiteY17" fmla="*/ 5243 h 9909"/>
              <a:gd name="connsiteX18" fmla="*/ 5374 w 8915"/>
              <a:gd name="connsiteY18" fmla="*/ 2546 h 9909"/>
              <a:gd name="connsiteX19" fmla="*/ 5218 w 8915"/>
              <a:gd name="connsiteY19" fmla="*/ 1609 h 9909"/>
              <a:gd name="connsiteX20" fmla="*/ 5531 w 8915"/>
              <a:gd name="connsiteY20" fmla="*/ 3265 h 9909"/>
              <a:gd name="connsiteX21" fmla="*/ 8913 w 8915"/>
              <a:gd name="connsiteY21" fmla="*/ 1531 h 9909"/>
              <a:gd name="connsiteX22" fmla="*/ 4915 w 8915"/>
              <a:gd name="connsiteY22" fmla="*/ 4931 h 9909"/>
              <a:gd name="connsiteX23" fmla="*/ 5648 w 8915"/>
              <a:gd name="connsiteY23" fmla="*/ 5156 h 9909"/>
              <a:gd name="connsiteX24" fmla="*/ 7222 w 8915"/>
              <a:gd name="connsiteY24" fmla="*/ 3838 h 9909"/>
              <a:gd name="connsiteX25" fmla="*/ 7408 w 8915"/>
              <a:gd name="connsiteY25" fmla="*/ 3690 h 9909"/>
              <a:gd name="connsiteX26" fmla="*/ 5971 w 8915"/>
              <a:gd name="connsiteY26" fmla="*/ 5226 h 9909"/>
              <a:gd name="connsiteX27" fmla="*/ 6919 w 8915"/>
              <a:gd name="connsiteY27" fmla="*/ 5876 h 9909"/>
              <a:gd name="connsiteX28" fmla="*/ 6899 w 8915"/>
              <a:gd name="connsiteY28" fmla="*/ 6214 h 9909"/>
              <a:gd name="connsiteX29" fmla="*/ 5834 w 8915"/>
              <a:gd name="connsiteY29" fmla="*/ 5338 h 9909"/>
              <a:gd name="connsiteX30" fmla="*/ 4915 w 8915"/>
              <a:gd name="connsiteY30" fmla="*/ 5755 h 9909"/>
              <a:gd name="connsiteX31" fmla="*/ 4700 w 8915"/>
              <a:gd name="connsiteY31" fmla="*/ 7845 h 9909"/>
              <a:gd name="connsiteX32" fmla="*/ 5707 w 8915"/>
              <a:gd name="connsiteY32" fmla="*/ 9909 h 9909"/>
              <a:gd name="connsiteX33" fmla="*/ 2813 w 8915"/>
              <a:gd name="connsiteY33" fmla="*/ 9909 h 9909"/>
              <a:gd name="connsiteX0" fmla="*/ 3155 w 8314"/>
              <a:gd name="connsiteY0" fmla="*/ 10000 h 10000"/>
              <a:gd name="connsiteX1" fmla="*/ 4131 w 8314"/>
              <a:gd name="connsiteY1" fmla="*/ 8337 h 10000"/>
              <a:gd name="connsiteX2" fmla="*/ 4165 w 8314"/>
              <a:gd name="connsiteY2" fmla="*/ 6000 h 10000"/>
              <a:gd name="connsiteX3" fmla="*/ 2728 w 8314"/>
              <a:gd name="connsiteY3" fmla="*/ 5160 h 10000"/>
              <a:gd name="connsiteX4" fmla="*/ 20 w 8314"/>
              <a:gd name="connsiteY4" fmla="*/ 4836 h 10000"/>
              <a:gd name="connsiteX5" fmla="*/ 524 w 8314"/>
              <a:gd name="connsiteY5" fmla="*/ 4696 h 10000"/>
              <a:gd name="connsiteX6" fmla="*/ 3035 w 8314"/>
              <a:gd name="connsiteY6" fmla="*/ 4976 h 10000"/>
              <a:gd name="connsiteX7" fmla="*/ 4296 w 8314"/>
              <a:gd name="connsiteY7" fmla="*/ 5580 h 10000"/>
              <a:gd name="connsiteX8" fmla="*/ 3683 w 8314"/>
              <a:gd name="connsiteY8" fmla="*/ 3724 h 10000"/>
              <a:gd name="connsiteX9" fmla="*/ 1149 w 8314"/>
              <a:gd name="connsiteY9" fmla="*/ 2560 h 10000"/>
              <a:gd name="connsiteX10" fmla="*/ 1314 w 8314"/>
              <a:gd name="connsiteY10" fmla="*/ 2420 h 10000"/>
              <a:gd name="connsiteX11" fmla="*/ 3748 w 8314"/>
              <a:gd name="connsiteY11" fmla="*/ 3514 h 10000"/>
              <a:gd name="connsiteX12" fmla="*/ 4209 w 8314"/>
              <a:gd name="connsiteY12" fmla="*/ 3680 h 10000"/>
              <a:gd name="connsiteX13" fmla="*/ 3913 w 8314"/>
              <a:gd name="connsiteY13" fmla="*/ 372 h 10000"/>
              <a:gd name="connsiteX14" fmla="*/ 4220 w 8314"/>
              <a:gd name="connsiteY14" fmla="*/ 118 h 10000"/>
              <a:gd name="connsiteX15" fmla="*/ 4340 w 8314"/>
              <a:gd name="connsiteY15" fmla="*/ 3261 h 10000"/>
              <a:gd name="connsiteX16" fmla="*/ 4757 w 8314"/>
              <a:gd name="connsiteY16" fmla="*/ 5151 h 10000"/>
              <a:gd name="connsiteX17" fmla="*/ 5020 w 8314"/>
              <a:gd name="connsiteY17" fmla="*/ 5291 h 10000"/>
              <a:gd name="connsiteX18" fmla="*/ 6028 w 8314"/>
              <a:gd name="connsiteY18" fmla="*/ 2569 h 10000"/>
              <a:gd name="connsiteX19" fmla="*/ 5853 w 8314"/>
              <a:gd name="connsiteY19" fmla="*/ 1624 h 10000"/>
              <a:gd name="connsiteX20" fmla="*/ 6204 w 8314"/>
              <a:gd name="connsiteY20" fmla="*/ 3295 h 10000"/>
              <a:gd name="connsiteX21" fmla="*/ 5513 w 8314"/>
              <a:gd name="connsiteY21" fmla="*/ 4976 h 10000"/>
              <a:gd name="connsiteX22" fmla="*/ 6335 w 8314"/>
              <a:gd name="connsiteY22" fmla="*/ 5203 h 10000"/>
              <a:gd name="connsiteX23" fmla="*/ 8101 w 8314"/>
              <a:gd name="connsiteY23" fmla="*/ 3873 h 10000"/>
              <a:gd name="connsiteX24" fmla="*/ 8310 w 8314"/>
              <a:gd name="connsiteY24" fmla="*/ 3724 h 10000"/>
              <a:gd name="connsiteX25" fmla="*/ 6698 w 8314"/>
              <a:gd name="connsiteY25" fmla="*/ 5274 h 10000"/>
              <a:gd name="connsiteX26" fmla="*/ 7761 w 8314"/>
              <a:gd name="connsiteY26" fmla="*/ 5930 h 10000"/>
              <a:gd name="connsiteX27" fmla="*/ 7739 w 8314"/>
              <a:gd name="connsiteY27" fmla="*/ 6271 h 10000"/>
              <a:gd name="connsiteX28" fmla="*/ 6544 w 8314"/>
              <a:gd name="connsiteY28" fmla="*/ 5387 h 10000"/>
              <a:gd name="connsiteX29" fmla="*/ 5513 w 8314"/>
              <a:gd name="connsiteY29" fmla="*/ 5808 h 10000"/>
              <a:gd name="connsiteX30" fmla="*/ 5272 w 8314"/>
              <a:gd name="connsiteY30" fmla="*/ 7917 h 10000"/>
              <a:gd name="connsiteX31" fmla="*/ 6402 w 8314"/>
              <a:gd name="connsiteY31" fmla="*/ 10000 h 10000"/>
              <a:gd name="connsiteX32" fmla="*/ 3155 w 8314"/>
              <a:gd name="connsiteY32"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1382 w 10001"/>
              <a:gd name="connsiteY9" fmla="*/ 2560 h 10000"/>
              <a:gd name="connsiteX10" fmla="*/ 4508 w 10001"/>
              <a:gd name="connsiteY10" fmla="*/ 3514 h 10000"/>
              <a:gd name="connsiteX11" fmla="*/ 5063 w 10001"/>
              <a:gd name="connsiteY11" fmla="*/ 3680 h 10000"/>
              <a:gd name="connsiteX12" fmla="*/ 4707 w 10001"/>
              <a:gd name="connsiteY12" fmla="*/ 372 h 10000"/>
              <a:gd name="connsiteX13" fmla="*/ 5076 w 10001"/>
              <a:gd name="connsiteY13" fmla="*/ 118 h 10000"/>
              <a:gd name="connsiteX14" fmla="*/ 5220 w 10001"/>
              <a:gd name="connsiteY14" fmla="*/ 3261 h 10000"/>
              <a:gd name="connsiteX15" fmla="*/ 5722 w 10001"/>
              <a:gd name="connsiteY15" fmla="*/ 5151 h 10000"/>
              <a:gd name="connsiteX16" fmla="*/ 6038 w 10001"/>
              <a:gd name="connsiteY16" fmla="*/ 5291 h 10000"/>
              <a:gd name="connsiteX17" fmla="*/ 7250 w 10001"/>
              <a:gd name="connsiteY17" fmla="*/ 2569 h 10000"/>
              <a:gd name="connsiteX18" fmla="*/ 7040 w 10001"/>
              <a:gd name="connsiteY18" fmla="*/ 1624 h 10000"/>
              <a:gd name="connsiteX19" fmla="*/ 7462 w 10001"/>
              <a:gd name="connsiteY19" fmla="*/ 3295 h 10000"/>
              <a:gd name="connsiteX20" fmla="*/ 6631 w 10001"/>
              <a:gd name="connsiteY20" fmla="*/ 4976 h 10000"/>
              <a:gd name="connsiteX21" fmla="*/ 7620 w 10001"/>
              <a:gd name="connsiteY21" fmla="*/ 5203 h 10000"/>
              <a:gd name="connsiteX22" fmla="*/ 9744 w 10001"/>
              <a:gd name="connsiteY22" fmla="*/ 3873 h 10000"/>
              <a:gd name="connsiteX23" fmla="*/ 9995 w 10001"/>
              <a:gd name="connsiteY23" fmla="*/ 3724 h 10000"/>
              <a:gd name="connsiteX24" fmla="*/ 8056 w 10001"/>
              <a:gd name="connsiteY24" fmla="*/ 5274 h 10000"/>
              <a:gd name="connsiteX25" fmla="*/ 9335 w 10001"/>
              <a:gd name="connsiteY25" fmla="*/ 5930 h 10000"/>
              <a:gd name="connsiteX26" fmla="*/ 9308 w 10001"/>
              <a:gd name="connsiteY26" fmla="*/ 6271 h 10000"/>
              <a:gd name="connsiteX27" fmla="*/ 7871 w 10001"/>
              <a:gd name="connsiteY27" fmla="*/ 5387 h 10000"/>
              <a:gd name="connsiteX28" fmla="*/ 6631 w 10001"/>
              <a:gd name="connsiteY28" fmla="*/ 5808 h 10000"/>
              <a:gd name="connsiteX29" fmla="*/ 6341 w 10001"/>
              <a:gd name="connsiteY29" fmla="*/ 7917 h 10000"/>
              <a:gd name="connsiteX30" fmla="*/ 7700 w 10001"/>
              <a:gd name="connsiteY30" fmla="*/ 10000 h 10000"/>
              <a:gd name="connsiteX31" fmla="*/ 3795 w 10001"/>
              <a:gd name="connsiteY31"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4508 w 10001"/>
              <a:gd name="connsiteY9" fmla="*/ 3514 h 10000"/>
              <a:gd name="connsiteX10" fmla="*/ 5063 w 10001"/>
              <a:gd name="connsiteY10" fmla="*/ 3680 h 10000"/>
              <a:gd name="connsiteX11" fmla="*/ 4707 w 10001"/>
              <a:gd name="connsiteY11" fmla="*/ 372 h 10000"/>
              <a:gd name="connsiteX12" fmla="*/ 5076 w 10001"/>
              <a:gd name="connsiteY12" fmla="*/ 118 h 10000"/>
              <a:gd name="connsiteX13" fmla="*/ 5220 w 10001"/>
              <a:gd name="connsiteY13" fmla="*/ 3261 h 10000"/>
              <a:gd name="connsiteX14" fmla="*/ 5722 w 10001"/>
              <a:gd name="connsiteY14" fmla="*/ 5151 h 10000"/>
              <a:gd name="connsiteX15" fmla="*/ 6038 w 10001"/>
              <a:gd name="connsiteY15" fmla="*/ 5291 h 10000"/>
              <a:gd name="connsiteX16" fmla="*/ 7250 w 10001"/>
              <a:gd name="connsiteY16" fmla="*/ 2569 h 10000"/>
              <a:gd name="connsiteX17" fmla="*/ 7040 w 10001"/>
              <a:gd name="connsiteY17" fmla="*/ 1624 h 10000"/>
              <a:gd name="connsiteX18" fmla="*/ 7462 w 10001"/>
              <a:gd name="connsiteY18" fmla="*/ 3295 h 10000"/>
              <a:gd name="connsiteX19" fmla="*/ 6631 w 10001"/>
              <a:gd name="connsiteY19" fmla="*/ 4976 h 10000"/>
              <a:gd name="connsiteX20" fmla="*/ 7620 w 10001"/>
              <a:gd name="connsiteY20" fmla="*/ 5203 h 10000"/>
              <a:gd name="connsiteX21" fmla="*/ 9744 w 10001"/>
              <a:gd name="connsiteY21" fmla="*/ 3873 h 10000"/>
              <a:gd name="connsiteX22" fmla="*/ 9995 w 10001"/>
              <a:gd name="connsiteY22" fmla="*/ 3724 h 10000"/>
              <a:gd name="connsiteX23" fmla="*/ 8056 w 10001"/>
              <a:gd name="connsiteY23" fmla="*/ 5274 h 10000"/>
              <a:gd name="connsiteX24" fmla="*/ 9335 w 10001"/>
              <a:gd name="connsiteY24" fmla="*/ 5930 h 10000"/>
              <a:gd name="connsiteX25" fmla="*/ 9308 w 10001"/>
              <a:gd name="connsiteY25" fmla="*/ 6271 h 10000"/>
              <a:gd name="connsiteX26" fmla="*/ 7871 w 10001"/>
              <a:gd name="connsiteY26" fmla="*/ 5387 h 10000"/>
              <a:gd name="connsiteX27" fmla="*/ 6631 w 10001"/>
              <a:gd name="connsiteY27" fmla="*/ 5808 h 10000"/>
              <a:gd name="connsiteX28" fmla="*/ 6341 w 10001"/>
              <a:gd name="connsiteY28" fmla="*/ 7917 h 10000"/>
              <a:gd name="connsiteX29" fmla="*/ 7700 w 10001"/>
              <a:gd name="connsiteY29" fmla="*/ 10000 h 10000"/>
              <a:gd name="connsiteX30" fmla="*/ 3795 w 10001"/>
              <a:gd name="connsiteY3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01" h="10000">
                <a:moveTo>
                  <a:pt x="3795" y="10000"/>
                </a:moveTo>
                <a:cubicBezTo>
                  <a:pt x="3902" y="9974"/>
                  <a:pt x="4798" y="9116"/>
                  <a:pt x="4969" y="8337"/>
                </a:cubicBezTo>
                <a:cubicBezTo>
                  <a:pt x="5141" y="7514"/>
                  <a:pt x="5141" y="6237"/>
                  <a:pt x="5010" y="6000"/>
                </a:cubicBezTo>
                <a:cubicBezTo>
                  <a:pt x="5010" y="6000"/>
                  <a:pt x="4640" y="5291"/>
                  <a:pt x="3281" y="5160"/>
                </a:cubicBezTo>
                <a:cubicBezTo>
                  <a:pt x="1922" y="5029"/>
                  <a:pt x="115" y="4906"/>
                  <a:pt x="24" y="4836"/>
                </a:cubicBezTo>
                <a:cubicBezTo>
                  <a:pt x="-55" y="4766"/>
                  <a:pt x="51" y="4608"/>
                  <a:pt x="630" y="4696"/>
                </a:cubicBezTo>
                <a:cubicBezTo>
                  <a:pt x="1210" y="4774"/>
                  <a:pt x="3190" y="4819"/>
                  <a:pt x="3650" y="4976"/>
                </a:cubicBezTo>
                <a:cubicBezTo>
                  <a:pt x="4112" y="5125"/>
                  <a:pt x="5167" y="5580"/>
                  <a:pt x="5167" y="5580"/>
                </a:cubicBezTo>
                <a:cubicBezTo>
                  <a:pt x="5167" y="5580"/>
                  <a:pt x="4540" y="4068"/>
                  <a:pt x="4430" y="3724"/>
                </a:cubicBezTo>
                <a:cubicBezTo>
                  <a:pt x="4320" y="3380"/>
                  <a:pt x="4403" y="3521"/>
                  <a:pt x="4508" y="3514"/>
                </a:cubicBezTo>
                <a:cubicBezTo>
                  <a:pt x="4903" y="3943"/>
                  <a:pt x="5114" y="4031"/>
                  <a:pt x="5063" y="3680"/>
                </a:cubicBezTo>
                <a:cubicBezTo>
                  <a:pt x="5010" y="3330"/>
                  <a:pt x="4482" y="783"/>
                  <a:pt x="4707" y="372"/>
                </a:cubicBezTo>
                <a:cubicBezTo>
                  <a:pt x="4930" y="-30"/>
                  <a:pt x="5141" y="-92"/>
                  <a:pt x="5076" y="118"/>
                </a:cubicBezTo>
                <a:cubicBezTo>
                  <a:pt x="5010" y="328"/>
                  <a:pt x="5035" y="2464"/>
                  <a:pt x="5220" y="3261"/>
                </a:cubicBezTo>
                <a:cubicBezTo>
                  <a:pt x="5391" y="4048"/>
                  <a:pt x="5722" y="5151"/>
                  <a:pt x="5722" y="5151"/>
                </a:cubicBezTo>
                <a:cubicBezTo>
                  <a:pt x="5722" y="5151"/>
                  <a:pt x="5800" y="5834"/>
                  <a:pt x="6038" y="5291"/>
                </a:cubicBezTo>
                <a:cubicBezTo>
                  <a:pt x="6288" y="4740"/>
                  <a:pt x="7436" y="3347"/>
                  <a:pt x="7250" y="2569"/>
                </a:cubicBezTo>
                <a:cubicBezTo>
                  <a:pt x="7080" y="1790"/>
                  <a:pt x="6777" y="1440"/>
                  <a:pt x="7040" y="1624"/>
                </a:cubicBezTo>
                <a:cubicBezTo>
                  <a:pt x="7305" y="1807"/>
                  <a:pt x="7606" y="2893"/>
                  <a:pt x="7462" y="3295"/>
                </a:cubicBezTo>
                <a:cubicBezTo>
                  <a:pt x="7394" y="3854"/>
                  <a:pt x="6605" y="4658"/>
                  <a:pt x="6631" y="4976"/>
                </a:cubicBezTo>
                <a:cubicBezTo>
                  <a:pt x="6657" y="5294"/>
                  <a:pt x="7159" y="5335"/>
                  <a:pt x="7620" y="5203"/>
                </a:cubicBezTo>
                <a:cubicBezTo>
                  <a:pt x="8293" y="5011"/>
                  <a:pt x="9625" y="4014"/>
                  <a:pt x="9744" y="3873"/>
                </a:cubicBezTo>
                <a:cubicBezTo>
                  <a:pt x="9876" y="3716"/>
                  <a:pt x="10034" y="3540"/>
                  <a:pt x="9995" y="3724"/>
                </a:cubicBezTo>
                <a:cubicBezTo>
                  <a:pt x="9968" y="3909"/>
                  <a:pt x="8438" y="5177"/>
                  <a:pt x="8056" y="5274"/>
                </a:cubicBezTo>
                <a:cubicBezTo>
                  <a:pt x="8478" y="5317"/>
                  <a:pt x="9032" y="5720"/>
                  <a:pt x="9335" y="5930"/>
                </a:cubicBezTo>
                <a:cubicBezTo>
                  <a:pt x="9638" y="6140"/>
                  <a:pt x="9375" y="6359"/>
                  <a:pt x="9308" y="6271"/>
                </a:cubicBezTo>
                <a:cubicBezTo>
                  <a:pt x="8661" y="5492"/>
                  <a:pt x="8148" y="5501"/>
                  <a:pt x="7871" y="5387"/>
                </a:cubicBezTo>
                <a:cubicBezTo>
                  <a:pt x="7185" y="5353"/>
                  <a:pt x="6841" y="5632"/>
                  <a:pt x="6631" y="5808"/>
                </a:cubicBezTo>
                <a:cubicBezTo>
                  <a:pt x="6051" y="6271"/>
                  <a:pt x="6236" y="6989"/>
                  <a:pt x="6341" y="7917"/>
                </a:cubicBezTo>
                <a:cubicBezTo>
                  <a:pt x="6447" y="8835"/>
                  <a:pt x="7700" y="10000"/>
                  <a:pt x="7700" y="10000"/>
                </a:cubicBezTo>
                <a:lnTo>
                  <a:pt x="3795" y="10000"/>
                </a:ln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 name="Oval 12">
            <a:extLst>
              <a:ext uri="{FF2B5EF4-FFF2-40B4-BE49-F238E27FC236}">
                <a16:creationId xmlns:a16="http://schemas.microsoft.com/office/drawing/2014/main" id="{FE63A8B6-98DA-4212-9260-D25DACDACE1A}"/>
              </a:ext>
            </a:extLst>
          </p:cNvPr>
          <p:cNvSpPr>
            <a:spLocks noChangeArrowheads="1"/>
          </p:cNvSpPr>
          <p:nvPr/>
        </p:nvSpPr>
        <p:spPr bwMode="gray">
          <a:xfrm>
            <a:off x="4495651" y="1526904"/>
            <a:ext cx="938736" cy="939937"/>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900" dirty="0">
                <a:solidFill>
                  <a:schemeClr val="bg1"/>
                </a:solidFill>
              </a:rPr>
              <a:t>Organisation &amp; Processes</a:t>
            </a:r>
          </a:p>
        </p:txBody>
      </p:sp>
      <p:sp>
        <p:nvSpPr>
          <p:cNvPr id="173" name="Oval 13">
            <a:extLst>
              <a:ext uri="{FF2B5EF4-FFF2-40B4-BE49-F238E27FC236}">
                <a16:creationId xmlns:a16="http://schemas.microsoft.com/office/drawing/2014/main" id="{747D8EE8-86C3-42EE-93F8-6D0C27002763}"/>
              </a:ext>
            </a:extLst>
          </p:cNvPr>
          <p:cNvSpPr>
            <a:spLocks noChangeArrowheads="1"/>
          </p:cNvSpPr>
          <p:nvPr/>
        </p:nvSpPr>
        <p:spPr bwMode="gray">
          <a:xfrm>
            <a:off x="4645897" y="2331019"/>
            <a:ext cx="908687" cy="907485"/>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174" name="Oval 14">
            <a:extLst>
              <a:ext uri="{FF2B5EF4-FFF2-40B4-BE49-F238E27FC236}">
                <a16:creationId xmlns:a16="http://schemas.microsoft.com/office/drawing/2014/main" id="{3C8447B3-AE08-4745-BFF9-A98FA20AB97A}"/>
              </a:ext>
            </a:extLst>
          </p:cNvPr>
          <p:cNvSpPr>
            <a:spLocks noChangeArrowheads="1"/>
          </p:cNvSpPr>
          <p:nvPr/>
        </p:nvSpPr>
        <p:spPr bwMode="gray">
          <a:xfrm>
            <a:off x="5577421" y="2611077"/>
            <a:ext cx="635841" cy="635840"/>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Partner</a:t>
            </a:r>
            <a:br>
              <a:rPr lang="en-US" sz="1100" dirty="0">
                <a:solidFill>
                  <a:schemeClr val="bg2"/>
                </a:solidFill>
                <a:cs typeface="Arial" panose="020B0604020202020204" pitchFamily="34" charset="0"/>
              </a:rPr>
            </a:br>
            <a:r>
              <a:rPr lang="en-US" sz="1100" dirty="0">
                <a:solidFill>
                  <a:schemeClr val="bg2"/>
                </a:solidFill>
                <a:cs typeface="Arial" panose="020B0604020202020204" pitchFamily="34" charset="0"/>
              </a:rPr>
              <a:t>up</a:t>
            </a:r>
          </a:p>
        </p:txBody>
      </p:sp>
      <p:sp>
        <p:nvSpPr>
          <p:cNvPr id="175" name="Oval 15">
            <a:extLst>
              <a:ext uri="{FF2B5EF4-FFF2-40B4-BE49-F238E27FC236}">
                <a16:creationId xmlns:a16="http://schemas.microsoft.com/office/drawing/2014/main" id="{26454689-0898-4133-A39D-0D6972D47F18}"/>
              </a:ext>
            </a:extLst>
          </p:cNvPr>
          <p:cNvSpPr>
            <a:spLocks noChangeArrowheads="1"/>
          </p:cNvSpPr>
          <p:nvPr/>
        </p:nvSpPr>
        <p:spPr bwMode="gray">
          <a:xfrm>
            <a:off x="5321403" y="1748065"/>
            <a:ext cx="817337" cy="81853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SecOps</a:t>
            </a:r>
          </a:p>
        </p:txBody>
      </p:sp>
      <p:sp>
        <p:nvSpPr>
          <p:cNvPr id="176" name="Oval 16">
            <a:extLst>
              <a:ext uri="{FF2B5EF4-FFF2-40B4-BE49-F238E27FC236}">
                <a16:creationId xmlns:a16="http://schemas.microsoft.com/office/drawing/2014/main" id="{0382B444-979F-466D-9568-F48B6C3991C7}"/>
              </a:ext>
            </a:extLst>
          </p:cNvPr>
          <p:cNvSpPr>
            <a:spLocks noChangeArrowheads="1"/>
          </p:cNvSpPr>
          <p:nvPr/>
        </p:nvSpPr>
        <p:spPr bwMode="gray">
          <a:xfrm>
            <a:off x="4904320" y="959576"/>
            <a:ext cx="771662" cy="771662"/>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Enabling</a:t>
            </a:r>
          </a:p>
        </p:txBody>
      </p:sp>
      <p:sp>
        <p:nvSpPr>
          <p:cNvPr id="178" name="Oval 18">
            <a:extLst>
              <a:ext uri="{FF2B5EF4-FFF2-40B4-BE49-F238E27FC236}">
                <a16:creationId xmlns:a16="http://schemas.microsoft.com/office/drawing/2014/main" id="{FD20FEE8-8FCE-422B-8E8C-5ED678C82232}"/>
              </a:ext>
            </a:extLst>
          </p:cNvPr>
          <p:cNvSpPr>
            <a:spLocks noChangeArrowheads="1"/>
          </p:cNvSpPr>
          <p:nvPr/>
        </p:nvSpPr>
        <p:spPr bwMode="gray">
          <a:xfrm>
            <a:off x="6524571" y="822552"/>
            <a:ext cx="468767" cy="471171"/>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179" name="Oval 19">
            <a:extLst>
              <a:ext uri="{FF2B5EF4-FFF2-40B4-BE49-F238E27FC236}">
                <a16:creationId xmlns:a16="http://schemas.microsoft.com/office/drawing/2014/main" id="{14892828-30B2-487B-8640-948EED61F770}"/>
              </a:ext>
            </a:extLst>
          </p:cNvPr>
          <p:cNvSpPr>
            <a:spLocks noChangeArrowheads="1"/>
          </p:cNvSpPr>
          <p:nvPr/>
        </p:nvSpPr>
        <p:spPr bwMode="gray">
          <a:xfrm>
            <a:off x="6411586" y="1217998"/>
            <a:ext cx="967583" cy="96758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Unified</a:t>
            </a:r>
            <a:br>
              <a:rPr lang="en-US" sz="1100" dirty="0">
                <a:solidFill>
                  <a:schemeClr val="bg2"/>
                </a:solidFill>
                <a:cs typeface="Arial" panose="020B0604020202020204" pitchFamily="34" charset="0"/>
              </a:rPr>
            </a:br>
            <a:r>
              <a:rPr lang="en-US" sz="1100" dirty="0">
                <a:solidFill>
                  <a:schemeClr val="bg2"/>
                </a:solidFill>
                <a:cs typeface="Arial" panose="020B0604020202020204" pitchFamily="34" charset="0"/>
              </a:rPr>
              <a:t>IT</a:t>
            </a:r>
            <a:endParaRPr lang="en-GB" sz="1100" dirty="0">
              <a:solidFill>
                <a:schemeClr val="bg2"/>
              </a:solidFill>
              <a:cs typeface="Arial" panose="020B0604020202020204" pitchFamily="34" charset="0"/>
            </a:endParaRPr>
          </a:p>
        </p:txBody>
      </p:sp>
      <p:sp>
        <p:nvSpPr>
          <p:cNvPr id="180" name="Oval 20">
            <a:extLst>
              <a:ext uri="{FF2B5EF4-FFF2-40B4-BE49-F238E27FC236}">
                <a16:creationId xmlns:a16="http://schemas.microsoft.com/office/drawing/2014/main" id="{A481D504-733F-47F7-846D-6C5AD015C18B}"/>
              </a:ext>
            </a:extLst>
          </p:cNvPr>
          <p:cNvSpPr>
            <a:spLocks noChangeArrowheads="1"/>
          </p:cNvSpPr>
          <p:nvPr/>
        </p:nvSpPr>
        <p:spPr bwMode="gray">
          <a:xfrm>
            <a:off x="7228923" y="1044915"/>
            <a:ext cx="1240430" cy="124042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chemeClr val="bg2"/>
                </a:solidFill>
                <a:cs typeface="Arial" panose="020B0604020202020204" pitchFamily="34" charset="0"/>
              </a:rPr>
              <a:t>Clean Architecture</a:t>
            </a:r>
            <a:endParaRPr lang="en-GB" sz="1200" dirty="0">
              <a:solidFill>
                <a:schemeClr val="bg2"/>
              </a:solidFill>
              <a:cs typeface="Arial" panose="020B0604020202020204" pitchFamily="34" charset="0"/>
            </a:endParaRPr>
          </a:p>
        </p:txBody>
      </p:sp>
      <p:sp>
        <p:nvSpPr>
          <p:cNvPr id="181" name="Oval 21">
            <a:extLst>
              <a:ext uri="{FF2B5EF4-FFF2-40B4-BE49-F238E27FC236}">
                <a16:creationId xmlns:a16="http://schemas.microsoft.com/office/drawing/2014/main" id="{1D1723BB-C6F6-48C7-988F-072CA25BB1F1}"/>
              </a:ext>
            </a:extLst>
          </p:cNvPr>
          <p:cNvSpPr>
            <a:spLocks noChangeArrowheads="1"/>
          </p:cNvSpPr>
          <p:nvPr/>
        </p:nvSpPr>
        <p:spPr bwMode="gray">
          <a:xfrm>
            <a:off x="7138776" y="2081010"/>
            <a:ext cx="831761" cy="831760"/>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de-DE" sz="1100" noProof="1">
                <a:solidFill>
                  <a:schemeClr val="bg2"/>
                </a:solidFill>
                <a:cs typeface="Arial" panose="020B0604020202020204" pitchFamily="34" charset="0"/>
              </a:rPr>
              <a:t>Data Dominion</a:t>
            </a:r>
            <a:endParaRPr lang="en-US" sz="1100" dirty="0">
              <a:solidFill>
                <a:schemeClr val="bg2"/>
              </a:solidFill>
              <a:cs typeface="Arial" panose="020B0604020202020204" pitchFamily="34" charset="0"/>
            </a:endParaRPr>
          </a:p>
        </p:txBody>
      </p:sp>
      <p:sp>
        <p:nvSpPr>
          <p:cNvPr id="182" name="Oval 22">
            <a:extLst>
              <a:ext uri="{FF2B5EF4-FFF2-40B4-BE49-F238E27FC236}">
                <a16:creationId xmlns:a16="http://schemas.microsoft.com/office/drawing/2014/main" id="{06A1828A-BD82-4D51-9FBD-6F2D138103D5}"/>
              </a:ext>
            </a:extLst>
          </p:cNvPr>
          <p:cNvSpPr>
            <a:spLocks noChangeArrowheads="1"/>
          </p:cNvSpPr>
          <p:nvPr/>
        </p:nvSpPr>
        <p:spPr bwMode="gray">
          <a:xfrm>
            <a:off x="6599093" y="2185581"/>
            <a:ext cx="606994" cy="60699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Boost</a:t>
            </a:r>
          </a:p>
        </p:txBody>
      </p:sp>
      <p:sp>
        <p:nvSpPr>
          <p:cNvPr id="183" name="Oval 23">
            <a:extLst>
              <a:ext uri="{FF2B5EF4-FFF2-40B4-BE49-F238E27FC236}">
                <a16:creationId xmlns:a16="http://schemas.microsoft.com/office/drawing/2014/main" id="{1090F0D9-1586-4108-8B59-BA016D6E0DD9}"/>
              </a:ext>
            </a:extLst>
          </p:cNvPr>
          <p:cNvSpPr>
            <a:spLocks noChangeArrowheads="1"/>
          </p:cNvSpPr>
          <p:nvPr/>
        </p:nvSpPr>
        <p:spPr bwMode="gray">
          <a:xfrm>
            <a:off x="6099075" y="1930764"/>
            <a:ext cx="485594" cy="48198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grpSp>
        <p:nvGrpSpPr>
          <p:cNvPr id="94" name="Gruppieren 93">
            <a:extLst>
              <a:ext uri="{FF2B5EF4-FFF2-40B4-BE49-F238E27FC236}">
                <a16:creationId xmlns:a16="http://schemas.microsoft.com/office/drawing/2014/main" id="{7E3306D2-18E1-4E2A-ACA8-64CDC2E88432}"/>
              </a:ext>
            </a:extLst>
          </p:cNvPr>
          <p:cNvGrpSpPr/>
          <p:nvPr/>
        </p:nvGrpSpPr>
        <p:grpSpPr>
          <a:xfrm>
            <a:off x="1167070" y="1866219"/>
            <a:ext cx="3165453" cy="1785651"/>
            <a:chOff x="1556931" y="3859924"/>
            <a:chExt cx="9715297" cy="2380869"/>
          </a:xfrm>
        </p:grpSpPr>
        <p:sp>
          <p:nvSpPr>
            <p:cNvPr id="95" name="Rechteck 94">
              <a:extLst>
                <a:ext uri="{FF2B5EF4-FFF2-40B4-BE49-F238E27FC236}">
                  <a16:creationId xmlns:a16="http://schemas.microsoft.com/office/drawing/2014/main" id="{6614B4BF-C20A-4346-9A98-ED6356EEF04B}"/>
                </a:ext>
              </a:extLst>
            </p:cNvPr>
            <p:cNvSpPr/>
            <p:nvPr/>
          </p:nvSpPr>
          <p:spPr>
            <a:xfrm>
              <a:off x="1556934" y="3859924"/>
              <a:ext cx="9715294" cy="720198"/>
            </a:xfrm>
            <a:prstGeom prst="rect">
              <a:avLst/>
            </a:prstGeom>
          </p:spPr>
          <p:txBody>
            <a:bodyPr wrap="square" lIns="0" tIns="0" rIns="0" bIns="0">
              <a:spAutoFit/>
            </a:bodyPr>
            <a:lstStyle/>
            <a:p>
              <a:pPr>
                <a:lnSpc>
                  <a:spcPct val="90000"/>
                </a:lnSpc>
              </a:pPr>
              <a:r>
                <a:rPr lang="en-US" sz="1950" b="1" dirty="0">
                  <a:solidFill>
                    <a:schemeClr val="bg1"/>
                  </a:solidFill>
                  <a:latin typeface="+mj-lt"/>
                </a:rPr>
                <a:t>The easiest way to predict the future</a:t>
              </a:r>
              <a:r>
                <a:rPr lang="en-US" sz="1950" dirty="0">
                  <a:solidFill>
                    <a:schemeClr val="bg1"/>
                  </a:solidFill>
                  <a:latin typeface="+mj-lt"/>
                </a:rPr>
                <a:t> is to implement it.”</a:t>
              </a:r>
              <a:endParaRPr lang="en-US" sz="1950" dirty="0">
                <a:solidFill>
                  <a:schemeClr val="bg1"/>
                </a:solidFill>
                <a:latin typeface="Calibri Light" panose="020F0302020204030204" pitchFamily="34" charset="0"/>
              </a:endParaRPr>
            </a:p>
          </p:txBody>
        </p:sp>
        <p:sp>
          <p:nvSpPr>
            <p:cNvPr id="96" name="Rechteck 95">
              <a:extLst>
                <a:ext uri="{FF2B5EF4-FFF2-40B4-BE49-F238E27FC236}">
                  <a16:creationId xmlns:a16="http://schemas.microsoft.com/office/drawing/2014/main" id="{C44FCAD5-5601-46A9-8C87-B55487679B53}"/>
                </a:ext>
              </a:extLst>
            </p:cNvPr>
            <p:cNvSpPr/>
            <p:nvPr/>
          </p:nvSpPr>
          <p:spPr>
            <a:xfrm>
              <a:off x="1556931" y="5963794"/>
              <a:ext cx="6914218" cy="276999"/>
            </a:xfrm>
            <a:prstGeom prst="rect">
              <a:avLst/>
            </a:prstGeom>
          </p:spPr>
          <p:txBody>
            <a:bodyPr wrap="square" lIns="0" tIns="0" rIns="0" bIns="0">
              <a:spAutoFit/>
            </a:bodyPr>
            <a:lstStyle/>
            <a:p>
              <a:pPr>
                <a:lnSpc>
                  <a:spcPct val="90000"/>
                </a:lnSpc>
              </a:pPr>
              <a:r>
                <a:rPr lang="en-US" sz="1500" dirty="0">
                  <a:solidFill>
                    <a:schemeClr val="bg1"/>
                  </a:solidFill>
                  <a:latin typeface="+mj-lt"/>
                </a:rPr>
                <a:t>David Heinemeier Hansson</a:t>
              </a:r>
            </a:p>
          </p:txBody>
        </p:sp>
      </p:grpSp>
      <p:sp>
        <p:nvSpPr>
          <p:cNvPr id="97" name="Freihandform 12">
            <a:extLst>
              <a:ext uri="{FF2B5EF4-FFF2-40B4-BE49-F238E27FC236}">
                <a16:creationId xmlns:a16="http://schemas.microsoft.com/office/drawing/2014/main" id="{F1528891-3E53-4CB5-B6ED-7E410836C7CD}"/>
              </a:ext>
            </a:extLst>
          </p:cNvPr>
          <p:cNvSpPr/>
          <p:nvPr/>
        </p:nvSpPr>
        <p:spPr bwMode="auto">
          <a:xfrm>
            <a:off x="403368" y="1904562"/>
            <a:ext cx="243876" cy="442825"/>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rtlCol="0" anchor="ctr"/>
          <a:lstStyle/>
          <a:p>
            <a:pPr algn="ctr"/>
            <a:endParaRPr lang="en-US" sz="1350" dirty="0"/>
          </a:p>
        </p:txBody>
      </p:sp>
      <p:sp>
        <p:nvSpPr>
          <p:cNvPr id="98" name="Freihandform 13">
            <a:extLst>
              <a:ext uri="{FF2B5EF4-FFF2-40B4-BE49-F238E27FC236}">
                <a16:creationId xmlns:a16="http://schemas.microsoft.com/office/drawing/2014/main" id="{D9A86945-0B20-4A86-9DB1-C768B4B5853C}"/>
              </a:ext>
            </a:extLst>
          </p:cNvPr>
          <p:cNvSpPr/>
          <p:nvPr/>
        </p:nvSpPr>
        <p:spPr bwMode="auto">
          <a:xfrm>
            <a:off x="687610" y="1904562"/>
            <a:ext cx="243876" cy="442825"/>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rtlCol="0" anchor="ctr"/>
          <a:lstStyle/>
          <a:p>
            <a:pPr algn="ctr"/>
            <a:endParaRPr lang="en-US" sz="1350" dirty="0"/>
          </a:p>
        </p:txBody>
      </p:sp>
      <p:pic>
        <p:nvPicPr>
          <p:cNvPr id="133" name="Grafik 132" descr="Dirigent">
            <a:extLst>
              <a:ext uri="{FF2B5EF4-FFF2-40B4-BE49-F238E27FC236}">
                <a16:creationId xmlns:a16="http://schemas.microsoft.com/office/drawing/2014/main" id="{26718145-185E-447B-87BA-BFFEFF7364F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76903" y="1995686"/>
            <a:ext cx="324000" cy="324000"/>
          </a:xfrm>
          <a:prstGeom prst="rect">
            <a:avLst/>
          </a:prstGeom>
        </p:spPr>
      </p:pic>
      <p:pic>
        <p:nvPicPr>
          <p:cNvPr id="134" name="Grafik 133" descr="LKW">
            <a:extLst>
              <a:ext uri="{FF2B5EF4-FFF2-40B4-BE49-F238E27FC236}">
                <a16:creationId xmlns:a16="http://schemas.microsoft.com/office/drawing/2014/main" id="{2DCC3E90-C547-4A9E-8747-3931AC3982B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37555" y="908154"/>
            <a:ext cx="288000" cy="288000"/>
          </a:xfrm>
          <a:prstGeom prst="rect">
            <a:avLst/>
          </a:prstGeom>
        </p:spPr>
      </p:pic>
      <p:sp>
        <p:nvSpPr>
          <p:cNvPr id="67" name="Oval 13">
            <a:extLst>
              <a:ext uri="{FF2B5EF4-FFF2-40B4-BE49-F238E27FC236}">
                <a16:creationId xmlns:a16="http://schemas.microsoft.com/office/drawing/2014/main" id="{73A57340-F692-410D-B1C4-EDBD6054573B}"/>
              </a:ext>
            </a:extLst>
          </p:cNvPr>
          <p:cNvSpPr>
            <a:spLocks noChangeArrowheads="1"/>
          </p:cNvSpPr>
          <p:nvPr/>
        </p:nvSpPr>
        <p:spPr bwMode="gray">
          <a:xfrm>
            <a:off x="6750885" y="3529929"/>
            <a:ext cx="908687" cy="907485"/>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US" altLang="de-DE" sz="900" noProof="1">
                <a:solidFill>
                  <a:schemeClr val="bg1"/>
                </a:solidFill>
              </a:rPr>
              <a:t>People &amp; Development</a:t>
            </a:r>
            <a:endParaRPr lang="en-US" sz="900" dirty="0">
              <a:solidFill>
                <a:schemeClr val="bg1"/>
              </a:solidFill>
            </a:endParaRPr>
          </a:p>
        </p:txBody>
      </p:sp>
      <p:sp>
        <p:nvSpPr>
          <p:cNvPr id="68" name="Oval 22">
            <a:extLst>
              <a:ext uri="{FF2B5EF4-FFF2-40B4-BE49-F238E27FC236}">
                <a16:creationId xmlns:a16="http://schemas.microsoft.com/office/drawing/2014/main" id="{DDFF30CF-5032-46D8-8EED-8F121D55E754}"/>
              </a:ext>
            </a:extLst>
          </p:cNvPr>
          <p:cNvSpPr>
            <a:spLocks noChangeArrowheads="1"/>
          </p:cNvSpPr>
          <p:nvPr/>
        </p:nvSpPr>
        <p:spPr bwMode="gray">
          <a:xfrm>
            <a:off x="6985969" y="2802844"/>
            <a:ext cx="606994" cy="60699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3" name="Grafik 2" descr="Eimer und Wischmopp">
            <a:extLst>
              <a:ext uri="{FF2B5EF4-FFF2-40B4-BE49-F238E27FC236}">
                <a16:creationId xmlns:a16="http://schemas.microsoft.com/office/drawing/2014/main" id="{0B09E14B-2B5C-477B-A7E9-896678D8BC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87580" y="2911863"/>
            <a:ext cx="369406" cy="369406"/>
          </a:xfrm>
          <a:prstGeom prst="rect">
            <a:avLst/>
          </a:prstGeom>
        </p:spPr>
      </p:pic>
      <p:pic>
        <p:nvPicPr>
          <p:cNvPr id="5" name="Grafik 4" descr="Tyrannosaurus Rex">
            <a:extLst>
              <a:ext uri="{FF2B5EF4-FFF2-40B4-BE49-F238E27FC236}">
                <a16:creationId xmlns:a16="http://schemas.microsoft.com/office/drawing/2014/main" id="{7B34C277-69B8-4D7C-845E-16F3E77B7B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83380" y="2480238"/>
            <a:ext cx="645212" cy="645212"/>
          </a:xfrm>
          <a:prstGeom prst="rect">
            <a:avLst/>
          </a:prstGeom>
        </p:spPr>
      </p:pic>
      <p:sp>
        <p:nvSpPr>
          <p:cNvPr id="141" name="Oval 17">
            <a:extLst>
              <a:ext uri="{FF2B5EF4-FFF2-40B4-BE49-F238E27FC236}">
                <a16:creationId xmlns:a16="http://schemas.microsoft.com/office/drawing/2014/main" id="{08811C86-5CAE-4F9A-9954-438E874B1416}"/>
              </a:ext>
            </a:extLst>
          </p:cNvPr>
          <p:cNvSpPr>
            <a:spLocks noChangeArrowheads="1"/>
          </p:cNvSpPr>
          <p:nvPr/>
        </p:nvSpPr>
        <p:spPr bwMode="gray">
          <a:xfrm>
            <a:off x="5617857" y="1057429"/>
            <a:ext cx="939600" cy="939600"/>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de-AT" sz="900" dirty="0">
                <a:solidFill>
                  <a:schemeClr val="bg1"/>
                </a:solidFill>
              </a:rPr>
              <a:t>Customer</a:t>
            </a:r>
            <a:br>
              <a:rPr lang="de-AT" sz="900" dirty="0">
                <a:solidFill>
                  <a:schemeClr val="bg1"/>
                </a:solidFill>
              </a:rPr>
            </a:br>
            <a:r>
              <a:rPr lang="de-AT" sz="900" dirty="0">
                <a:solidFill>
                  <a:schemeClr val="bg1"/>
                </a:solidFill>
              </a:rPr>
              <a:t>&amp; Market</a:t>
            </a:r>
            <a:endParaRPr lang="en-GB" sz="900" dirty="0">
              <a:solidFill>
                <a:schemeClr val="bg1"/>
              </a:solidFill>
            </a:endParaRPr>
          </a:p>
        </p:txBody>
      </p:sp>
      <p:pic>
        <p:nvPicPr>
          <p:cNvPr id="70" name="Grafik 69">
            <a:extLst>
              <a:ext uri="{FF2B5EF4-FFF2-40B4-BE49-F238E27FC236}">
                <a16:creationId xmlns:a16="http://schemas.microsoft.com/office/drawing/2014/main" id="{16C3956A-15E1-4C44-A607-69DE9C98CB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3324637327"/>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Oval 17">
            <a:extLst>
              <a:ext uri="{FF2B5EF4-FFF2-40B4-BE49-F238E27FC236}">
                <a16:creationId xmlns:a16="http://schemas.microsoft.com/office/drawing/2014/main" id="{65115B9D-4AFD-411D-A027-518BD5C424F6}"/>
              </a:ext>
            </a:extLst>
          </p:cNvPr>
          <p:cNvSpPr>
            <a:spLocks noChangeArrowheads="1"/>
          </p:cNvSpPr>
          <p:nvPr/>
        </p:nvSpPr>
        <p:spPr bwMode="gray">
          <a:xfrm>
            <a:off x="6013388" y="3612208"/>
            <a:ext cx="702000" cy="702000"/>
          </a:xfrm>
          <a:prstGeom prst="ellipse">
            <a:avLst/>
          </a:prstGeom>
          <a:solidFill>
            <a:schemeClr val="accent5">
              <a:lumMod val="50000"/>
              <a:alpha val="85000"/>
            </a:schemeClr>
          </a:solidFill>
          <a:ln>
            <a:noFill/>
          </a:ln>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400050">
              <a:lnSpc>
                <a:spcPct val="90000"/>
              </a:lnSpc>
              <a:spcBef>
                <a:spcPct val="0"/>
              </a:spcBef>
              <a:spcAft>
                <a:spcPct val="35000"/>
              </a:spcAft>
            </a:pPr>
            <a:r>
              <a:rPr lang="en-GB" sz="600" dirty="0">
                <a:solidFill>
                  <a:schemeClr val="bg1"/>
                </a:solidFill>
              </a:rPr>
              <a:t>Technology &amp; Infrastructure</a:t>
            </a:r>
          </a:p>
        </p:txBody>
      </p:sp>
      <p:sp>
        <p:nvSpPr>
          <p:cNvPr id="194" name="Freihandform: Form 193">
            <a:extLst>
              <a:ext uri="{FF2B5EF4-FFF2-40B4-BE49-F238E27FC236}">
                <a16:creationId xmlns:a16="http://schemas.microsoft.com/office/drawing/2014/main" id="{FA9FCB27-98B7-45BF-8982-6242A12840E9}"/>
              </a:ext>
            </a:extLst>
          </p:cNvPr>
          <p:cNvSpPr>
            <a:spLocks/>
          </p:cNvSpPr>
          <p:nvPr/>
        </p:nvSpPr>
        <p:spPr>
          <a:xfrm>
            <a:off x="6898559" y="1519395"/>
            <a:ext cx="728865" cy="728865"/>
          </a:xfrm>
          <a:custGeom>
            <a:avLst/>
            <a:gdLst>
              <a:gd name="connsiteX0" fmla="*/ 0 w 976585"/>
              <a:gd name="connsiteY0" fmla="*/ 488293 h 976585"/>
              <a:gd name="connsiteX1" fmla="*/ 488293 w 976585"/>
              <a:gd name="connsiteY1" fmla="*/ 0 h 976585"/>
              <a:gd name="connsiteX2" fmla="*/ 976586 w 976585"/>
              <a:gd name="connsiteY2" fmla="*/ 488293 h 976585"/>
              <a:gd name="connsiteX3" fmla="*/ 488293 w 976585"/>
              <a:gd name="connsiteY3" fmla="*/ 976586 h 976585"/>
              <a:gd name="connsiteX4" fmla="*/ 0 w 976585"/>
              <a:gd name="connsiteY4" fmla="*/ 488293 h 97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85" h="976585">
                <a:moveTo>
                  <a:pt x="0" y="488293"/>
                </a:moveTo>
                <a:cubicBezTo>
                  <a:pt x="0" y="218616"/>
                  <a:pt x="218616" y="0"/>
                  <a:pt x="488293" y="0"/>
                </a:cubicBezTo>
                <a:cubicBezTo>
                  <a:pt x="757970" y="0"/>
                  <a:pt x="976586" y="218616"/>
                  <a:pt x="976586" y="488293"/>
                </a:cubicBezTo>
                <a:cubicBezTo>
                  <a:pt x="976586" y="757970"/>
                  <a:pt x="757970" y="976586"/>
                  <a:pt x="488293" y="976586"/>
                </a:cubicBezTo>
                <a:cubicBezTo>
                  <a:pt x="218616" y="976586"/>
                  <a:pt x="0" y="757970"/>
                  <a:pt x="0" y="488293"/>
                </a:cubicBezTo>
                <a:close/>
              </a:path>
            </a:pathLst>
          </a:cu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Customer</a:t>
            </a:r>
            <a:br>
              <a:rPr lang="en-GB" sz="600" dirty="0">
                <a:solidFill>
                  <a:schemeClr val="bg1"/>
                </a:solidFill>
              </a:rPr>
            </a:br>
            <a:r>
              <a:rPr lang="en-GB" sz="600" dirty="0">
                <a:solidFill>
                  <a:schemeClr val="bg1"/>
                </a:solidFill>
              </a:rPr>
              <a:t>&amp; Market</a:t>
            </a:r>
          </a:p>
        </p:txBody>
      </p:sp>
      <p:sp>
        <p:nvSpPr>
          <p:cNvPr id="105" name="Freihandform: Form 104">
            <a:extLst>
              <a:ext uri="{FF2B5EF4-FFF2-40B4-BE49-F238E27FC236}">
                <a16:creationId xmlns:a16="http://schemas.microsoft.com/office/drawing/2014/main" id="{21EE4F7A-984A-4945-B67D-F806654AD98B}"/>
              </a:ext>
            </a:extLst>
          </p:cNvPr>
          <p:cNvSpPr>
            <a:spLocks/>
          </p:cNvSpPr>
          <p:nvPr/>
        </p:nvSpPr>
        <p:spPr bwMode="gray">
          <a:xfrm>
            <a:off x="250825" y="3903990"/>
            <a:ext cx="6181200" cy="828000"/>
          </a:xfrm>
          <a:custGeom>
            <a:avLst/>
            <a:gdLst>
              <a:gd name="connsiteX0" fmla="*/ 0 w 6181200"/>
              <a:gd name="connsiteY0" fmla="*/ 0 h 828000"/>
              <a:gd name="connsiteX1" fmla="*/ 5304806 w 6181200"/>
              <a:gd name="connsiteY1" fmla="*/ 0 h 828000"/>
              <a:gd name="connsiteX2" fmla="*/ 5386600 w 6181200"/>
              <a:gd name="connsiteY2" fmla="*/ 134637 h 828000"/>
              <a:gd name="connsiteX3" fmla="*/ 6084662 w 6181200"/>
              <a:gd name="connsiteY3" fmla="*/ 768625 h 828000"/>
              <a:gd name="connsiteX4" fmla="*/ 6181200 w 6181200"/>
              <a:gd name="connsiteY4" fmla="*/ 815130 h 828000"/>
              <a:gd name="connsiteX5" fmla="*/ 6181200 w 6181200"/>
              <a:gd name="connsiteY5" fmla="*/ 828000 h 828000"/>
              <a:gd name="connsiteX6" fmla="*/ 0 w 6181200"/>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828000">
                <a:moveTo>
                  <a:pt x="0" y="0"/>
                </a:moveTo>
                <a:lnTo>
                  <a:pt x="5304806" y="0"/>
                </a:lnTo>
                <a:lnTo>
                  <a:pt x="5386600" y="134637"/>
                </a:lnTo>
                <a:cubicBezTo>
                  <a:pt x="5564510" y="397979"/>
                  <a:pt x="5804109" y="616220"/>
                  <a:pt x="6084662" y="768625"/>
                </a:cubicBezTo>
                <a:lnTo>
                  <a:pt x="6181200" y="815130"/>
                </a:lnTo>
                <a:lnTo>
                  <a:pt x="6181200"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a:tabLst>
                <a:tab pos="1431925" algn="l"/>
              </a:tabLst>
            </a:pPr>
            <a:r>
              <a:rPr lang="de-DE" sz="1100" dirty="0">
                <a:solidFill>
                  <a:srgbClr val="000000"/>
                </a:solidFill>
              </a:rPr>
              <a:t>Wo Licht ist, ist Schatten. Digitale Daten zieht unterschiedliche Arten der Kriminalität an.</a:t>
            </a:r>
            <a:br>
              <a:rPr lang="de-DE" sz="1100" dirty="0">
                <a:solidFill>
                  <a:srgbClr val="000000"/>
                </a:solidFill>
              </a:rPr>
            </a:br>
            <a:r>
              <a:rPr lang="de-DE" sz="1100" dirty="0">
                <a:solidFill>
                  <a:srgbClr val="000000"/>
                </a:solidFill>
              </a:rPr>
              <a:t>Damit unsere Kunden uns Daten anvertrauen können, errichten wir eine Zero</a:t>
            </a:r>
            <a:br>
              <a:rPr lang="de-DE" sz="1100" dirty="0">
                <a:solidFill>
                  <a:srgbClr val="000000"/>
                </a:solidFill>
              </a:rPr>
            </a:br>
            <a:r>
              <a:rPr lang="de-DE" sz="1100" dirty="0">
                <a:solidFill>
                  <a:srgbClr val="000000"/>
                </a:solidFill>
              </a:rPr>
              <a:t>Trust-Infrastruktur und halten ein entsprechendes Verhalten vor.</a:t>
            </a:r>
            <a:endParaRPr lang="en-US" sz="1100" dirty="0">
              <a:solidFill>
                <a:srgbClr val="000000"/>
              </a:solidFill>
            </a:endParaRPr>
          </a:p>
        </p:txBody>
      </p:sp>
      <p:sp>
        <p:nvSpPr>
          <p:cNvPr id="103" name="Freihandform: Form 102">
            <a:extLst>
              <a:ext uri="{FF2B5EF4-FFF2-40B4-BE49-F238E27FC236}">
                <a16:creationId xmlns:a16="http://schemas.microsoft.com/office/drawing/2014/main" id="{DEDAA4D2-DCC7-4119-A7F9-E80C0B71D3E5}"/>
              </a:ext>
            </a:extLst>
          </p:cNvPr>
          <p:cNvSpPr/>
          <p:nvPr/>
        </p:nvSpPr>
        <p:spPr>
          <a:xfrm>
            <a:off x="250825" y="2355736"/>
            <a:ext cx="5134138" cy="324000"/>
          </a:xfrm>
          <a:custGeom>
            <a:avLst/>
            <a:gdLst>
              <a:gd name="connsiteX0" fmla="*/ 0 w 5134138"/>
              <a:gd name="connsiteY0" fmla="*/ 0 h 324000"/>
              <a:gd name="connsiteX1" fmla="*/ 5134138 w 5134138"/>
              <a:gd name="connsiteY1" fmla="*/ 0 h 324000"/>
              <a:gd name="connsiteX2" fmla="*/ 5088674 w 5134138"/>
              <a:gd name="connsiteY2" fmla="*/ 176815 h 324000"/>
              <a:gd name="connsiteX3" fmla="*/ 5066211 w 5134138"/>
              <a:gd name="connsiteY3" fmla="*/ 324000 h 324000"/>
              <a:gd name="connsiteX4" fmla="*/ 0 w 5134138"/>
              <a:gd name="connsiteY4" fmla="*/ 324000 h 3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138" h="324000">
                <a:moveTo>
                  <a:pt x="0" y="0"/>
                </a:moveTo>
                <a:lnTo>
                  <a:pt x="5134138" y="0"/>
                </a:lnTo>
                <a:lnTo>
                  <a:pt x="5088674" y="176815"/>
                </a:lnTo>
                <a:lnTo>
                  <a:pt x="5066211"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5">
                    <a:lumMod val="50000"/>
                  </a:schemeClr>
                </a:solidFill>
              </a:rPr>
              <a:t>UNIFIED IT</a:t>
            </a:r>
          </a:p>
        </p:txBody>
      </p:sp>
      <p:sp>
        <p:nvSpPr>
          <p:cNvPr id="102" name="Freihandform: Form 101">
            <a:extLst>
              <a:ext uri="{FF2B5EF4-FFF2-40B4-BE49-F238E27FC236}">
                <a16:creationId xmlns:a16="http://schemas.microsoft.com/office/drawing/2014/main" id="{AA5DF91E-2F59-4C55-8BF6-8853A4206587}"/>
              </a:ext>
            </a:extLst>
          </p:cNvPr>
          <p:cNvSpPr>
            <a:spLocks/>
          </p:cNvSpPr>
          <p:nvPr/>
        </p:nvSpPr>
        <p:spPr bwMode="gray">
          <a:xfrm>
            <a:off x="250826" y="2679776"/>
            <a:ext cx="5134223" cy="828000"/>
          </a:xfrm>
          <a:custGeom>
            <a:avLst/>
            <a:gdLst>
              <a:gd name="connsiteX0" fmla="*/ 0 w 5134223"/>
              <a:gd name="connsiteY0" fmla="*/ 0 h 828000"/>
              <a:gd name="connsiteX1" fmla="*/ 5066205 w 5134223"/>
              <a:gd name="connsiteY1" fmla="*/ 0 h 828000"/>
              <a:gd name="connsiteX2" fmla="*/ 5058670 w 5134223"/>
              <a:gd name="connsiteY2" fmla="*/ 49371 h 828000"/>
              <a:gd name="connsiteX3" fmla="*/ 5048447 w 5134223"/>
              <a:gd name="connsiteY3" fmla="*/ 251814 h 828000"/>
              <a:gd name="connsiteX4" fmla="*/ 5088674 w 5134223"/>
              <a:gd name="connsiteY4" fmla="*/ 650853 h 828000"/>
              <a:gd name="connsiteX5" fmla="*/ 5134223 w 5134223"/>
              <a:gd name="connsiteY5" fmla="*/ 828000 h 828000"/>
              <a:gd name="connsiteX6" fmla="*/ 0 w 5134223"/>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4223" h="828000">
                <a:moveTo>
                  <a:pt x="0" y="0"/>
                </a:moveTo>
                <a:lnTo>
                  <a:pt x="5066205" y="0"/>
                </a:lnTo>
                <a:lnTo>
                  <a:pt x="5058670" y="49371"/>
                </a:lnTo>
                <a:cubicBezTo>
                  <a:pt x="5051910" y="115932"/>
                  <a:pt x="5048447" y="183469"/>
                  <a:pt x="5048447" y="251814"/>
                </a:cubicBezTo>
                <a:cubicBezTo>
                  <a:pt x="5048447" y="388505"/>
                  <a:pt x="5062298" y="521960"/>
                  <a:pt x="5088674" y="650853"/>
                </a:cubicBezTo>
                <a:lnTo>
                  <a:pt x="5134223"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a:tabLst>
                <a:tab pos="1431925" algn="l"/>
              </a:tabLst>
            </a:pPr>
            <a:r>
              <a:rPr lang="de-DE" sz="1100" dirty="0">
                <a:solidFill>
                  <a:srgbClr val="000000"/>
                </a:solidFill>
              </a:rPr>
              <a:t>Wissensaustausch, Teamwork, Portfoliomanagement, Datenverarbeitung - Insellösungen führen zu Inselfähigkeiten (nur bedingt auf andere Umstände anwendbare Kompetenzen), während wir einen synchronisierten und adaptiven IT- und Digitalisierungsansatz benötigen.</a:t>
            </a:r>
            <a:endParaRPr lang="en-US" sz="1100" dirty="0">
              <a:solidFill>
                <a:srgbClr val="000000"/>
              </a:solidFill>
            </a:endParaRPr>
          </a:p>
        </p:txBody>
      </p:sp>
      <p:sp>
        <p:nvSpPr>
          <p:cNvPr id="104" name="Freihandform: Form 103">
            <a:extLst>
              <a:ext uri="{FF2B5EF4-FFF2-40B4-BE49-F238E27FC236}">
                <a16:creationId xmlns:a16="http://schemas.microsoft.com/office/drawing/2014/main" id="{E2EC26C9-1A33-46FB-9B2A-ACC424D12794}"/>
              </a:ext>
            </a:extLst>
          </p:cNvPr>
          <p:cNvSpPr/>
          <p:nvPr/>
        </p:nvSpPr>
        <p:spPr>
          <a:xfrm>
            <a:off x="250825" y="3579894"/>
            <a:ext cx="5304748" cy="324000"/>
          </a:xfrm>
          <a:custGeom>
            <a:avLst/>
            <a:gdLst>
              <a:gd name="connsiteX0" fmla="*/ 0 w 5304748"/>
              <a:gd name="connsiteY0" fmla="*/ 0 h 324000"/>
              <a:gd name="connsiteX1" fmla="*/ 5159246 w 5304748"/>
              <a:gd name="connsiteY1" fmla="*/ 0 h 324000"/>
              <a:gd name="connsiteX2" fmla="*/ 5204045 w 5304748"/>
              <a:gd name="connsiteY2" fmla="*/ 122402 h 324000"/>
              <a:gd name="connsiteX3" fmla="*/ 5287422 w 5304748"/>
              <a:gd name="connsiteY3" fmla="*/ 295482 h 324000"/>
              <a:gd name="connsiteX4" fmla="*/ 5304748 w 5304748"/>
              <a:gd name="connsiteY4" fmla="*/ 324000 h 324000"/>
              <a:gd name="connsiteX5" fmla="*/ 0 w 5304748"/>
              <a:gd name="connsiteY5"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4748" h="324000">
                <a:moveTo>
                  <a:pt x="0" y="0"/>
                </a:moveTo>
                <a:lnTo>
                  <a:pt x="5159246" y="0"/>
                </a:lnTo>
                <a:lnTo>
                  <a:pt x="5204045" y="122402"/>
                </a:lnTo>
                <a:cubicBezTo>
                  <a:pt x="5229094" y="181623"/>
                  <a:pt x="5256941" y="239371"/>
                  <a:pt x="5287422" y="295482"/>
                </a:cubicBezTo>
                <a:lnTo>
                  <a:pt x="5304748"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5">
                    <a:lumMod val="50000"/>
                  </a:schemeClr>
                </a:solidFill>
              </a:rPr>
              <a:t>SEC-OPS</a:t>
            </a:r>
          </a:p>
        </p:txBody>
      </p:sp>
      <p:sp>
        <p:nvSpPr>
          <p:cNvPr id="100" name="Freihandform: Form 99">
            <a:extLst>
              <a:ext uri="{FF2B5EF4-FFF2-40B4-BE49-F238E27FC236}">
                <a16:creationId xmlns:a16="http://schemas.microsoft.com/office/drawing/2014/main" id="{5C1515E7-7151-4A0A-8482-74C59D988896}"/>
              </a:ext>
            </a:extLst>
          </p:cNvPr>
          <p:cNvSpPr/>
          <p:nvPr/>
        </p:nvSpPr>
        <p:spPr>
          <a:xfrm>
            <a:off x="250825" y="1131889"/>
            <a:ext cx="6181200" cy="324000"/>
          </a:xfrm>
          <a:custGeom>
            <a:avLst/>
            <a:gdLst>
              <a:gd name="connsiteX0" fmla="*/ 0 w 6181200"/>
              <a:gd name="connsiteY0" fmla="*/ 0 h 324000"/>
              <a:gd name="connsiteX1" fmla="*/ 6181200 w 6181200"/>
              <a:gd name="connsiteY1" fmla="*/ 0 h 324000"/>
              <a:gd name="connsiteX2" fmla="*/ 6181200 w 6181200"/>
              <a:gd name="connsiteY2" fmla="*/ 12171 h 324000"/>
              <a:gd name="connsiteX3" fmla="*/ 6084662 w 6181200"/>
              <a:gd name="connsiteY3" fmla="*/ 58676 h 324000"/>
              <a:gd name="connsiteX4" fmla="*/ 5768983 w 6181200"/>
              <a:gd name="connsiteY4" fmla="*/ 271837 h 324000"/>
              <a:gd name="connsiteX5" fmla="*/ 5711589 w 6181200"/>
              <a:gd name="connsiteY5" fmla="*/ 324000 h 324000"/>
              <a:gd name="connsiteX6" fmla="*/ 0 w 6181200"/>
              <a:gd name="connsiteY6"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324000">
                <a:moveTo>
                  <a:pt x="0" y="0"/>
                </a:moveTo>
                <a:lnTo>
                  <a:pt x="6181200" y="0"/>
                </a:lnTo>
                <a:lnTo>
                  <a:pt x="6181200" y="12171"/>
                </a:lnTo>
                <a:lnTo>
                  <a:pt x="6084662" y="58676"/>
                </a:lnTo>
                <a:cubicBezTo>
                  <a:pt x="5972441" y="119639"/>
                  <a:pt x="5866772" y="191134"/>
                  <a:pt x="5768983" y="271837"/>
                </a:cubicBezTo>
                <a:lnTo>
                  <a:pt x="5711589"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5">
                    <a:lumMod val="50000"/>
                  </a:schemeClr>
                </a:solidFill>
              </a:rPr>
              <a:t>DATA DOMINION</a:t>
            </a:r>
          </a:p>
        </p:txBody>
      </p:sp>
      <p:sp>
        <p:nvSpPr>
          <p:cNvPr id="101" name="Freihandform: Form 100">
            <a:extLst>
              <a:ext uri="{FF2B5EF4-FFF2-40B4-BE49-F238E27FC236}">
                <a16:creationId xmlns:a16="http://schemas.microsoft.com/office/drawing/2014/main" id="{7B583455-3DC7-4225-AD3C-01AEA5103F72}"/>
              </a:ext>
            </a:extLst>
          </p:cNvPr>
          <p:cNvSpPr>
            <a:spLocks/>
          </p:cNvSpPr>
          <p:nvPr/>
        </p:nvSpPr>
        <p:spPr bwMode="gray">
          <a:xfrm>
            <a:off x="250826" y="1455618"/>
            <a:ext cx="5711887" cy="828000"/>
          </a:xfrm>
          <a:custGeom>
            <a:avLst/>
            <a:gdLst>
              <a:gd name="connsiteX0" fmla="*/ 0 w 5711887"/>
              <a:gd name="connsiteY0" fmla="*/ 0 h 828000"/>
              <a:gd name="connsiteX1" fmla="*/ 5711887 w 5711887"/>
              <a:gd name="connsiteY1" fmla="*/ 0 h 828000"/>
              <a:gd name="connsiteX2" fmla="*/ 5628376 w 5711887"/>
              <a:gd name="connsiteY2" fmla="*/ 75901 h 828000"/>
              <a:gd name="connsiteX3" fmla="*/ 5204045 w 5711887"/>
              <a:gd name="connsiteY3" fmla="*/ 705267 h 828000"/>
              <a:gd name="connsiteX4" fmla="*/ 5159124 w 5711887"/>
              <a:gd name="connsiteY4" fmla="*/ 828000 h 828000"/>
              <a:gd name="connsiteX5" fmla="*/ 0 w 5711887"/>
              <a:gd name="connsiteY5"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1887" h="828000">
                <a:moveTo>
                  <a:pt x="0" y="0"/>
                </a:moveTo>
                <a:lnTo>
                  <a:pt x="5711887" y="0"/>
                </a:lnTo>
                <a:lnTo>
                  <a:pt x="5628376" y="75901"/>
                </a:lnTo>
                <a:cubicBezTo>
                  <a:pt x="5449221" y="255055"/>
                  <a:pt x="5304239" y="468383"/>
                  <a:pt x="5204045" y="705267"/>
                </a:cubicBezTo>
                <a:lnTo>
                  <a:pt x="5159124"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a:tabLst>
                <a:tab pos="1431925" algn="l"/>
              </a:tabLst>
            </a:pPr>
            <a:r>
              <a:rPr lang="de-DE" sz="1100" dirty="0">
                <a:solidFill>
                  <a:srgbClr val="000000"/>
                </a:solidFill>
              </a:rPr>
              <a:t>Relevante Fähigkeiten, angemessene Praktiken, geeignete Sensoren (IoT);</a:t>
            </a:r>
            <a:br>
              <a:rPr lang="de-DE" sz="1100" dirty="0">
                <a:solidFill>
                  <a:srgbClr val="000000"/>
                </a:solidFill>
              </a:rPr>
            </a:br>
            <a:r>
              <a:rPr lang="de-DE" sz="1100" dirty="0">
                <a:solidFill>
                  <a:srgbClr val="000000"/>
                </a:solidFill>
              </a:rPr>
              <a:t>Dies u.a. wird Teil unserer DNA, um Daten nicht nur nachträglich aktiv zu verarbeiten.</a:t>
            </a:r>
            <a:endParaRPr lang="en-US" sz="1100" dirty="0">
              <a:solidFill>
                <a:srgbClr val="000000"/>
              </a:solidFill>
            </a:endParaRPr>
          </a:p>
        </p:txBody>
      </p:sp>
      <p:sp>
        <p:nvSpPr>
          <p:cNvPr id="68" name="Titel 1">
            <a:extLst>
              <a:ext uri="{FF2B5EF4-FFF2-40B4-BE49-F238E27FC236}">
                <a16:creationId xmlns:a16="http://schemas.microsoft.com/office/drawing/2014/main" id="{AC76F02B-FBC6-4A41-81EF-2561DD597DD0}"/>
              </a:ext>
            </a:extLst>
          </p:cNvPr>
          <p:cNvSpPr>
            <a:spLocks noGrp="1"/>
          </p:cNvSpPr>
          <p:nvPr>
            <p:ph type="title" idx="4294967295"/>
          </p:nvPr>
        </p:nvSpPr>
        <p:spPr>
          <a:xfrm>
            <a:off x="251521" y="483518"/>
            <a:ext cx="6552727" cy="504056"/>
          </a:xfrm>
          <a:noFill/>
          <a:effectLst>
            <a:outerShdw blurRad="50800" dist="38100" dir="2700000" algn="tl" rotWithShape="0">
              <a:prstClr val="black">
                <a:alpha val="40000"/>
              </a:prstClr>
            </a:outerShdw>
          </a:effectLst>
        </p:spPr>
        <p:txBody>
          <a:bodyPr vert="horz" lIns="10800" anchor="ctr" anchorCtr="0"/>
          <a:lstStyle/>
          <a:p>
            <a:pPr algn="l">
              <a:buFont typeface="Arial" panose="020B0604020202020204" pitchFamily="34" charset="0"/>
            </a:pPr>
            <a:r>
              <a:rPr lang="en-US" sz="2400" dirty="0">
                <a:solidFill>
                  <a:schemeClr val="bg1"/>
                </a:solidFill>
                <a:latin typeface="+mn-lt"/>
                <a:ea typeface="+mn-ea"/>
                <a:cs typeface="+mn-cs"/>
              </a:rPr>
              <a:t>Highlights in Infrastructure &amp; Technology</a:t>
            </a:r>
          </a:p>
        </p:txBody>
      </p:sp>
      <p:sp>
        <p:nvSpPr>
          <p:cNvPr id="63" name="Freeform 7">
            <a:extLst>
              <a:ext uri="{FF2B5EF4-FFF2-40B4-BE49-F238E27FC236}">
                <a16:creationId xmlns:a16="http://schemas.microsoft.com/office/drawing/2014/main" id="{8FB32B93-0F64-4C7C-9ED7-20094D284FBD}"/>
              </a:ext>
            </a:extLst>
          </p:cNvPr>
          <p:cNvSpPr>
            <a:spLocks/>
          </p:cNvSpPr>
          <p:nvPr/>
        </p:nvSpPr>
        <p:spPr bwMode="gray">
          <a:xfrm>
            <a:off x="6654225" y="2174694"/>
            <a:ext cx="1561738" cy="1701074"/>
          </a:xfrm>
          <a:custGeom>
            <a:avLst/>
            <a:gdLst>
              <a:gd name="T0" fmla="*/ 292 w 1023"/>
              <a:gd name="T1" fmla="*/ 1153 h 1153"/>
              <a:gd name="T2" fmla="*/ 381 w 1023"/>
              <a:gd name="T3" fmla="*/ 963 h 1153"/>
              <a:gd name="T4" fmla="*/ 384 w 1023"/>
              <a:gd name="T5" fmla="*/ 696 h 1153"/>
              <a:gd name="T6" fmla="*/ 253 w 1023"/>
              <a:gd name="T7" fmla="*/ 600 h 1153"/>
              <a:gd name="T8" fmla="*/ 6 w 1023"/>
              <a:gd name="T9" fmla="*/ 563 h 1153"/>
              <a:gd name="T10" fmla="*/ 52 w 1023"/>
              <a:gd name="T11" fmla="*/ 547 h 1153"/>
              <a:gd name="T12" fmla="*/ 281 w 1023"/>
              <a:gd name="T13" fmla="*/ 579 h 1153"/>
              <a:gd name="T14" fmla="*/ 396 w 1023"/>
              <a:gd name="T15" fmla="*/ 648 h 1153"/>
              <a:gd name="T16" fmla="*/ 340 w 1023"/>
              <a:gd name="T17" fmla="*/ 436 h 1153"/>
              <a:gd name="T18" fmla="*/ 109 w 1023"/>
              <a:gd name="T19" fmla="*/ 303 h 1153"/>
              <a:gd name="T20" fmla="*/ 124 w 1023"/>
              <a:gd name="T21" fmla="*/ 287 h 1153"/>
              <a:gd name="T22" fmla="*/ 346 w 1023"/>
              <a:gd name="T23" fmla="*/ 412 h 1153"/>
              <a:gd name="T24" fmla="*/ 388 w 1023"/>
              <a:gd name="T25" fmla="*/ 431 h 1153"/>
              <a:gd name="T26" fmla="*/ 361 w 1023"/>
              <a:gd name="T27" fmla="*/ 53 h 1153"/>
              <a:gd name="T28" fmla="*/ 389 w 1023"/>
              <a:gd name="T29" fmla="*/ 24 h 1153"/>
              <a:gd name="T30" fmla="*/ 400 w 1023"/>
              <a:gd name="T31" fmla="*/ 383 h 1153"/>
              <a:gd name="T32" fmla="*/ 438 w 1023"/>
              <a:gd name="T33" fmla="*/ 599 h 1153"/>
              <a:gd name="T34" fmla="*/ 462 w 1023"/>
              <a:gd name="T35" fmla="*/ 615 h 1153"/>
              <a:gd name="T36" fmla="*/ 554 w 1023"/>
              <a:gd name="T37" fmla="*/ 304 h 1153"/>
              <a:gd name="T38" fmla="*/ 538 w 1023"/>
              <a:gd name="T39" fmla="*/ 196 h 1153"/>
              <a:gd name="T40" fmla="*/ 570 w 1023"/>
              <a:gd name="T41" fmla="*/ 387 h 1153"/>
              <a:gd name="T42" fmla="*/ 853 w 1023"/>
              <a:gd name="T43" fmla="*/ 179 h 1153"/>
              <a:gd name="T44" fmla="*/ 916 w 1023"/>
              <a:gd name="T45" fmla="*/ 187 h 1153"/>
              <a:gd name="T46" fmla="*/ 507 w 1023"/>
              <a:gd name="T47" fmla="*/ 579 h 1153"/>
              <a:gd name="T48" fmla="*/ 582 w 1023"/>
              <a:gd name="T49" fmla="*/ 605 h 1153"/>
              <a:gd name="T50" fmla="*/ 743 w 1023"/>
              <a:gd name="T51" fmla="*/ 453 h 1153"/>
              <a:gd name="T52" fmla="*/ 762 w 1023"/>
              <a:gd name="T53" fmla="*/ 436 h 1153"/>
              <a:gd name="T54" fmla="*/ 615 w 1023"/>
              <a:gd name="T55" fmla="*/ 613 h 1153"/>
              <a:gd name="T56" fmla="*/ 712 w 1023"/>
              <a:gd name="T57" fmla="*/ 688 h 1153"/>
              <a:gd name="T58" fmla="*/ 710 w 1023"/>
              <a:gd name="T59" fmla="*/ 727 h 1153"/>
              <a:gd name="T60" fmla="*/ 601 w 1023"/>
              <a:gd name="T61" fmla="*/ 626 h 1153"/>
              <a:gd name="T62" fmla="*/ 507 w 1023"/>
              <a:gd name="T63" fmla="*/ 674 h 1153"/>
              <a:gd name="T64" fmla="*/ 485 w 1023"/>
              <a:gd name="T65" fmla="*/ 915 h 1153"/>
              <a:gd name="T66" fmla="*/ 588 w 1023"/>
              <a:gd name="T67" fmla="*/ 1153 h 1153"/>
              <a:gd name="T68" fmla="*/ 292 w 1023"/>
              <a:gd name="T69" fmla="*/ 1153 h 1153"/>
              <a:gd name="connsiteX0" fmla="*/ 2813 w 8915"/>
              <a:gd name="connsiteY0" fmla="*/ 9909 h 9909"/>
              <a:gd name="connsiteX1" fmla="*/ 3683 w 8915"/>
              <a:gd name="connsiteY1" fmla="*/ 8261 h 9909"/>
              <a:gd name="connsiteX2" fmla="*/ 3713 w 8915"/>
              <a:gd name="connsiteY2" fmla="*/ 5945 h 9909"/>
              <a:gd name="connsiteX3" fmla="*/ 2432 w 8915"/>
              <a:gd name="connsiteY3" fmla="*/ 5113 h 9909"/>
              <a:gd name="connsiteX4" fmla="*/ 18 w 8915"/>
              <a:gd name="connsiteY4" fmla="*/ 4792 h 9909"/>
              <a:gd name="connsiteX5" fmla="*/ 467 w 8915"/>
              <a:gd name="connsiteY5" fmla="*/ 4653 h 9909"/>
              <a:gd name="connsiteX6" fmla="*/ 2706 w 8915"/>
              <a:gd name="connsiteY6" fmla="*/ 4931 h 9909"/>
              <a:gd name="connsiteX7" fmla="*/ 3830 w 8915"/>
              <a:gd name="connsiteY7" fmla="*/ 5529 h 9909"/>
              <a:gd name="connsiteX8" fmla="*/ 3283 w 8915"/>
              <a:gd name="connsiteY8" fmla="*/ 3690 h 9909"/>
              <a:gd name="connsiteX9" fmla="*/ 1024 w 8915"/>
              <a:gd name="connsiteY9" fmla="*/ 2537 h 9909"/>
              <a:gd name="connsiteX10" fmla="*/ 1171 w 8915"/>
              <a:gd name="connsiteY10" fmla="*/ 2398 h 9909"/>
              <a:gd name="connsiteX11" fmla="*/ 3341 w 8915"/>
              <a:gd name="connsiteY11" fmla="*/ 3482 h 9909"/>
              <a:gd name="connsiteX12" fmla="*/ 3752 w 8915"/>
              <a:gd name="connsiteY12" fmla="*/ 3647 h 9909"/>
              <a:gd name="connsiteX13" fmla="*/ 3488 w 8915"/>
              <a:gd name="connsiteY13" fmla="*/ 369 h 9909"/>
              <a:gd name="connsiteX14" fmla="*/ 3762 w 8915"/>
              <a:gd name="connsiteY14" fmla="*/ 117 h 9909"/>
              <a:gd name="connsiteX15" fmla="*/ 3869 w 8915"/>
              <a:gd name="connsiteY15" fmla="*/ 3231 h 9909"/>
              <a:gd name="connsiteX16" fmla="*/ 4241 w 8915"/>
              <a:gd name="connsiteY16" fmla="*/ 5104 h 9909"/>
              <a:gd name="connsiteX17" fmla="*/ 4475 w 8915"/>
              <a:gd name="connsiteY17" fmla="*/ 5243 h 9909"/>
              <a:gd name="connsiteX18" fmla="*/ 5374 w 8915"/>
              <a:gd name="connsiteY18" fmla="*/ 2546 h 9909"/>
              <a:gd name="connsiteX19" fmla="*/ 5218 w 8915"/>
              <a:gd name="connsiteY19" fmla="*/ 1609 h 9909"/>
              <a:gd name="connsiteX20" fmla="*/ 5531 w 8915"/>
              <a:gd name="connsiteY20" fmla="*/ 3265 h 9909"/>
              <a:gd name="connsiteX21" fmla="*/ 8913 w 8915"/>
              <a:gd name="connsiteY21" fmla="*/ 1531 h 9909"/>
              <a:gd name="connsiteX22" fmla="*/ 4915 w 8915"/>
              <a:gd name="connsiteY22" fmla="*/ 4931 h 9909"/>
              <a:gd name="connsiteX23" fmla="*/ 5648 w 8915"/>
              <a:gd name="connsiteY23" fmla="*/ 5156 h 9909"/>
              <a:gd name="connsiteX24" fmla="*/ 7222 w 8915"/>
              <a:gd name="connsiteY24" fmla="*/ 3838 h 9909"/>
              <a:gd name="connsiteX25" fmla="*/ 7408 w 8915"/>
              <a:gd name="connsiteY25" fmla="*/ 3690 h 9909"/>
              <a:gd name="connsiteX26" fmla="*/ 5971 w 8915"/>
              <a:gd name="connsiteY26" fmla="*/ 5226 h 9909"/>
              <a:gd name="connsiteX27" fmla="*/ 6919 w 8915"/>
              <a:gd name="connsiteY27" fmla="*/ 5876 h 9909"/>
              <a:gd name="connsiteX28" fmla="*/ 6899 w 8915"/>
              <a:gd name="connsiteY28" fmla="*/ 6214 h 9909"/>
              <a:gd name="connsiteX29" fmla="*/ 5834 w 8915"/>
              <a:gd name="connsiteY29" fmla="*/ 5338 h 9909"/>
              <a:gd name="connsiteX30" fmla="*/ 4915 w 8915"/>
              <a:gd name="connsiteY30" fmla="*/ 5755 h 9909"/>
              <a:gd name="connsiteX31" fmla="*/ 4700 w 8915"/>
              <a:gd name="connsiteY31" fmla="*/ 7845 h 9909"/>
              <a:gd name="connsiteX32" fmla="*/ 5707 w 8915"/>
              <a:gd name="connsiteY32" fmla="*/ 9909 h 9909"/>
              <a:gd name="connsiteX33" fmla="*/ 2813 w 8915"/>
              <a:gd name="connsiteY33" fmla="*/ 9909 h 9909"/>
              <a:gd name="connsiteX0" fmla="*/ 3155 w 8314"/>
              <a:gd name="connsiteY0" fmla="*/ 10000 h 10000"/>
              <a:gd name="connsiteX1" fmla="*/ 4131 w 8314"/>
              <a:gd name="connsiteY1" fmla="*/ 8337 h 10000"/>
              <a:gd name="connsiteX2" fmla="*/ 4165 w 8314"/>
              <a:gd name="connsiteY2" fmla="*/ 6000 h 10000"/>
              <a:gd name="connsiteX3" fmla="*/ 2728 w 8314"/>
              <a:gd name="connsiteY3" fmla="*/ 5160 h 10000"/>
              <a:gd name="connsiteX4" fmla="*/ 20 w 8314"/>
              <a:gd name="connsiteY4" fmla="*/ 4836 h 10000"/>
              <a:gd name="connsiteX5" fmla="*/ 524 w 8314"/>
              <a:gd name="connsiteY5" fmla="*/ 4696 h 10000"/>
              <a:gd name="connsiteX6" fmla="*/ 3035 w 8314"/>
              <a:gd name="connsiteY6" fmla="*/ 4976 h 10000"/>
              <a:gd name="connsiteX7" fmla="*/ 4296 w 8314"/>
              <a:gd name="connsiteY7" fmla="*/ 5580 h 10000"/>
              <a:gd name="connsiteX8" fmla="*/ 3683 w 8314"/>
              <a:gd name="connsiteY8" fmla="*/ 3724 h 10000"/>
              <a:gd name="connsiteX9" fmla="*/ 1149 w 8314"/>
              <a:gd name="connsiteY9" fmla="*/ 2560 h 10000"/>
              <a:gd name="connsiteX10" fmla="*/ 1314 w 8314"/>
              <a:gd name="connsiteY10" fmla="*/ 2420 h 10000"/>
              <a:gd name="connsiteX11" fmla="*/ 3748 w 8314"/>
              <a:gd name="connsiteY11" fmla="*/ 3514 h 10000"/>
              <a:gd name="connsiteX12" fmla="*/ 4209 w 8314"/>
              <a:gd name="connsiteY12" fmla="*/ 3680 h 10000"/>
              <a:gd name="connsiteX13" fmla="*/ 3913 w 8314"/>
              <a:gd name="connsiteY13" fmla="*/ 372 h 10000"/>
              <a:gd name="connsiteX14" fmla="*/ 4220 w 8314"/>
              <a:gd name="connsiteY14" fmla="*/ 118 h 10000"/>
              <a:gd name="connsiteX15" fmla="*/ 4340 w 8314"/>
              <a:gd name="connsiteY15" fmla="*/ 3261 h 10000"/>
              <a:gd name="connsiteX16" fmla="*/ 4757 w 8314"/>
              <a:gd name="connsiteY16" fmla="*/ 5151 h 10000"/>
              <a:gd name="connsiteX17" fmla="*/ 5020 w 8314"/>
              <a:gd name="connsiteY17" fmla="*/ 5291 h 10000"/>
              <a:gd name="connsiteX18" fmla="*/ 6028 w 8314"/>
              <a:gd name="connsiteY18" fmla="*/ 2569 h 10000"/>
              <a:gd name="connsiteX19" fmla="*/ 5853 w 8314"/>
              <a:gd name="connsiteY19" fmla="*/ 1624 h 10000"/>
              <a:gd name="connsiteX20" fmla="*/ 6204 w 8314"/>
              <a:gd name="connsiteY20" fmla="*/ 3295 h 10000"/>
              <a:gd name="connsiteX21" fmla="*/ 5513 w 8314"/>
              <a:gd name="connsiteY21" fmla="*/ 4976 h 10000"/>
              <a:gd name="connsiteX22" fmla="*/ 6335 w 8314"/>
              <a:gd name="connsiteY22" fmla="*/ 5203 h 10000"/>
              <a:gd name="connsiteX23" fmla="*/ 8101 w 8314"/>
              <a:gd name="connsiteY23" fmla="*/ 3873 h 10000"/>
              <a:gd name="connsiteX24" fmla="*/ 8310 w 8314"/>
              <a:gd name="connsiteY24" fmla="*/ 3724 h 10000"/>
              <a:gd name="connsiteX25" fmla="*/ 6698 w 8314"/>
              <a:gd name="connsiteY25" fmla="*/ 5274 h 10000"/>
              <a:gd name="connsiteX26" fmla="*/ 7761 w 8314"/>
              <a:gd name="connsiteY26" fmla="*/ 5930 h 10000"/>
              <a:gd name="connsiteX27" fmla="*/ 7739 w 8314"/>
              <a:gd name="connsiteY27" fmla="*/ 6271 h 10000"/>
              <a:gd name="connsiteX28" fmla="*/ 6544 w 8314"/>
              <a:gd name="connsiteY28" fmla="*/ 5387 h 10000"/>
              <a:gd name="connsiteX29" fmla="*/ 5513 w 8314"/>
              <a:gd name="connsiteY29" fmla="*/ 5808 h 10000"/>
              <a:gd name="connsiteX30" fmla="*/ 5272 w 8314"/>
              <a:gd name="connsiteY30" fmla="*/ 7917 h 10000"/>
              <a:gd name="connsiteX31" fmla="*/ 6402 w 8314"/>
              <a:gd name="connsiteY31" fmla="*/ 10000 h 10000"/>
              <a:gd name="connsiteX32" fmla="*/ 3155 w 8314"/>
              <a:gd name="connsiteY32"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1382 w 10001"/>
              <a:gd name="connsiteY9" fmla="*/ 2560 h 10000"/>
              <a:gd name="connsiteX10" fmla="*/ 4508 w 10001"/>
              <a:gd name="connsiteY10" fmla="*/ 3514 h 10000"/>
              <a:gd name="connsiteX11" fmla="*/ 5063 w 10001"/>
              <a:gd name="connsiteY11" fmla="*/ 3680 h 10000"/>
              <a:gd name="connsiteX12" fmla="*/ 4707 w 10001"/>
              <a:gd name="connsiteY12" fmla="*/ 372 h 10000"/>
              <a:gd name="connsiteX13" fmla="*/ 5076 w 10001"/>
              <a:gd name="connsiteY13" fmla="*/ 118 h 10000"/>
              <a:gd name="connsiteX14" fmla="*/ 5220 w 10001"/>
              <a:gd name="connsiteY14" fmla="*/ 3261 h 10000"/>
              <a:gd name="connsiteX15" fmla="*/ 5722 w 10001"/>
              <a:gd name="connsiteY15" fmla="*/ 5151 h 10000"/>
              <a:gd name="connsiteX16" fmla="*/ 6038 w 10001"/>
              <a:gd name="connsiteY16" fmla="*/ 5291 h 10000"/>
              <a:gd name="connsiteX17" fmla="*/ 7250 w 10001"/>
              <a:gd name="connsiteY17" fmla="*/ 2569 h 10000"/>
              <a:gd name="connsiteX18" fmla="*/ 7040 w 10001"/>
              <a:gd name="connsiteY18" fmla="*/ 1624 h 10000"/>
              <a:gd name="connsiteX19" fmla="*/ 7462 w 10001"/>
              <a:gd name="connsiteY19" fmla="*/ 3295 h 10000"/>
              <a:gd name="connsiteX20" fmla="*/ 6631 w 10001"/>
              <a:gd name="connsiteY20" fmla="*/ 4976 h 10000"/>
              <a:gd name="connsiteX21" fmla="*/ 7620 w 10001"/>
              <a:gd name="connsiteY21" fmla="*/ 5203 h 10000"/>
              <a:gd name="connsiteX22" fmla="*/ 9744 w 10001"/>
              <a:gd name="connsiteY22" fmla="*/ 3873 h 10000"/>
              <a:gd name="connsiteX23" fmla="*/ 9995 w 10001"/>
              <a:gd name="connsiteY23" fmla="*/ 3724 h 10000"/>
              <a:gd name="connsiteX24" fmla="*/ 8056 w 10001"/>
              <a:gd name="connsiteY24" fmla="*/ 5274 h 10000"/>
              <a:gd name="connsiteX25" fmla="*/ 9335 w 10001"/>
              <a:gd name="connsiteY25" fmla="*/ 5930 h 10000"/>
              <a:gd name="connsiteX26" fmla="*/ 9308 w 10001"/>
              <a:gd name="connsiteY26" fmla="*/ 6271 h 10000"/>
              <a:gd name="connsiteX27" fmla="*/ 7871 w 10001"/>
              <a:gd name="connsiteY27" fmla="*/ 5387 h 10000"/>
              <a:gd name="connsiteX28" fmla="*/ 6631 w 10001"/>
              <a:gd name="connsiteY28" fmla="*/ 5808 h 10000"/>
              <a:gd name="connsiteX29" fmla="*/ 6341 w 10001"/>
              <a:gd name="connsiteY29" fmla="*/ 7917 h 10000"/>
              <a:gd name="connsiteX30" fmla="*/ 7700 w 10001"/>
              <a:gd name="connsiteY30" fmla="*/ 10000 h 10000"/>
              <a:gd name="connsiteX31" fmla="*/ 3795 w 10001"/>
              <a:gd name="connsiteY31"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4508 w 10001"/>
              <a:gd name="connsiteY9" fmla="*/ 3514 h 10000"/>
              <a:gd name="connsiteX10" fmla="*/ 5063 w 10001"/>
              <a:gd name="connsiteY10" fmla="*/ 3680 h 10000"/>
              <a:gd name="connsiteX11" fmla="*/ 4707 w 10001"/>
              <a:gd name="connsiteY11" fmla="*/ 372 h 10000"/>
              <a:gd name="connsiteX12" fmla="*/ 5076 w 10001"/>
              <a:gd name="connsiteY12" fmla="*/ 118 h 10000"/>
              <a:gd name="connsiteX13" fmla="*/ 5220 w 10001"/>
              <a:gd name="connsiteY13" fmla="*/ 3261 h 10000"/>
              <a:gd name="connsiteX14" fmla="*/ 5722 w 10001"/>
              <a:gd name="connsiteY14" fmla="*/ 5151 h 10000"/>
              <a:gd name="connsiteX15" fmla="*/ 6038 w 10001"/>
              <a:gd name="connsiteY15" fmla="*/ 5291 h 10000"/>
              <a:gd name="connsiteX16" fmla="*/ 7250 w 10001"/>
              <a:gd name="connsiteY16" fmla="*/ 2569 h 10000"/>
              <a:gd name="connsiteX17" fmla="*/ 7040 w 10001"/>
              <a:gd name="connsiteY17" fmla="*/ 1624 h 10000"/>
              <a:gd name="connsiteX18" fmla="*/ 7462 w 10001"/>
              <a:gd name="connsiteY18" fmla="*/ 3295 h 10000"/>
              <a:gd name="connsiteX19" fmla="*/ 6631 w 10001"/>
              <a:gd name="connsiteY19" fmla="*/ 4976 h 10000"/>
              <a:gd name="connsiteX20" fmla="*/ 7620 w 10001"/>
              <a:gd name="connsiteY20" fmla="*/ 5203 h 10000"/>
              <a:gd name="connsiteX21" fmla="*/ 9744 w 10001"/>
              <a:gd name="connsiteY21" fmla="*/ 3873 h 10000"/>
              <a:gd name="connsiteX22" fmla="*/ 9995 w 10001"/>
              <a:gd name="connsiteY22" fmla="*/ 3724 h 10000"/>
              <a:gd name="connsiteX23" fmla="*/ 8056 w 10001"/>
              <a:gd name="connsiteY23" fmla="*/ 5274 h 10000"/>
              <a:gd name="connsiteX24" fmla="*/ 9335 w 10001"/>
              <a:gd name="connsiteY24" fmla="*/ 5930 h 10000"/>
              <a:gd name="connsiteX25" fmla="*/ 9308 w 10001"/>
              <a:gd name="connsiteY25" fmla="*/ 6271 h 10000"/>
              <a:gd name="connsiteX26" fmla="*/ 7871 w 10001"/>
              <a:gd name="connsiteY26" fmla="*/ 5387 h 10000"/>
              <a:gd name="connsiteX27" fmla="*/ 6631 w 10001"/>
              <a:gd name="connsiteY27" fmla="*/ 5808 h 10000"/>
              <a:gd name="connsiteX28" fmla="*/ 6341 w 10001"/>
              <a:gd name="connsiteY28" fmla="*/ 7917 h 10000"/>
              <a:gd name="connsiteX29" fmla="*/ 7700 w 10001"/>
              <a:gd name="connsiteY29" fmla="*/ 10000 h 10000"/>
              <a:gd name="connsiteX30" fmla="*/ 3795 w 10001"/>
              <a:gd name="connsiteY3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01" h="10000">
                <a:moveTo>
                  <a:pt x="3795" y="10000"/>
                </a:moveTo>
                <a:cubicBezTo>
                  <a:pt x="3902" y="9974"/>
                  <a:pt x="4798" y="9116"/>
                  <a:pt x="4969" y="8337"/>
                </a:cubicBezTo>
                <a:cubicBezTo>
                  <a:pt x="5141" y="7514"/>
                  <a:pt x="5141" y="6237"/>
                  <a:pt x="5010" y="6000"/>
                </a:cubicBezTo>
                <a:cubicBezTo>
                  <a:pt x="5010" y="6000"/>
                  <a:pt x="4640" y="5291"/>
                  <a:pt x="3281" y="5160"/>
                </a:cubicBezTo>
                <a:cubicBezTo>
                  <a:pt x="1922" y="5029"/>
                  <a:pt x="115" y="4906"/>
                  <a:pt x="24" y="4836"/>
                </a:cubicBezTo>
                <a:cubicBezTo>
                  <a:pt x="-55" y="4766"/>
                  <a:pt x="51" y="4608"/>
                  <a:pt x="630" y="4696"/>
                </a:cubicBezTo>
                <a:cubicBezTo>
                  <a:pt x="1210" y="4774"/>
                  <a:pt x="3190" y="4819"/>
                  <a:pt x="3650" y="4976"/>
                </a:cubicBezTo>
                <a:cubicBezTo>
                  <a:pt x="4112" y="5125"/>
                  <a:pt x="5167" y="5580"/>
                  <a:pt x="5167" y="5580"/>
                </a:cubicBezTo>
                <a:cubicBezTo>
                  <a:pt x="5167" y="5580"/>
                  <a:pt x="4540" y="4068"/>
                  <a:pt x="4430" y="3724"/>
                </a:cubicBezTo>
                <a:cubicBezTo>
                  <a:pt x="4320" y="3380"/>
                  <a:pt x="4403" y="3521"/>
                  <a:pt x="4508" y="3514"/>
                </a:cubicBezTo>
                <a:cubicBezTo>
                  <a:pt x="4903" y="3943"/>
                  <a:pt x="5114" y="4031"/>
                  <a:pt x="5063" y="3680"/>
                </a:cubicBezTo>
                <a:cubicBezTo>
                  <a:pt x="5010" y="3330"/>
                  <a:pt x="4482" y="783"/>
                  <a:pt x="4707" y="372"/>
                </a:cubicBezTo>
                <a:cubicBezTo>
                  <a:pt x="4930" y="-30"/>
                  <a:pt x="5141" y="-92"/>
                  <a:pt x="5076" y="118"/>
                </a:cubicBezTo>
                <a:cubicBezTo>
                  <a:pt x="5010" y="328"/>
                  <a:pt x="5035" y="2464"/>
                  <a:pt x="5220" y="3261"/>
                </a:cubicBezTo>
                <a:cubicBezTo>
                  <a:pt x="5391" y="4048"/>
                  <a:pt x="5722" y="5151"/>
                  <a:pt x="5722" y="5151"/>
                </a:cubicBezTo>
                <a:cubicBezTo>
                  <a:pt x="5722" y="5151"/>
                  <a:pt x="5800" y="5834"/>
                  <a:pt x="6038" y="5291"/>
                </a:cubicBezTo>
                <a:cubicBezTo>
                  <a:pt x="6288" y="4740"/>
                  <a:pt x="7436" y="3347"/>
                  <a:pt x="7250" y="2569"/>
                </a:cubicBezTo>
                <a:cubicBezTo>
                  <a:pt x="7080" y="1790"/>
                  <a:pt x="6777" y="1440"/>
                  <a:pt x="7040" y="1624"/>
                </a:cubicBezTo>
                <a:cubicBezTo>
                  <a:pt x="7305" y="1807"/>
                  <a:pt x="7606" y="2893"/>
                  <a:pt x="7462" y="3295"/>
                </a:cubicBezTo>
                <a:cubicBezTo>
                  <a:pt x="7394" y="3854"/>
                  <a:pt x="6605" y="4658"/>
                  <a:pt x="6631" y="4976"/>
                </a:cubicBezTo>
                <a:cubicBezTo>
                  <a:pt x="6657" y="5294"/>
                  <a:pt x="7159" y="5335"/>
                  <a:pt x="7620" y="5203"/>
                </a:cubicBezTo>
                <a:cubicBezTo>
                  <a:pt x="8293" y="5011"/>
                  <a:pt x="9625" y="4014"/>
                  <a:pt x="9744" y="3873"/>
                </a:cubicBezTo>
                <a:cubicBezTo>
                  <a:pt x="9876" y="3716"/>
                  <a:pt x="10034" y="3540"/>
                  <a:pt x="9995" y="3724"/>
                </a:cubicBezTo>
                <a:cubicBezTo>
                  <a:pt x="9968" y="3909"/>
                  <a:pt x="8438" y="5177"/>
                  <a:pt x="8056" y="5274"/>
                </a:cubicBezTo>
                <a:cubicBezTo>
                  <a:pt x="8478" y="5317"/>
                  <a:pt x="9032" y="5720"/>
                  <a:pt x="9335" y="5930"/>
                </a:cubicBezTo>
                <a:cubicBezTo>
                  <a:pt x="9638" y="6140"/>
                  <a:pt x="9375" y="6359"/>
                  <a:pt x="9308" y="6271"/>
                </a:cubicBezTo>
                <a:cubicBezTo>
                  <a:pt x="8661" y="5492"/>
                  <a:pt x="8148" y="5501"/>
                  <a:pt x="7871" y="5387"/>
                </a:cubicBezTo>
                <a:cubicBezTo>
                  <a:pt x="7185" y="5353"/>
                  <a:pt x="6841" y="5632"/>
                  <a:pt x="6631" y="5808"/>
                </a:cubicBezTo>
                <a:cubicBezTo>
                  <a:pt x="6051" y="6271"/>
                  <a:pt x="6236" y="6989"/>
                  <a:pt x="6341" y="7917"/>
                </a:cubicBezTo>
                <a:cubicBezTo>
                  <a:pt x="6447" y="8835"/>
                  <a:pt x="7700" y="10000"/>
                  <a:pt x="7700" y="10000"/>
                </a:cubicBezTo>
                <a:lnTo>
                  <a:pt x="3795" y="10000"/>
                </a:ln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Oval 12">
            <a:extLst>
              <a:ext uri="{FF2B5EF4-FFF2-40B4-BE49-F238E27FC236}">
                <a16:creationId xmlns:a16="http://schemas.microsoft.com/office/drawing/2014/main" id="{140172F8-BF90-4369-9174-30825E89D523}"/>
              </a:ext>
            </a:extLst>
          </p:cNvPr>
          <p:cNvSpPr>
            <a:spLocks noChangeArrowheads="1"/>
          </p:cNvSpPr>
          <p:nvPr/>
        </p:nvSpPr>
        <p:spPr bwMode="gray">
          <a:xfrm>
            <a:off x="6064280" y="1878454"/>
            <a:ext cx="700880" cy="701777"/>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Organisation &amp; Processes</a:t>
            </a:r>
          </a:p>
        </p:txBody>
      </p:sp>
      <p:sp>
        <p:nvSpPr>
          <p:cNvPr id="65" name="Oval 13">
            <a:extLst>
              <a:ext uri="{FF2B5EF4-FFF2-40B4-BE49-F238E27FC236}">
                <a16:creationId xmlns:a16="http://schemas.microsoft.com/office/drawing/2014/main" id="{2B69820D-C107-47AE-AA3A-1769E0503209}"/>
              </a:ext>
            </a:extLst>
          </p:cNvPr>
          <p:cNvSpPr>
            <a:spLocks noChangeArrowheads="1"/>
          </p:cNvSpPr>
          <p:nvPr/>
        </p:nvSpPr>
        <p:spPr bwMode="gray">
          <a:xfrm>
            <a:off x="6176456" y="2478823"/>
            <a:ext cx="678445" cy="677548"/>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66" name="Oval 14">
            <a:extLst>
              <a:ext uri="{FF2B5EF4-FFF2-40B4-BE49-F238E27FC236}">
                <a16:creationId xmlns:a16="http://schemas.microsoft.com/office/drawing/2014/main" id="{84F8E41E-389A-490E-9EC7-F51444E5E37C}"/>
              </a:ext>
            </a:extLst>
          </p:cNvPr>
          <p:cNvSpPr>
            <a:spLocks noChangeArrowheads="1"/>
          </p:cNvSpPr>
          <p:nvPr/>
        </p:nvSpPr>
        <p:spPr bwMode="gray">
          <a:xfrm>
            <a:off x="6871952" y="2687920"/>
            <a:ext cx="474732" cy="474732"/>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Partner</a:t>
            </a:r>
            <a:br>
              <a:rPr lang="en-US" sz="800" dirty="0">
                <a:solidFill>
                  <a:schemeClr val="bg2"/>
                </a:solidFill>
                <a:cs typeface="Arial" panose="020B0604020202020204" pitchFamily="34" charset="0"/>
              </a:rPr>
            </a:br>
            <a:r>
              <a:rPr lang="en-US" sz="800" dirty="0">
                <a:solidFill>
                  <a:schemeClr val="bg2"/>
                </a:solidFill>
                <a:cs typeface="Arial" panose="020B0604020202020204" pitchFamily="34" charset="0"/>
              </a:rPr>
              <a:t>up</a:t>
            </a:r>
          </a:p>
        </p:txBody>
      </p:sp>
      <p:sp>
        <p:nvSpPr>
          <p:cNvPr id="67" name="Oval 15">
            <a:extLst>
              <a:ext uri="{FF2B5EF4-FFF2-40B4-BE49-F238E27FC236}">
                <a16:creationId xmlns:a16="http://schemas.microsoft.com/office/drawing/2014/main" id="{87C47C82-AF5A-4881-AC95-9077B8077E0B}"/>
              </a:ext>
            </a:extLst>
          </p:cNvPr>
          <p:cNvSpPr>
            <a:spLocks noChangeArrowheads="1"/>
          </p:cNvSpPr>
          <p:nvPr/>
        </p:nvSpPr>
        <p:spPr bwMode="gray">
          <a:xfrm>
            <a:off x="6680804" y="2043577"/>
            <a:ext cx="610241" cy="61113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SecOps</a:t>
            </a:r>
          </a:p>
        </p:txBody>
      </p:sp>
      <p:sp>
        <p:nvSpPr>
          <p:cNvPr id="69" name="Oval 16">
            <a:extLst>
              <a:ext uri="{FF2B5EF4-FFF2-40B4-BE49-F238E27FC236}">
                <a16:creationId xmlns:a16="http://schemas.microsoft.com/office/drawing/2014/main" id="{1CDF3F33-0D8B-4E5E-A3E4-A040906E5069}"/>
              </a:ext>
            </a:extLst>
          </p:cNvPr>
          <p:cNvSpPr>
            <a:spLocks noChangeArrowheads="1"/>
          </p:cNvSpPr>
          <p:nvPr/>
        </p:nvSpPr>
        <p:spPr bwMode="gray">
          <a:xfrm>
            <a:off x="6369401" y="1454874"/>
            <a:ext cx="576139" cy="57613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Enabling</a:t>
            </a:r>
          </a:p>
        </p:txBody>
      </p:sp>
      <p:sp>
        <p:nvSpPr>
          <p:cNvPr id="71" name="Oval 18">
            <a:extLst>
              <a:ext uri="{FF2B5EF4-FFF2-40B4-BE49-F238E27FC236}">
                <a16:creationId xmlns:a16="http://schemas.microsoft.com/office/drawing/2014/main" id="{8D81CC2B-0A5D-45B9-A7B6-AB8138713B36}"/>
              </a:ext>
            </a:extLst>
          </p:cNvPr>
          <p:cNvSpPr>
            <a:spLocks noChangeArrowheads="1"/>
          </p:cNvSpPr>
          <p:nvPr/>
        </p:nvSpPr>
        <p:spPr bwMode="gray">
          <a:xfrm>
            <a:off x="7579114" y="1352569"/>
            <a:ext cx="349991" cy="351786"/>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72" name="Oval 19">
            <a:extLst>
              <a:ext uri="{FF2B5EF4-FFF2-40B4-BE49-F238E27FC236}">
                <a16:creationId xmlns:a16="http://schemas.microsoft.com/office/drawing/2014/main" id="{037261F0-9765-463F-BE44-E6F718D5DEC5}"/>
              </a:ext>
            </a:extLst>
          </p:cNvPr>
          <p:cNvSpPr>
            <a:spLocks noChangeArrowheads="1"/>
          </p:cNvSpPr>
          <p:nvPr/>
        </p:nvSpPr>
        <p:spPr bwMode="gray">
          <a:xfrm>
            <a:off x="7494757" y="1647818"/>
            <a:ext cx="722418" cy="722418"/>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Unified</a:t>
            </a:r>
            <a:br>
              <a:rPr lang="en-US" sz="800" dirty="0">
                <a:solidFill>
                  <a:schemeClr val="bg2"/>
                </a:solidFill>
                <a:cs typeface="Arial" panose="020B0604020202020204" pitchFamily="34" charset="0"/>
              </a:rPr>
            </a:br>
            <a:r>
              <a:rPr lang="en-US" sz="800" dirty="0">
                <a:solidFill>
                  <a:schemeClr val="bg2"/>
                </a:solidFill>
                <a:cs typeface="Arial" panose="020B0604020202020204" pitchFamily="34" charset="0"/>
              </a:rPr>
              <a:t>IT</a:t>
            </a:r>
            <a:endParaRPr lang="en-GB" sz="800" dirty="0">
              <a:solidFill>
                <a:schemeClr val="bg2"/>
              </a:solidFill>
              <a:cs typeface="Arial" panose="020B0604020202020204" pitchFamily="34" charset="0"/>
            </a:endParaRPr>
          </a:p>
        </p:txBody>
      </p:sp>
      <p:sp>
        <p:nvSpPr>
          <p:cNvPr id="73" name="Oval 20">
            <a:extLst>
              <a:ext uri="{FF2B5EF4-FFF2-40B4-BE49-F238E27FC236}">
                <a16:creationId xmlns:a16="http://schemas.microsoft.com/office/drawing/2014/main" id="{7CA725F8-6DF3-4CB1-A39D-E1D3B260DD24}"/>
              </a:ext>
            </a:extLst>
          </p:cNvPr>
          <p:cNvSpPr>
            <a:spLocks noChangeArrowheads="1"/>
          </p:cNvSpPr>
          <p:nvPr/>
        </p:nvSpPr>
        <p:spPr bwMode="gray">
          <a:xfrm>
            <a:off x="8104999" y="1518590"/>
            <a:ext cx="926131" cy="926131"/>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2"/>
                </a:solidFill>
                <a:cs typeface="Arial" panose="020B0604020202020204" pitchFamily="34" charset="0"/>
              </a:rPr>
              <a:t>Clean Architecture</a:t>
            </a:r>
          </a:p>
        </p:txBody>
      </p:sp>
      <p:sp>
        <p:nvSpPr>
          <p:cNvPr id="74" name="Oval 21">
            <a:extLst>
              <a:ext uri="{FF2B5EF4-FFF2-40B4-BE49-F238E27FC236}">
                <a16:creationId xmlns:a16="http://schemas.microsoft.com/office/drawing/2014/main" id="{4AF454AB-6B7F-4B1B-9ADD-09726DB0675C}"/>
              </a:ext>
            </a:extLst>
          </p:cNvPr>
          <p:cNvSpPr>
            <a:spLocks noChangeArrowheads="1"/>
          </p:cNvSpPr>
          <p:nvPr/>
        </p:nvSpPr>
        <p:spPr bwMode="gray">
          <a:xfrm>
            <a:off x="8037693" y="2292161"/>
            <a:ext cx="621010" cy="621010"/>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de-DE" sz="800" noProof="1">
                <a:solidFill>
                  <a:schemeClr val="bg2"/>
                </a:solidFill>
                <a:cs typeface="Arial" panose="020B0604020202020204" pitchFamily="34" charset="0"/>
              </a:rPr>
              <a:t>Data Dominion</a:t>
            </a:r>
            <a:endParaRPr lang="en-US" sz="800" dirty="0">
              <a:solidFill>
                <a:schemeClr val="bg2"/>
              </a:solidFill>
              <a:cs typeface="Arial" panose="020B0604020202020204" pitchFamily="34" charset="0"/>
            </a:endParaRPr>
          </a:p>
        </p:txBody>
      </p:sp>
      <p:sp>
        <p:nvSpPr>
          <p:cNvPr id="75" name="Oval 22">
            <a:extLst>
              <a:ext uri="{FF2B5EF4-FFF2-40B4-BE49-F238E27FC236}">
                <a16:creationId xmlns:a16="http://schemas.microsoft.com/office/drawing/2014/main" id="{2EB81A7B-0698-4B2A-9990-1B1F8646C580}"/>
              </a:ext>
            </a:extLst>
          </p:cNvPr>
          <p:cNvSpPr>
            <a:spLocks noChangeArrowheads="1"/>
          </p:cNvSpPr>
          <p:nvPr/>
        </p:nvSpPr>
        <p:spPr bwMode="gray">
          <a:xfrm>
            <a:off x="7634754" y="2370236"/>
            <a:ext cx="453195" cy="45319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Boost</a:t>
            </a:r>
          </a:p>
        </p:txBody>
      </p:sp>
      <p:sp>
        <p:nvSpPr>
          <p:cNvPr id="76" name="Oval 23">
            <a:extLst>
              <a:ext uri="{FF2B5EF4-FFF2-40B4-BE49-F238E27FC236}">
                <a16:creationId xmlns:a16="http://schemas.microsoft.com/office/drawing/2014/main" id="{38D817A4-82D8-4FA8-9668-80926F6EB4FF}"/>
              </a:ext>
            </a:extLst>
          </p:cNvPr>
          <p:cNvSpPr>
            <a:spLocks noChangeArrowheads="1"/>
          </p:cNvSpPr>
          <p:nvPr/>
        </p:nvSpPr>
        <p:spPr bwMode="gray">
          <a:xfrm>
            <a:off x="7261430" y="2179984"/>
            <a:ext cx="362555" cy="35986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77" name="Grafik 76" descr="Dirigent">
            <a:extLst>
              <a:ext uri="{FF2B5EF4-FFF2-40B4-BE49-F238E27FC236}">
                <a16:creationId xmlns:a16="http://schemas.microsoft.com/office/drawing/2014/main" id="{0337B044-47C0-4A38-838C-C303518BFA5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19538" y="2228456"/>
            <a:ext cx="241905" cy="241905"/>
          </a:xfrm>
          <a:prstGeom prst="rect">
            <a:avLst/>
          </a:prstGeom>
        </p:spPr>
      </p:pic>
      <p:pic>
        <p:nvPicPr>
          <p:cNvPr id="78" name="Grafik 77" descr="LKW">
            <a:extLst>
              <a:ext uri="{FF2B5EF4-FFF2-40B4-BE49-F238E27FC236}">
                <a16:creationId xmlns:a16="http://schemas.microsoft.com/office/drawing/2014/main" id="{C91A9190-B13F-47F2-9138-5C12DF9D273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63471" y="1416482"/>
            <a:ext cx="215027" cy="215027"/>
          </a:xfrm>
          <a:prstGeom prst="rect">
            <a:avLst/>
          </a:prstGeom>
        </p:spPr>
      </p:pic>
      <p:sp>
        <p:nvSpPr>
          <p:cNvPr id="79" name="Oval 13">
            <a:extLst>
              <a:ext uri="{FF2B5EF4-FFF2-40B4-BE49-F238E27FC236}">
                <a16:creationId xmlns:a16="http://schemas.microsoft.com/office/drawing/2014/main" id="{C4797427-8732-48E7-9243-D83E709EF251}"/>
              </a:ext>
            </a:extLst>
          </p:cNvPr>
          <p:cNvSpPr>
            <a:spLocks noChangeArrowheads="1"/>
          </p:cNvSpPr>
          <p:nvPr/>
        </p:nvSpPr>
        <p:spPr bwMode="gray">
          <a:xfrm>
            <a:off x="7748085" y="3373955"/>
            <a:ext cx="678445" cy="677548"/>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US" altLang="de-DE" sz="600" noProof="1">
                <a:solidFill>
                  <a:schemeClr val="bg1"/>
                </a:solidFill>
              </a:rPr>
              <a:t>People &amp; Development</a:t>
            </a:r>
            <a:endParaRPr lang="en-US" sz="600" dirty="0">
              <a:solidFill>
                <a:schemeClr val="bg1"/>
              </a:solidFill>
            </a:endParaRPr>
          </a:p>
        </p:txBody>
      </p:sp>
      <p:sp>
        <p:nvSpPr>
          <p:cNvPr id="80" name="Oval 22">
            <a:extLst>
              <a:ext uri="{FF2B5EF4-FFF2-40B4-BE49-F238E27FC236}">
                <a16:creationId xmlns:a16="http://schemas.microsoft.com/office/drawing/2014/main" id="{66CA3F35-3B69-44EB-87C5-B0E9AB2FCA31}"/>
              </a:ext>
            </a:extLst>
          </p:cNvPr>
          <p:cNvSpPr>
            <a:spLocks noChangeArrowheads="1"/>
          </p:cNvSpPr>
          <p:nvPr/>
        </p:nvSpPr>
        <p:spPr bwMode="gray">
          <a:xfrm>
            <a:off x="7923604" y="2831098"/>
            <a:ext cx="453195" cy="45319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82" name="Grafik 81" descr="Eimer und Wischmopp">
            <a:extLst>
              <a:ext uri="{FF2B5EF4-FFF2-40B4-BE49-F238E27FC236}">
                <a16:creationId xmlns:a16="http://schemas.microsoft.com/office/drawing/2014/main" id="{75DE7B87-2DB2-49EC-8193-7AFFECF850C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99469" y="2912494"/>
            <a:ext cx="275806" cy="275806"/>
          </a:xfrm>
          <a:prstGeom prst="rect">
            <a:avLst/>
          </a:prstGeom>
        </p:spPr>
      </p:pic>
      <p:pic>
        <p:nvPicPr>
          <p:cNvPr id="83" name="Grafik 82" descr="Tyrannosaurus Rex">
            <a:extLst>
              <a:ext uri="{FF2B5EF4-FFF2-40B4-BE49-F238E27FC236}">
                <a16:creationId xmlns:a16="http://schemas.microsoft.com/office/drawing/2014/main" id="{D2F2BF5E-9A6F-4F08-AB89-F8EE2F0559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79104" y="2590233"/>
            <a:ext cx="481729" cy="481729"/>
          </a:xfrm>
          <a:prstGeom prst="rect">
            <a:avLst/>
          </a:prstGeom>
        </p:spPr>
      </p:pic>
      <p:grpSp>
        <p:nvGrpSpPr>
          <p:cNvPr id="151" name="Group 32">
            <a:extLst>
              <a:ext uri="{FF2B5EF4-FFF2-40B4-BE49-F238E27FC236}">
                <a16:creationId xmlns:a16="http://schemas.microsoft.com/office/drawing/2014/main" id="{A2085FCF-9A63-4713-8B83-E7BC5EB31907}"/>
              </a:ext>
            </a:extLst>
          </p:cNvPr>
          <p:cNvGrpSpPr>
            <a:grpSpLocks/>
          </p:cNvGrpSpPr>
          <p:nvPr/>
        </p:nvGrpSpPr>
        <p:grpSpPr bwMode="gray">
          <a:xfrm>
            <a:off x="6028720" y="3632597"/>
            <a:ext cx="2915131" cy="1027385"/>
            <a:chOff x="1227" y="289"/>
            <a:chExt cx="5226" cy="2068"/>
          </a:xfrm>
          <a:solidFill>
            <a:schemeClr val="bg1"/>
          </a:solidFill>
        </p:grpSpPr>
        <p:sp>
          <p:nvSpPr>
            <p:cNvPr id="152" name="Freeform 33">
              <a:extLst>
                <a:ext uri="{FF2B5EF4-FFF2-40B4-BE49-F238E27FC236}">
                  <a16:creationId xmlns:a16="http://schemas.microsoft.com/office/drawing/2014/main" id="{7C4ACF72-12E0-4874-9ED0-32D3D6C5E4F2}"/>
                </a:ext>
              </a:extLst>
            </p:cNvPr>
            <p:cNvSpPr>
              <a:spLocks noEditPoints="1"/>
            </p:cNvSpPr>
            <p:nvPr/>
          </p:nvSpPr>
          <p:spPr bwMode="gray">
            <a:xfrm>
              <a:off x="2383" y="875"/>
              <a:ext cx="1344" cy="1210"/>
            </a:xfrm>
            <a:custGeom>
              <a:avLst/>
              <a:gdLst>
                <a:gd name="T0" fmla="*/ 631 w 672"/>
                <a:gd name="T1" fmla="*/ 92 h 604"/>
                <a:gd name="T2" fmla="*/ 613 w 672"/>
                <a:gd name="T3" fmla="*/ 2 h 604"/>
                <a:gd name="T4" fmla="*/ 598 w 672"/>
                <a:gd name="T5" fmla="*/ 17 h 604"/>
                <a:gd name="T6" fmla="*/ 585 w 672"/>
                <a:gd name="T7" fmla="*/ 18 h 604"/>
                <a:gd name="T8" fmla="*/ 552 w 672"/>
                <a:gd name="T9" fmla="*/ 65 h 604"/>
                <a:gd name="T10" fmla="*/ 523 w 672"/>
                <a:gd name="T11" fmla="*/ 46 h 604"/>
                <a:gd name="T12" fmla="*/ 534 w 672"/>
                <a:gd name="T13" fmla="*/ 139 h 604"/>
                <a:gd name="T14" fmla="*/ 515 w 672"/>
                <a:gd name="T15" fmla="*/ 236 h 604"/>
                <a:gd name="T16" fmla="*/ 475 w 672"/>
                <a:gd name="T17" fmla="*/ 171 h 604"/>
                <a:gd name="T18" fmla="*/ 489 w 672"/>
                <a:gd name="T19" fmla="*/ 48 h 604"/>
                <a:gd name="T20" fmla="*/ 461 w 672"/>
                <a:gd name="T21" fmla="*/ 158 h 604"/>
                <a:gd name="T22" fmla="*/ 481 w 672"/>
                <a:gd name="T23" fmla="*/ 49 h 604"/>
                <a:gd name="T24" fmla="*/ 402 w 672"/>
                <a:gd name="T25" fmla="*/ 87 h 604"/>
                <a:gd name="T26" fmla="*/ 433 w 672"/>
                <a:gd name="T27" fmla="*/ 25 h 604"/>
                <a:gd name="T28" fmla="*/ 346 w 672"/>
                <a:gd name="T29" fmla="*/ 150 h 604"/>
                <a:gd name="T30" fmla="*/ 233 w 672"/>
                <a:gd name="T31" fmla="*/ 261 h 604"/>
                <a:gd name="T32" fmla="*/ 332 w 672"/>
                <a:gd name="T33" fmla="*/ 120 h 604"/>
                <a:gd name="T34" fmla="*/ 423 w 672"/>
                <a:gd name="T35" fmla="*/ 0 h 604"/>
                <a:gd name="T36" fmla="*/ 248 w 672"/>
                <a:gd name="T37" fmla="*/ 115 h 604"/>
                <a:gd name="T38" fmla="*/ 45 w 672"/>
                <a:gd name="T39" fmla="*/ 288 h 604"/>
                <a:gd name="T40" fmla="*/ 258 w 672"/>
                <a:gd name="T41" fmla="*/ 123 h 604"/>
                <a:gd name="T42" fmla="*/ 318 w 672"/>
                <a:gd name="T43" fmla="*/ 120 h 604"/>
                <a:gd name="T44" fmla="*/ 208 w 672"/>
                <a:gd name="T45" fmla="*/ 270 h 604"/>
                <a:gd name="T46" fmla="*/ 35 w 672"/>
                <a:gd name="T47" fmla="*/ 528 h 604"/>
                <a:gd name="T48" fmla="*/ 192 w 672"/>
                <a:gd name="T49" fmla="*/ 286 h 604"/>
                <a:gd name="T50" fmla="*/ 146 w 672"/>
                <a:gd name="T51" fmla="*/ 575 h 604"/>
                <a:gd name="T52" fmla="*/ 212 w 672"/>
                <a:gd name="T53" fmla="*/ 279 h 604"/>
                <a:gd name="T54" fmla="*/ 363 w 672"/>
                <a:gd name="T55" fmla="*/ 226 h 604"/>
                <a:gd name="T56" fmla="*/ 273 w 672"/>
                <a:gd name="T57" fmla="*/ 377 h 604"/>
                <a:gd name="T58" fmla="*/ 283 w 672"/>
                <a:gd name="T59" fmla="*/ 378 h 604"/>
                <a:gd name="T60" fmla="*/ 403 w 672"/>
                <a:gd name="T61" fmla="*/ 215 h 604"/>
                <a:gd name="T62" fmla="*/ 397 w 672"/>
                <a:gd name="T63" fmla="*/ 335 h 604"/>
                <a:gd name="T64" fmla="*/ 404 w 672"/>
                <a:gd name="T65" fmla="*/ 339 h 604"/>
                <a:gd name="T66" fmla="*/ 418 w 672"/>
                <a:gd name="T67" fmla="*/ 205 h 604"/>
                <a:gd name="T68" fmla="*/ 508 w 672"/>
                <a:gd name="T69" fmla="*/ 243 h 604"/>
                <a:gd name="T70" fmla="*/ 490 w 672"/>
                <a:gd name="T71" fmla="*/ 461 h 604"/>
                <a:gd name="T72" fmla="*/ 514 w 672"/>
                <a:gd name="T73" fmla="*/ 253 h 604"/>
                <a:gd name="T74" fmla="*/ 549 w 672"/>
                <a:gd name="T75" fmla="*/ 359 h 604"/>
                <a:gd name="T76" fmla="*/ 568 w 672"/>
                <a:gd name="T77" fmla="*/ 514 h 604"/>
                <a:gd name="T78" fmla="*/ 555 w 672"/>
                <a:gd name="T79" fmla="*/ 367 h 604"/>
                <a:gd name="T80" fmla="*/ 560 w 672"/>
                <a:gd name="T81" fmla="*/ 359 h 604"/>
                <a:gd name="T82" fmla="*/ 651 w 672"/>
                <a:gd name="T83" fmla="*/ 194 h 604"/>
                <a:gd name="T84" fmla="*/ 659 w 672"/>
                <a:gd name="T85" fmla="*/ 216 h 604"/>
                <a:gd name="T86" fmla="*/ 669 w 672"/>
                <a:gd name="T87" fmla="*/ 218 h 604"/>
                <a:gd name="T88" fmla="*/ 419 w 672"/>
                <a:gd name="T89" fmla="*/ 107 h 604"/>
                <a:gd name="T90" fmla="*/ 447 w 672"/>
                <a:gd name="T91" fmla="*/ 70 h 604"/>
                <a:gd name="T92" fmla="*/ 369 w 672"/>
                <a:gd name="T93" fmla="*/ 219 h 604"/>
                <a:gd name="T94" fmla="*/ 399 w 672"/>
                <a:gd name="T95" fmla="*/ 106 h 604"/>
                <a:gd name="T96" fmla="*/ 414 w 672"/>
                <a:gd name="T97" fmla="*/ 121 h 604"/>
                <a:gd name="T98" fmla="*/ 369 w 672"/>
                <a:gd name="T99" fmla="*/ 219 h 604"/>
                <a:gd name="T100" fmla="*/ 452 w 672"/>
                <a:gd name="T101" fmla="*/ 164 h 604"/>
                <a:gd name="T102" fmla="*/ 427 w 672"/>
                <a:gd name="T103" fmla="*/ 131 h 604"/>
                <a:gd name="T104" fmla="*/ 598 w 672"/>
                <a:gd name="T105" fmla="*/ 276 h 604"/>
                <a:gd name="T106" fmla="*/ 541 w 672"/>
                <a:gd name="T107" fmla="*/ 317 h 604"/>
                <a:gd name="T108" fmla="*/ 560 w 672"/>
                <a:gd name="T109" fmla="*/ 210 h 604"/>
                <a:gd name="T110" fmla="*/ 549 w 672"/>
                <a:gd name="T111" fmla="*/ 86 h 604"/>
                <a:gd name="T112" fmla="*/ 647 w 672"/>
                <a:gd name="T113" fmla="*/ 180 h 604"/>
                <a:gd name="T114" fmla="*/ 651 w 672"/>
                <a:gd name="T115" fmla="*/ 169 h 604"/>
                <a:gd name="T116" fmla="*/ 562 w 672"/>
                <a:gd name="T117" fmla="*/ 78 h 604"/>
                <a:gd name="T118" fmla="*/ 592 w 672"/>
                <a:gd name="T119" fmla="*/ 51 h 604"/>
                <a:gd name="T120" fmla="*/ 651 w 672"/>
                <a:gd name="T121" fmla="*/ 16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04">
                  <a:moveTo>
                    <a:pt x="659" y="179"/>
                  </a:moveTo>
                  <a:cubicBezTo>
                    <a:pt x="668" y="158"/>
                    <a:pt x="669" y="127"/>
                    <a:pt x="631" y="92"/>
                  </a:cubicBezTo>
                  <a:cubicBezTo>
                    <a:pt x="620" y="82"/>
                    <a:pt x="610" y="57"/>
                    <a:pt x="603" y="37"/>
                  </a:cubicBezTo>
                  <a:cubicBezTo>
                    <a:pt x="612" y="24"/>
                    <a:pt x="616" y="11"/>
                    <a:pt x="613" y="2"/>
                  </a:cubicBezTo>
                  <a:cubicBezTo>
                    <a:pt x="602" y="6"/>
                    <a:pt x="602" y="6"/>
                    <a:pt x="602" y="6"/>
                  </a:cubicBezTo>
                  <a:cubicBezTo>
                    <a:pt x="603" y="8"/>
                    <a:pt x="601" y="12"/>
                    <a:pt x="598" y="17"/>
                  </a:cubicBezTo>
                  <a:cubicBezTo>
                    <a:pt x="597" y="13"/>
                    <a:pt x="596" y="9"/>
                    <a:pt x="595" y="7"/>
                  </a:cubicBezTo>
                  <a:cubicBezTo>
                    <a:pt x="585" y="18"/>
                    <a:pt x="585" y="18"/>
                    <a:pt x="585" y="18"/>
                  </a:cubicBezTo>
                  <a:cubicBezTo>
                    <a:pt x="585" y="22"/>
                    <a:pt x="586" y="26"/>
                    <a:pt x="587" y="30"/>
                  </a:cubicBezTo>
                  <a:cubicBezTo>
                    <a:pt x="576" y="43"/>
                    <a:pt x="561" y="57"/>
                    <a:pt x="552" y="65"/>
                  </a:cubicBezTo>
                  <a:cubicBezTo>
                    <a:pt x="543" y="53"/>
                    <a:pt x="536" y="43"/>
                    <a:pt x="534" y="37"/>
                  </a:cubicBezTo>
                  <a:cubicBezTo>
                    <a:pt x="523" y="46"/>
                    <a:pt x="523" y="46"/>
                    <a:pt x="523" y="46"/>
                  </a:cubicBezTo>
                  <a:cubicBezTo>
                    <a:pt x="526" y="53"/>
                    <a:pt x="532" y="64"/>
                    <a:pt x="541" y="75"/>
                  </a:cubicBezTo>
                  <a:cubicBezTo>
                    <a:pt x="515" y="97"/>
                    <a:pt x="505" y="104"/>
                    <a:pt x="534" y="139"/>
                  </a:cubicBezTo>
                  <a:cubicBezTo>
                    <a:pt x="546" y="154"/>
                    <a:pt x="570" y="178"/>
                    <a:pt x="549" y="204"/>
                  </a:cubicBezTo>
                  <a:cubicBezTo>
                    <a:pt x="544" y="210"/>
                    <a:pt x="530" y="221"/>
                    <a:pt x="515" y="236"/>
                  </a:cubicBezTo>
                  <a:cubicBezTo>
                    <a:pt x="500" y="209"/>
                    <a:pt x="483" y="186"/>
                    <a:pt x="472" y="172"/>
                  </a:cubicBezTo>
                  <a:cubicBezTo>
                    <a:pt x="473" y="172"/>
                    <a:pt x="474" y="171"/>
                    <a:pt x="475" y="171"/>
                  </a:cubicBezTo>
                  <a:cubicBezTo>
                    <a:pt x="504" y="154"/>
                    <a:pt x="515" y="114"/>
                    <a:pt x="505" y="49"/>
                  </a:cubicBezTo>
                  <a:cubicBezTo>
                    <a:pt x="489" y="48"/>
                    <a:pt x="489" y="48"/>
                    <a:pt x="489" y="48"/>
                  </a:cubicBezTo>
                  <a:cubicBezTo>
                    <a:pt x="482" y="73"/>
                    <a:pt x="501" y="123"/>
                    <a:pt x="465" y="154"/>
                  </a:cubicBezTo>
                  <a:cubicBezTo>
                    <a:pt x="464" y="155"/>
                    <a:pt x="462" y="157"/>
                    <a:pt x="461" y="158"/>
                  </a:cubicBezTo>
                  <a:cubicBezTo>
                    <a:pt x="452" y="147"/>
                    <a:pt x="441" y="133"/>
                    <a:pt x="430" y="120"/>
                  </a:cubicBezTo>
                  <a:cubicBezTo>
                    <a:pt x="437" y="106"/>
                    <a:pt x="464" y="70"/>
                    <a:pt x="481" y="49"/>
                  </a:cubicBezTo>
                  <a:cubicBezTo>
                    <a:pt x="483" y="39"/>
                    <a:pt x="473" y="41"/>
                    <a:pt x="469" y="45"/>
                  </a:cubicBezTo>
                  <a:cubicBezTo>
                    <a:pt x="456" y="52"/>
                    <a:pt x="428" y="68"/>
                    <a:pt x="402" y="87"/>
                  </a:cubicBezTo>
                  <a:cubicBezTo>
                    <a:pt x="392" y="67"/>
                    <a:pt x="422" y="45"/>
                    <a:pt x="448" y="30"/>
                  </a:cubicBezTo>
                  <a:cubicBezTo>
                    <a:pt x="433" y="25"/>
                    <a:pt x="433" y="25"/>
                    <a:pt x="433" y="25"/>
                  </a:cubicBezTo>
                  <a:cubicBezTo>
                    <a:pt x="409" y="35"/>
                    <a:pt x="365" y="73"/>
                    <a:pt x="388" y="98"/>
                  </a:cubicBezTo>
                  <a:cubicBezTo>
                    <a:pt x="366" y="115"/>
                    <a:pt x="348" y="135"/>
                    <a:pt x="346" y="150"/>
                  </a:cubicBezTo>
                  <a:cubicBezTo>
                    <a:pt x="341" y="189"/>
                    <a:pt x="385" y="199"/>
                    <a:pt x="331" y="228"/>
                  </a:cubicBezTo>
                  <a:cubicBezTo>
                    <a:pt x="310" y="239"/>
                    <a:pt x="272" y="249"/>
                    <a:pt x="233" y="261"/>
                  </a:cubicBezTo>
                  <a:cubicBezTo>
                    <a:pt x="248" y="250"/>
                    <a:pt x="268" y="236"/>
                    <a:pt x="293" y="221"/>
                  </a:cubicBezTo>
                  <a:cubicBezTo>
                    <a:pt x="319" y="206"/>
                    <a:pt x="340" y="183"/>
                    <a:pt x="332" y="120"/>
                  </a:cubicBezTo>
                  <a:cubicBezTo>
                    <a:pt x="328" y="95"/>
                    <a:pt x="394" y="20"/>
                    <a:pt x="435" y="13"/>
                  </a:cubicBezTo>
                  <a:cubicBezTo>
                    <a:pt x="423" y="0"/>
                    <a:pt x="423" y="0"/>
                    <a:pt x="423" y="0"/>
                  </a:cubicBezTo>
                  <a:cubicBezTo>
                    <a:pt x="390" y="13"/>
                    <a:pt x="354" y="44"/>
                    <a:pt x="334" y="74"/>
                  </a:cubicBezTo>
                  <a:cubicBezTo>
                    <a:pt x="313" y="75"/>
                    <a:pt x="277" y="84"/>
                    <a:pt x="248" y="115"/>
                  </a:cubicBezTo>
                  <a:cubicBezTo>
                    <a:pt x="218" y="146"/>
                    <a:pt x="221" y="177"/>
                    <a:pt x="190" y="207"/>
                  </a:cubicBezTo>
                  <a:cubicBezTo>
                    <a:pt x="153" y="243"/>
                    <a:pt x="72" y="272"/>
                    <a:pt x="45" y="288"/>
                  </a:cubicBezTo>
                  <a:cubicBezTo>
                    <a:pt x="0" y="314"/>
                    <a:pt x="173" y="231"/>
                    <a:pt x="195" y="213"/>
                  </a:cubicBezTo>
                  <a:cubicBezTo>
                    <a:pt x="236" y="178"/>
                    <a:pt x="223" y="173"/>
                    <a:pt x="258" y="123"/>
                  </a:cubicBezTo>
                  <a:cubicBezTo>
                    <a:pt x="275" y="99"/>
                    <a:pt x="317" y="86"/>
                    <a:pt x="328" y="85"/>
                  </a:cubicBezTo>
                  <a:cubicBezTo>
                    <a:pt x="321" y="98"/>
                    <a:pt x="317" y="110"/>
                    <a:pt x="318" y="120"/>
                  </a:cubicBezTo>
                  <a:cubicBezTo>
                    <a:pt x="321" y="158"/>
                    <a:pt x="321" y="190"/>
                    <a:pt x="287" y="213"/>
                  </a:cubicBezTo>
                  <a:cubicBezTo>
                    <a:pt x="267" y="227"/>
                    <a:pt x="235" y="244"/>
                    <a:pt x="208" y="270"/>
                  </a:cubicBezTo>
                  <a:cubicBezTo>
                    <a:pt x="154" y="288"/>
                    <a:pt x="104" y="313"/>
                    <a:pt x="100" y="355"/>
                  </a:cubicBezTo>
                  <a:cubicBezTo>
                    <a:pt x="91" y="433"/>
                    <a:pt x="18" y="553"/>
                    <a:pt x="35" y="528"/>
                  </a:cubicBezTo>
                  <a:cubicBezTo>
                    <a:pt x="89" y="448"/>
                    <a:pt x="100" y="383"/>
                    <a:pt x="108" y="356"/>
                  </a:cubicBezTo>
                  <a:cubicBezTo>
                    <a:pt x="116" y="324"/>
                    <a:pt x="150" y="303"/>
                    <a:pt x="192" y="286"/>
                  </a:cubicBezTo>
                  <a:cubicBezTo>
                    <a:pt x="181" y="299"/>
                    <a:pt x="172" y="315"/>
                    <a:pt x="166" y="332"/>
                  </a:cubicBezTo>
                  <a:cubicBezTo>
                    <a:pt x="149" y="392"/>
                    <a:pt x="145" y="524"/>
                    <a:pt x="146" y="575"/>
                  </a:cubicBezTo>
                  <a:cubicBezTo>
                    <a:pt x="146" y="604"/>
                    <a:pt x="146" y="398"/>
                    <a:pt x="175" y="332"/>
                  </a:cubicBezTo>
                  <a:cubicBezTo>
                    <a:pt x="179" y="323"/>
                    <a:pt x="181" y="307"/>
                    <a:pt x="212" y="279"/>
                  </a:cubicBezTo>
                  <a:cubicBezTo>
                    <a:pt x="253" y="264"/>
                    <a:pt x="299" y="253"/>
                    <a:pt x="339" y="239"/>
                  </a:cubicBezTo>
                  <a:cubicBezTo>
                    <a:pt x="350" y="235"/>
                    <a:pt x="358" y="230"/>
                    <a:pt x="363" y="226"/>
                  </a:cubicBezTo>
                  <a:cubicBezTo>
                    <a:pt x="356" y="234"/>
                    <a:pt x="350" y="244"/>
                    <a:pt x="347" y="255"/>
                  </a:cubicBezTo>
                  <a:cubicBezTo>
                    <a:pt x="332" y="310"/>
                    <a:pt x="307" y="305"/>
                    <a:pt x="273" y="377"/>
                  </a:cubicBezTo>
                  <a:cubicBezTo>
                    <a:pt x="250" y="426"/>
                    <a:pt x="281" y="521"/>
                    <a:pt x="296" y="550"/>
                  </a:cubicBezTo>
                  <a:cubicBezTo>
                    <a:pt x="303" y="563"/>
                    <a:pt x="249" y="432"/>
                    <a:pt x="283" y="378"/>
                  </a:cubicBezTo>
                  <a:cubicBezTo>
                    <a:pt x="322" y="315"/>
                    <a:pt x="347" y="304"/>
                    <a:pt x="360" y="258"/>
                  </a:cubicBezTo>
                  <a:cubicBezTo>
                    <a:pt x="363" y="247"/>
                    <a:pt x="380" y="232"/>
                    <a:pt x="403" y="215"/>
                  </a:cubicBezTo>
                  <a:cubicBezTo>
                    <a:pt x="403" y="216"/>
                    <a:pt x="403" y="216"/>
                    <a:pt x="403" y="216"/>
                  </a:cubicBezTo>
                  <a:cubicBezTo>
                    <a:pt x="389" y="269"/>
                    <a:pt x="423" y="290"/>
                    <a:pt x="397" y="335"/>
                  </a:cubicBezTo>
                  <a:cubicBezTo>
                    <a:pt x="371" y="380"/>
                    <a:pt x="398" y="542"/>
                    <a:pt x="403" y="566"/>
                  </a:cubicBezTo>
                  <a:cubicBezTo>
                    <a:pt x="408" y="590"/>
                    <a:pt x="372" y="386"/>
                    <a:pt x="404" y="339"/>
                  </a:cubicBezTo>
                  <a:cubicBezTo>
                    <a:pt x="433" y="294"/>
                    <a:pt x="399" y="264"/>
                    <a:pt x="415" y="216"/>
                  </a:cubicBezTo>
                  <a:cubicBezTo>
                    <a:pt x="417" y="213"/>
                    <a:pt x="418" y="209"/>
                    <a:pt x="418" y="205"/>
                  </a:cubicBezTo>
                  <a:cubicBezTo>
                    <a:pt x="432" y="196"/>
                    <a:pt x="447" y="187"/>
                    <a:pt x="462" y="178"/>
                  </a:cubicBezTo>
                  <a:cubicBezTo>
                    <a:pt x="480" y="202"/>
                    <a:pt x="496" y="222"/>
                    <a:pt x="508" y="243"/>
                  </a:cubicBezTo>
                  <a:cubicBezTo>
                    <a:pt x="490" y="261"/>
                    <a:pt x="473" y="283"/>
                    <a:pt x="472" y="306"/>
                  </a:cubicBezTo>
                  <a:cubicBezTo>
                    <a:pt x="472" y="321"/>
                    <a:pt x="491" y="500"/>
                    <a:pt x="490" y="461"/>
                  </a:cubicBezTo>
                  <a:cubicBezTo>
                    <a:pt x="489" y="422"/>
                    <a:pt x="479" y="348"/>
                    <a:pt x="482" y="306"/>
                  </a:cubicBezTo>
                  <a:cubicBezTo>
                    <a:pt x="483" y="288"/>
                    <a:pt x="497" y="270"/>
                    <a:pt x="514" y="253"/>
                  </a:cubicBezTo>
                  <a:cubicBezTo>
                    <a:pt x="523" y="272"/>
                    <a:pt x="530" y="292"/>
                    <a:pt x="533" y="317"/>
                  </a:cubicBezTo>
                  <a:cubicBezTo>
                    <a:pt x="535" y="333"/>
                    <a:pt x="541" y="347"/>
                    <a:pt x="549" y="359"/>
                  </a:cubicBezTo>
                  <a:cubicBezTo>
                    <a:pt x="544" y="368"/>
                    <a:pt x="541" y="377"/>
                    <a:pt x="541" y="384"/>
                  </a:cubicBezTo>
                  <a:cubicBezTo>
                    <a:pt x="542" y="416"/>
                    <a:pt x="548" y="444"/>
                    <a:pt x="568" y="514"/>
                  </a:cubicBezTo>
                  <a:cubicBezTo>
                    <a:pt x="572" y="528"/>
                    <a:pt x="546" y="396"/>
                    <a:pt x="549" y="383"/>
                  </a:cubicBezTo>
                  <a:cubicBezTo>
                    <a:pt x="550" y="378"/>
                    <a:pt x="552" y="373"/>
                    <a:pt x="555" y="367"/>
                  </a:cubicBezTo>
                  <a:cubicBezTo>
                    <a:pt x="581" y="400"/>
                    <a:pt x="622" y="419"/>
                    <a:pt x="635" y="427"/>
                  </a:cubicBezTo>
                  <a:cubicBezTo>
                    <a:pt x="650" y="436"/>
                    <a:pt x="591" y="400"/>
                    <a:pt x="560" y="359"/>
                  </a:cubicBezTo>
                  <a:cubicBezTo>
                    <a:pt x="578" y="328"/>
                    <a:pt x="611" y="299"/>
                    <a:pt x="610" y="276"/>
                  </a:cubicBezTo>
                  <a:cubicBezTo>
                    <a:pt x="609" y="244"/>
                    <a:pt x="639" y="212"/>
                    <a:pt x="651" y="194"/>
                  </a:cubicBezTo>
                  <a:cubicBezTo>
                    <a:pt x="652" y="193"/>
                    <a:pt x="653" y="191"/>
                    <a:pt x="654" y="190"/>
                  </a:cubicBezTo>
                  <a:cubicBezTo>
                    <a:pt x="658" y="198"/>
                    <a:pt x="661" y="207"/>
                    <a:pt x="659" y="216"/>
                  </a:cubicBezTo>
                  <a:cubicBezTo>
                    <a:pt x="653" y="254"/>
                    <a:pt x="651" y="329"/>
                    <a:pt x="649" y="361"/>
                  </a:cubicBezTo>
                  <a:cubicBezTo>
                    <a:pt x="648" y="405"/>
                    <a:pt x="661" y="255"/>
                    <a:pt x="669" y="218"/>
                  </a:cubicBezTo>
                  <a:cubicBezTo>
                    <a:pt x="672" y="205"/>
                    <a:pt x="667" y="192"/>
                    <a:pt x="659" y="179"/>
                  </a:cubicBezTo>
                  <a:close/>
                  <a:moveTo>
                    <a:pt x="419" y="107"/>
                  </a:moveTo>
                  <a:cubicBezTo>
                    <a:pt x="415" y="103"/>
                    <a:pt x="412" y="100"/>
                    <a:pt x="410" y="97"/>
                  </a:cubicBezTo>
                  <a:cubicBezTo>
                    <a:pt x="421" y="88"/>
                    <a:pt x="434" y="79"/>
                    <a:pt x="447" y="70"/>
                  </a:cubicBezTo>
                  <a:cubicBezTo>
                    <a:pt x="436" y="82"/>
                    <a:pt x="425" y="95"/>
                    <a:pt x="419" y="107"/>
                  </a:cubicBezTo>
                  <a:close/>
                  <a:moveTo>
                    <a:pt x="369" y="219"/>
                  </a:moveTo>
                  <a:cubicBezTo>
                    <a:pt x="382" y="199"/>
                    <a:pt x="359" y="173"/>
                    <a:pt x="359" y="151"/>
                  </a:cubicBezTo>
                  <a:cubicBezTo>
                    <a:pt x="359" y="145"/>
                    <a:pt x="374" y="128"/>
                    <a:pt x="399" y="106"/>
                  </a:cubicBezTo>
                  <a:cubicBezTo>
                    <a:pt x="405" y="111"/>
                    <a:pt x="410" y="115"/>
                    <a:pt x="414" y="118"/>
                  </a:cubicBezTo>
                  <a:cubicBezTo>
                    <a:pt x="414" y="119"/>
                    <a:pt x="414" y="120"/>
                    <a:pt x="414" y="121"/>
                  </a:cubicBezTo>
                  <a:cubicBezTo>
                    <a:pt x="410" y="142"/>
                    <a:pt x="413" y="160"/>
                    <a:pt x="408" y="190"/>
                  </a:cubicBezTo>
                  <a:cubicBezTo>
                    <a:pt x="394" y="199"/>
                    <a:pt x="380" y="208"/>
                    <a:pt x="369" y="219"/>
                  </a:cubicBezTo>
                  <a:close/>
                  <a:moveTo>
                    <a:pt x="427" y="131"/>
                  </a:moveTo>
                  <a:cubicBezTo>
                    <a:pt x="433" y="138"/>
                    <a:pt x="440" y="148"/>
                    <a:pt x="452" y="164"/>
                  </a:cubicBezTo>
                  <a:cubicBezTo>
                    <a:pt x="443" y="171"/>
                    <a:pt x="432" y="177"/>
                    <a:pt x="422" y="183"/>
                  </a:cubicBezTo>
                  <a:cubicBezTo>
                    <a:pt x="424" y="164"/>
                    <a:pt x="424" y="144"/>
                    <a:pt x="427" y="131"/>
                  </a:cubicBezTo>
                  <a:close/>
                  <a:moveTo>
                    <a:pt x="641" y="190"/>
                  </a:moveTo>
                  <a:cubicBezTo>
                    <a:pt x="620" y="217"/>
                    <a:pt x="595" y="250"/>
                    <a:pt x="598" y="276"/>
                  </a:cubicBezTo>
                  <a:cubicBezTo>
                    <a:pt x="599" y="293"/>
                    <a:pt x="572" y="324"/>
                    <a:pt x="554" y="350"/>
                  </a:cubicBezTo>
                  <a:cubicBezTo>
                    <a:pt x="547" y="339"/>
                    <a:pt x="542" y="328"/>
                    <a:pt x="541" y="317"/>
                  </a:cubicBezTo>
                  <a:cubicBezTo>
                    <a:pt x="541" y="294"/>
                    <a:pt x="532" y="270"/>
                    <a:pt x="520" y="247"/>
                  </a:cubicBezTo>
                  <a:cubicBezTo>
                    <a:pt x="538" y="230"/>
                    <a:pt x="556" y="217"/>
                    <a:pt x="560" y="210"/>
                  </a:cubicBezTo>
                  <a:cubicBezTo>
                    <a:pt x="576" y="187"/>
                    <a:pt x="576" y="155"/>
                    <a:pt x="544" y="128"/>
                  </a:cubicBezTo>
                  <a:cubicBezTo>
                    <a:pt x="524" y="111"/>
                    <a:pt x="533" y="98"/>
                    <a:pt x="549" y="86"/>
                  </a:cubicBezTo>
                  <a:cubicBezTo>
                    <a:pt x="560" y="100"/>
                    <a:pt x="573" y="114"/>
                    <a:pt x="585" y="125"/>
                  </a:cubicBezTo>
                  <a:cubicBezTo>
                    <a:pt x="601" y="141"/>
                    <a:pt x="631" y="159"/>
                    <a:pt x="647" y="180"/>
                  </a:cubicBezTo>
                  <a:cubicBezTo>
                    <a:pt x="646" y="184"/>
                    <a:pt x="644" y="187"/>
                    <a:pt x="641" y="190"/>
                  </a:cubicBezTo>
                  <a:close/>
                  <a:moveTo>
                    <a:pt x="651" y="169"/>
                  </a:moveTo>
                  <a:cubicBezTo>
                    <a:pt x="631" y="145"/>
                    <a:pt x="603" y="126"/>
                    <a:pt x="596" y="118"/>
                  </a:cubicBezTo>
                  <a:cubicBezTo>
                    <a:pt x="589" y="111"/>
                    <a:pt x="575" y="95"/>
                    <a:pt x="562" y="78"/>
                  </a:cubicBezTo>
                  <a:cubicBezTo>
                    <a:pt x="562" y="78"/>
                    <a:pt x="562" y="77"/>
                    <a:pt x="563" y="77"/>
                  </a:cubicBezTo>
                  <a:cubicBezTo>
                    <a:pt x="573" y="71"/>
                    <a:pt x="584" y="61"/>
                    <a:pt x="592" y="51"/>
                  </a:cubicBezTo>
                  <a:cubicBezTo>
                    <a:pt x="598" y="67"/>
                    <a:pt x="607" y="84"/>
                    <a:pt x="621" y="99"/>
                  </a:cubicBezTo>
                  <a:cubicBezTo>
                    <a:pt x="641" y="118"/>
                    <a:pt x="654" y="145"/>
                    <a:pt x="651"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3" name="Freeform 34">
              <a:extLst>
                <a:ext uri="{FF2B5EF4-FFF2-40B4-BE49-F238E27FC236}">
                  <a16:creationId xmlns:a16="http://schemas.microsoft.com/office/drawing/2014/main" id="{C1ED0D5C-8998-4024-827D-096494300BC4}"/>
                </a:ext>
              </a:extLst>
            </p:cNvPr>
            <p:cNvSpPr>
              <a:spLocks noEditPoints="1"/>
            </p:cNvSpPr>
            <p:nvPr/>
          </p:nvSpPr>
          <p:spPr bwMode="gray">
            <a:xfrm>
              <a:off x="3645" y="756"/>
              <a:ext cx="1758" cy="1365"/>
            </a:xfrm>
            <a:custGeom>
              <a:avLst/>
              <a:gdLst>
                <a:gd name="T0" fmla="*/ 609 w 879"/>
                <a:gd name="T1" fmla="*/ 120 h 681"/>
                <a:gd name="T2" fmla="*/ 416 w 879"/>
                <a:gd name="T3" fmla="*/ 17 h 681"/>
                <a:gd name="T4" fmla="*/ 491 w 879"/>
                <a:gd name="T5" fmla="*/ 137 h 681"/>
                <a:gd name="T6" fmla="*/ 404 w 879"/>
                <a:gd name="T7" fmla="*/ 91 h 681"/>
                <a:gd name="T8" fmla="*/ 336 w 879"/>
                <a:gd name="T9" fmla="*/ 72 h 681"/>
                <a:gd name="T10" fmla="*/ 291 w 879"/>
                <a:gd name="T11" fmla="*/ 22 h 681"/>
                <a:gd name="T12" fmla="*/ 215 w 879"/>
                <a:gd name="T13" fmla="*/ 34 h 681"/>
                <a:gd name="T14" fmla="*/ 259 w 879"/>
                <a:gd name="T15" fmla="*/ 117 h 681"/>
                <a:gd name="T16" fmla="*/ 243 w 879"/>
                <a:gd name="T17" fmla="*/ 166 h 681"/>
                <a:gd name="T18" fmla="*/ 191 w 879"/>
                <a:gd name="T19" fmla="*/ 151 h 681"/>
                <a:gd name="T20" fmla="*/ 121 w 879"/>
                <a:gd name="T21" fmla="*/ 144 h 681"/>
                <a:gd name="T22" fmla="*/ 92 w 879"/>
                <a:gd name="T23" fmla="*/ 98 h 681"/>
                <a:gd name="T24" fmla="*/ 56 w 879"/>
                <a:gd name="T25" fmla="*/ 53 h 681"/>
                <a:gd name="T26" fmla="*/ 79 w 879"/>
                <a:gd name="T27" fmla="*/ 248 h 681"/>
                <a:gd name="T28" fmla="*/ 92 w 879"/>
                <a:gd name="T29" fmla="*/ 398 h 681"/>
                <a:gd name="T30" fmla="*/ 102 w 879"/>
                <a:gd name="T31" fmla="*/ 404 h 681"/>
                <a:gd name="T32" fmla="*/ 136 w 879"/>
                <a:gd name="T33" fmla="*/ 365 h 681"/>
                <a:gd name="T34" fmla="*/ 134 w 879"/>
                <a:gd name="T35" fmla="*/ 229 h 681"/>
                <a:gd name="T36" fmla="*/ 151 w 879"/>
                <a:gd name="T37" fmla="*/ 353 h 681"/>
                <a:gd name="T38" fmla="*/ 237 w 879"/>
                <a:gd name="T39" fmla="*/ 200 h 681"/>
                <a:gd name="T40" fmla="*/ 206 w 879"/>
                <a:gd name="T41" fmla="*/ 390 h 681"/>
                <a:gd name="T42" fmla="*/ 216 w 879"/>
                <a:gd name="T43" fmla="*/ 389 h 681"/>
                <a:gd name="T44" fmla="*/ 326 w 879"/>
                <a:gd name="T45" fmla="*/ 349 h 681"/>
                <a:gd name="T46" fmla="*/ 432 w 879"/>
                <a:gd name="T47" fmla="*/ 321 h 681"/>
                <a:gd name="T48" fmla="*/ 476 w 879"/>
                <a:gd name="T49" fmla="*/ 533 h 681"/>
                <a:gd name="T50" fmla="*/ 462 w 879"/>
                <a:gd name="T51" fmla="*/ 392 h 681"/>
                <a:gd name="T52" fmla="*/ 574 w 879"/>
                <a:gd name="T53" fmla="*/ 518 h 681"/>
                <a:gd name="T54" fmla="*/ 502 w 879"/>
                <a:gd name="T55" fmla="*/ 386 h 681"/>
                <a:gd name="T56" fmla="*/ 587 w 879"/>
                <a:gd name="T57" fmla="*/ 386 h 681"/>
                <a:gd name="T58" fmla="*/ 701 w 879"/>
                <a:gd name="T59" fmla="*/ 470 h 681"/>
                <a:gd name="T60" fmla="*/ 609 w 879"/>
                <a:gd name="T61" fmla="*/ 212 h 681"/>
                <a:gd name="T62" fmla="*/ 792 w 879"/>
                <a:gd name="T63" fmla="*/ 648 h 681"/>
                <a:gd name="T64" fmla="*/ 695 w 879"/>
                <a:gd name="T65" fmla="*/ 299 h 681"/>
                <a:gd name="T66" fmla="*/ 856 w 879"/>
                <a:gd name="T67" fmla="*/ 514 h 681"/>
                <a:gd name="T68" fmla="*/ 597 w 879"/>
                <a:gd name="T69" fmla="*/ 187 h 681"/>
                <a:gd name="T70" fmla="*/ 431 w 879"/>
                <a:gd name="T71" fmla="*/ 99 h 681"/>
                <a:gd name="T72" fmla="*/ 472 w 879"/>
                <a:gd name="T73" fmla="*/ 217 h 681"/>
                <a:gd name="T74" fmla="*/ 309 w 879"/>
                <a:gd name="T75" fmla="*/ 92 h 681"/>
                <a:gd name="T76" fmla="*/ 336 w 879"/>
                <a:gd name="T77" fmla="*/ 164 h 681"/>
                <a:gd name="T78" fmla="*/ 121 w 879"/>
                <a:gd name="T79" fmla="*/ 334 h 681"/>
                <a:gd name="T80" fmla="*/ 50 w 879"/>
                <a:gd name="T81" fmla="*/ 162 h 681"/>
                <a:gd name="T82" fmla="*/ 133 w 879"/>
                <a:gd name="T83" fmla="*/ 207 h 681"/>
                <a:gd name="T84" fmla="*/ 145 w 879"/>
                <a:gd name="T85" fmla="*/ 200 h 681"/>
                <a:gd name="T86" fmla="*/ 238 w 879"/>
                <a:gd name="T87" fmla="*/ 183 h 681"/>
                <a:gd name="T88" fmla="*/ 269 w 879"/>
                <a:gd name="T89" fmla="*/ 236 h 681"/>
                <a:gd name="T90" fmla="*/ 274 w 879"/>
                <a:gd name="T91" fmla="*/ 191 h 681"/>
                <a:gd name="T92" fmla="*/ 347 w 879"/>
                <a:gd name="T93" fmla="*/ 197 h 681"/>
                <a:gd name="T94" fmla="*/ 367 w 879"/>
                <a:gd name="T95" fmla="*/ 196 h 681"/>
                <a:gd name="T96" fmla="*/ 475 w 879"/>
                <a:gd name="T97" fmla="*/ 291 h 681"/>
                <a:gd name="T98" fmla="*/ 357 w 879"/>
                <a:gd name="T99" fmla="*/ 170 h 681"/>
                <a:gd name="T100" fmla="*/ 458 w 879"/>
                <a:gd name="T101" fmla="*/ 222 h 681"/>
                <a:gd name="T102" fmla="*/ 596 w 879"/>
                <a:gd name="T103" fmla="*/ 270 h 681"/>
                <a:gd name="T104" fmla="*/ 499 w 879"/>
                <a:gd name="T105" fmla="*/ 297 h 681"/>
                <a:gd name="T106" fmla="*/ 475 w 879"/>
                <a:gd name="T107" fmla="*/ 228 h 681"/>
                <a:gd name="T108" fmla="*/ 593 w 879"/>
                <a:gd name="T109" fmla="*/ 198 h 681"/>
                <a:gd name="T110" fmla="*/ 619 w 879"/>
                <a:gd name="T111" fmla="*/ 183 h 681"/>
                <a:gd name="T112" fmla="*/ 664 w 879"/>
                <a:gd name="T113" fmla="*/ 26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681">
                  <a:moveTo>
                    <a:pt x="773" y="363"/>
                  </a:moveTo>
                  <a:cubicBezTo>
                    <a:pt x="767" y="356"/>
                    <a:pt x="705" y="309"/>
                    <a:pt x="699" y="265"/>
                  </a:cubicBezTo>
                  <a:cubicBezTo>
                    <a:pt x="699" y="265"/>
                    <a:pt x="699" y="265"/>
                    <a:pt x="699" y="265"/>
                  </a:cubicBezTo>
                  <a:cubicBezTo>
                    <a:pt x="767" y="198"/>
                    <a:pt x="601" y="120"/>
                    <a:pt x="609" y="120"/>
                  </a:cubicBezTo>
                  <a:cubicBezTo>
                    <a:pt x="651" y="120"/>
                    <a:pt x="766" y="242"/>
                    <a:pt x="812" y="288"/>
                  </a:cubicBezTo>
                  <a:cubicBezTo>
                    <a:pt x="762" y="230"/>
                    <a:pt x="710" y="146"/>
                    <a:pt x="611" y="105"/>
                  </a:cubicBezTo>
                  <a:cubicBezTo>
                    <a:pt x="573" y="89"/>
                    <a:pt x="477" y="39"/>
                    <a:pt x="415" y="0"/>
                  </a:cubicBezTo>
                  <a:cubicBezTo>
                    <a:pt x="415" y="0"/>
                    <a:pt x="408" y="9"/>
                    <a:pt x="416" y="17"/>
                  </a:cubicBezTo>
                  <a:cubicBezTo>
                    <a:pt x="419" y="20"/>
                    <a:pt x="448" y="39"/>
                    <a:pt x="479" y="59"/>
                  </a:cubicBezTo>
                  <a:cubicBezTo>
                    <a:pt x="480" y="69"/>
                    <a:pt x="490" y="82"/>
                    <a:pt x="505" y="96"/>
                  </a:cubicBezTo>
                  <a:cubicBezTo>
                    <a:pt x="498" y="101"/>
                    <a:pt x="512" y="124"/>
                    <a:pt x="521" y="149"/>
                  </a:cubicBezTo>
                  <a:cubicBezTo>
                    <a:pt x="512" y="145"/>
                    <a:pt x="502" y="141"/>
                    <a:pt x="491" y="137"/>
                  </a:cubicBezTo>
                  <a:cubicBezTo>
                    <a:pt x="462" y="126"/>
                    <a:pt x="445" y="91"/>
                    <a:pt x="441" y="67"/>
                  </a:cubicBezTo>
                  <a:cubicBezTo>
                    <a:pt x="430" y="75"/>
                    <a:pt x="430" y="75"/>
                    <a:pt x="430" y="75"/>
                  </a:cubicBezTo>
                  <a:cubicBezTo>
                    <a:pt x="429" y="74"/>
                    <a:pt x="428" y="74"/>
                    <a:pt x="427" y="73"/>
                  </a:cubicBezTo>
                  <a:cubicBezTo>
                    <a:pt x="421" y="71"/>
                    <a:pt x="404" y="91"/>
                    <a:pt x="404" y="91"/>
                  </a:cubicBezTo>
                  <a:cubicBezTo>
                    <a:pt x="401" y="107"/>
                    <a:pt x="391" y="114"/>
                    <a:pt x="379" y="122"/>
                  </a:cubicBezTo>
                  <a:cubicBezTo>
                    <a:pt x="361" y="112"/>
                    <a:pt x="347" y="104"/>
                    <a:pt x="343" y="99"/>
                  </a:cubicBezTo>
                  <a:cubicBezTo>
                    <a:pt x="338" y="93"/>
                    <a:pt x="331" y="87"/>
                    <a:pt x="324" y="81"/>
                  </a:cubicBezTo>
                  <a:cubicBezTo>
                    <a:pt x="329" y="76"/>
                    <a:pt x="334" y="73"/>
                    <a:pt x="336" y="72"/>
                  </a:cubicBezTo>
                  <a:cubicBezTo>
                    <a:pt x="318" y="60"/>
                    <a:pt x="318" y="60"/>
                    <a:pt x="318" y="60"/>
                  </a:cubicBezTo>
                  <a:cubicBezTo>
                    <a:pt x="314" y="61"/>
                    <a:pt x="311" y="62"/>
                    <a:pt x="307" y="64"/>
                  </a:cubicBezTo>
                  <a:cubicBezTo>
                    <a:pt x="303" y="59"/>
                    <a:pt x="301" y="54"/>
                    <a:pt x="301" y="48"/>
                  </a:cubicBezTo>
                  <a:cubicBezTo>
                    <a:pt x="301" y="31"/>
                    <a:pt x="291" y="22"/>
                    <a:pt x="291" y="22"/>
                  </a:cubicBezTo>
                  <a:cubicBezTo>
                    <a:pt x="275" y="33"/>
                    <a:pt x="275" y="33"/>
                    <a:pt x="275" y="33"/>
                  </a:cubicBezTo>
                  <a:cubicBezTo>
                    <a:pt x="272" y="40"/>
                    <a:pt x="281" y="57"/>
                    <a:pt x="293" y="73"/>
                  </a:cubicBezTo>
                  <a:cubicBezTo>
                    <a:pt x="285" y="79"/>
                    <a:pt x="278" y="85"/>
                    <a:pt x="272" y="92"/>
                  </a:cubicBezTo>
                  <a:cubicBezTo>
                    <a:pt x="249" y="64"/>
                    <a:pt x="227" y="37"/>
                    <a:pt x="215" y="34"/>
                  </a:cubicBezTo>
                  <a:cubicBezTo>
                    <a:pt x="189" y="27"/>
                    <a:pt x="194" y="37"/>
                    <a:pt x="194" y="37"/>
                  </a:cubicBezTo>
                  <a:cubicBezTo>
                    <a:pt x="186" y="46"/>
                    <a:pt x="186" y="46"/>
                    <a:pt x="186" y="46"/>
                  </a:cubicBezTo>
                  <a:cubicBezTo>
                    <a:pt x="185" y="45"/>
                    <a:pt x="201" y="50"/>
                    <a:pt x="202" y="50"/>
                  </a:cubicBezTo>
                  <a:cubicBezTo>
                    <a:pt x="205" y="55"/>
                    <a:pt x="230" y="86"/>
                    <a:pt x="259" y="117"/>
                  </a:cubicBezTo>
                  <a:cubicBezTo>
                    <a:pt x="259" y="119"/>
                    <a:pt x="258" y="121"/>
                    <a:pt x="258" y="124"/>
                  </a:cubicBezTo>
                  <a:cubicBezTo>
                    <a:pt x="259" y="140"/>
                    <a:pt x="268" y="167"/>
                    <a:pt x="259" y="179"/>
                  </a:cubicBezTo>
                  <a:cubicBezTo>
                    <a:pt x="255" y="176"/>
                    <a:pt x="250" y="173"/>
                    <a:pt x="246" y="171"/>
                  </a:cubicBezTo>
                  <a:cubicBezTo>
                    <a:pt x="245" y="170"/>
                    <a:pt x="244" y="168"/>
                    <a:pt x="243" y="166"/>
                  </a:cubicBezTo>
                  <a:cubicBezTo>
                    <a:pt x="228" y="145"/>
                    <a:pt x="183" y="98"/>
                    <a:pt x="172" y="88"/>
                  </a:cubicBezTo>
                  <a:cubicBezTo>
                    <a:pt x="164" y="104"/>
                    <a:pt x="164" y="104"/>
                    <a:pt x="164" y="104"/>
                  </a:cubicBezTo>
                  <a:cubicBezTo>
                    <a:pt x="186" y="120"/>
                    <a:pt x="206" y="139"/>
                    <a:pt x="222" y="162"/>
                  </a:cubicBezTo>
                  <a:cubicBezTo>
                    <a:pt x="209" y="157"/>
                    <a:pt x="197" y="154"/>
                    <a:pt x="191" y="151"/>
                  </a:cubicBezTo>
                  <a:cubicBezTo>
                    <a:pt x="179" y="145"/>
                    <a:pt x="157" y="144"/>
                    <a:pt x="136" y="144"/>
                  </a:cubicBezTo>
                  <a:cubicBezTo>
                    <a:pt x="137" y="128"/>
                    <a:pt x="139" y="117"/>
                    <a:pt x="139" y="117"/>
                  </a:cubicBezTo>
                  <a:cubicBezTo>
                    <a:pt x="121" y="118"/>
                    <a:pt x="121" y="118"/>
                    <a:pt x="121" y="118"/>
                  </a:cubicBezTo>
                  <a:cubicBezTo>
                    <a:pt x="121" y="125"/>
                    <a:pt x="121" y="135"/>
                    <a:pt x="121" y="144"/>
                  </a:cubicBezTo>
                  <a:cubicBezTo>
                    <a:pt x="105" y="145"/>
                    <a:pt x="91" y="146"/>
                    <a:pt x="86" y="146"/>
                  </a:cubicBezTo>
                  <a:cubicBezTo>
                    <a:pt x="78" y="147"/>
                    <a:pt x="71" y="145"/>
                    <a:pt x="64" y="141"/>
                  </a:cubicBezTo>
                  <a:cubicBezTo>
                    <a:pt x="81" y="126"/>
                    <a:pt x="108" y="111"/>
                    <a:pt x="108" y="111"/>
                  </a:cubicBezTo>
                  <a:cubicBezTo>
                    <a:pt x="92" y="98"/>
                    <a:pt x="92" y="98"/>
                    <a:pt x="92" y="98"/>
                  </a:cubicBezTo>
                  <a:cubicBezTo>
                    <a:pt x="81" y="106"/>
                    <a:pt x="61" y="117"/>
                    <a:pt x="45" y="129"/>
                  </a:cubicBezTo>
                  <a:cubicBezTo>
                    <a:pt x="36" y="121"/>
                    <a:pt x="28" y="111"/>
                    <a:pt x="26" y="106"/>
                  </a:cubicBezTo>
                  <a:cubicBezTo>
                    <a:pt x="16" y="82"/>
                    <a:pt x="60" y="71"/>
                    <a:pt x="69" y="64"/>
                  </a:cubicBezTo>
                  <a:cubicBezTo>
                    <a:pt x="56" y="53"/>
                    <a:pt x="56" y="53"/>
                    <a:pt x="56" y="53"/>
                  </a:cubicBezTo>
                  <a:cubicBezTo>
                    <a:pt x="30" y="62"/>
                    <a:pt x="0" y="85"/>
                    <a:pt x="7" y="107"/>
                  </a:cubicBezTo>
                  <a:cubicBezTo>
                    <a:pt x="11" y="116"/>
                    <a:pt x="20" y="131"/>
                    <a:pt x="32" y="142"/>
                  </a:cubicBezTo>
                  <a:cubicBezTo>
                    <a:pt x="26" y="150"/>
                    <a:pt x="23" y="157"/>
                    <a:pt x="25" y="165"/>
                  </a:cubicBezTo>
                  <a:cubicBezTo>
                    <a:pt x="31" y="191"/>
                    <a:pt x="79" y="215"/>
                    <a:pt x="79" y="248"/>
                  </a:cubicBezTo>
                  <a:cubicBezTo>
                    <a:pt x="79" y="255"/>
                    <a:pt x="80" y="261"/>
                    <a:pt x="83" y="267"/>
                  </a:cubicBezTo>
                  <a:cubicBezTo>
                    <a:pt x="81" y="274"/>
                    <a:pt x="81" y="280"/>
                    <a:pt x="84" y="287"/>
                  </a:cubicBezTo>
                  <a:cubicBezTo>
                    <a:pt x="99" y="324"/>
                    <a:pt x="101" y="323"/>
                    <a:pt x="117" y="349"/>
                  </a:cubicBezTo>
                  <a:cubicBezTo>
                    <a:pt x="112" y="365"/>
                    <a:pt x="104" y="382"/>
                    <a:pt x="92" y="398"/>
                  </a:cubicBezTo>
                  <a:cubicBezTo>
                    <a:pt x="68" y="429"/>
                    <a:pt x="83" y="498"/>
                    <a:pt x="93" y="526"/>
                  </a:cubicBezTo>
                  <a:cubicBezTo>
                    <a:pt x="104" y="553"/>
                    <a:pt x="104" y="594"/>
                    <a:pt x="103" y="633"/>
                  </a:cubicBezTo>
                  <a:cubicBezTo>
                    <a:pt x="101" y="679"/>
                    <a:pt x="116" y="551"/>
                    <a:pt x="104" y="521"/>
                  </a:cubicBezTo>
                  <a:cubicBezTo>
                    <a:pt x="95" y="499"/>
                    <a:pt x="84" y="438"/>
                    <a:pt x="102" y="404"/>
                  </a:cubicBezTo>
                  <a:cubicBezTo>
                    <a:pt x="106" y="395"/>
                    <a:pt x="116" y="379"/>
                    <a:pt x="124" y="361"/>
                  </a:cubicBezTo>
                  <a:cubicBezTo>
                    <a:pt x="126" y="364"/>
                    <a:pt x="127" y="367"/>
                    <a:pt x="129" y="370"/>
                  </a:cubicBezTo>
                  <a:cubicBezTo>
                    <a:pt x="157" y="419"/>
                    <a:pt x="222" y="516"/>
                    <a:pt x="243" y="546"/>
                  </a:cubicBezTo>
                  <a:cubicBezTo>
                    <a:pt x="265" y="578"/>
                    <a:pt x="145" y="379"/>
                    <a:pt x="136" y="365"/>
                  </a:cubicBezTo>
                  <a:cubicBezTo>
                    <a:pt x="134" y="362"/>
                    <a:pt x="131" y="357"/>
                    <a:pt x="129" y="351"/>
                  </a:cubicBezTo>
                  <a:cubicBezTo>
                    <a:pt x="135" y="336"/>
                    <a:pt x="138" y="319"/>
                    <a:pt x="134" y="306"/>
                  </a:cubicBezTo>
                  <a:cubicBezTo>
                    <a:pt x="125" y="276"/>
                    <a:pt x="111" y="282"/>
                    <a:pt x="103" y="261"/>
                  </a:cubicBezTo>
                  <a:cubicBezTo>
                    <a:pt x="109" y="250"/>
                    <a:pt x="121" y="239"/>
                    <a:pt x="134" y="229"/>
                  </a:cubicBezTo>
                  <a:cubicBezTo>
                    <a:pt x="138" y="226"/>
                    <a:pt x="141" y="224"/>
                    <a:pt x="145" y="222"/>
                  </a:cubicBezTo>
                  <a:cubicBezTo>
                    <a:pt x="146" y="223"/>
                    <a:pt x="147" y="224"/>
                    <a:pt x="148" y="224"/>
                  </a:cubicBezTo>
                  <a:cubicBezTo>
                    <a:pt x="180" y="246"/>
                    <a:pt x="215" y="243"/>
                    <a:pt x="214" y="264"/>
                  </a:cubicBezTo>
                  <a:cubicBezTo>
                    <a:pt x="211" y="296"/>
                    <a:pt x="171" y="333"/>
                    <a:pt x="151" y="353"/>
                  </a:cubicBezTo>
                  <a:cubicBezTo>
                    <a:pt x="135" y="370"/>
                    <a:pt x="222" y="294"/>
                    <a:pt x="224" y="264"/>
                  </a:cubicBezTo>
                  <a:cubicBezTo>
                    <a:pt x="226" y="229"/>
                    <a:pt x="181" y="228"/>
                    <a:pt x="161" y="218"/>
                  </a:cubicBezTo>
                  <a:cubicBezTo>
                    <a:pt x="159" y="217"/>
                    <a:pt x="158" y="216"/>
                    <a:pt x="157" y="215"/>
                  </a:cubicBezTo>
                  <a:cubicBezTo>
                    <a:pt x="185" y="201"/>
                    <a:pt x="213" y="198"/>
                    <a:pt x="237" y="200"/>
                  </a:cubicBezTo>
                  <a:cubicBezTo>
                    <a:pt x="241" y="201"/>
                    <a:pt x="245" y="201"/>
                    <a:pt x="248" y="201"/>
                  </a:cubicBezTo>
                  <a:cubicBezTo>
                    <a:pt x="253" y="210"/>
                    <a:pt x="257" y="220"/>
                    <a:pt x="258" y="235"/>
                  </a:cubicBezTo>
                  <a:cubicBezTo>
                    <a:pt x="260" y="264"/>
                    <a:pt x="282" y="305"/>
                    <a:pt x="307" y="336"/>
                  </a:cubicBezTo>
                  <a:cubicBezTo>
                    <a:pt x="261" y="342"/>
                    <a:pt x="219" y="348"/>
                    <a:pt x="206" y="390"/>
                  </a:cubicBezTo>
                  <a:cubicBezTo>
                    <a:pt x="192" y="434"/>
                    <a:pt x="267" y="423"/>
                    <a:pt x="302" y="482"/>
                  </a:cubicBezTo>
                  <a:cubicBezTo>
                    <a:pt x="323" y="519"/>
                    <a:pt x="367" y="564"/>
                    <a:pt x="389" y="590"/>
                  </a:cubicBezTo>
                  <a:cubicBezTo>
                    <a:pt x="436" y="645"/>
                    <a:pt x="313" y="493"/>
                    <a:pt x="308" y="480"/>
                  </a:cubicBezTo>
                  <a:cubicBezTo>
                    <a:pt x="288" y="424"/>
                    <a:pt x="203" y="422"/>
                    <a:pt x="216" y="389"/>
                  </a:cubicBezTo>
                  <a:cubicBezTo>
                    <a:pt x="229" y="358"/>
                    <a:pt x="273" y="347"/>
                    <a:pt x="312" y="342"/>
                  </a:cubicBezTo>
                  <a:cubicBezTo>
                    <a:pt x="315" y="345"/>
                    <a:pt x="318" y="349"/>
                    <a:pt x="320" y="352"/>
                  </a:cubicBezTo>
                  <a:cubicBezTo>
                    <a:pt x="349" y="381"/>
                    <a:pt x="387" y="434"/>
                    <a:pt x="404" y="456"/>
                  </a:cubicBezTo>
                  <a:cubicBezTo>
                    <a:pt x="423" y="480"/>
                    <a:pt x="336" y="361"/>
                    <a:pt x="326" y="349"/>
                  </a:cubicBezTo>
                  <a:cubicBezTo>
                    <a:pt x="324" y="346"/>
                    <a:pt x="322" y="344"/>
                    <a:pt x="320" y="341"/>
                  </a:cubicBezTo>
                  <a:cubicBezTo>
                    <a:pt x="347" y="338"/>
                    <a:pt x="371" y="337"/>
                    <a:pt x="381" y="333"/>
                  </a:cubicBezTo>
                  <a:cubicBezTo>
                    <a:pt x="400" y="325"/>
                    <a:pt x="412" y="314"/>
                    <a:pt x="419" y="302"/>
                  </a:cubicBezTo>
                  <a:cubicBezTo>
                    <a:pt x="423" y="308"/>
                    <a:pt x="428" y="315"/>
                    <a:pt x="432" y="321"/>
                  </a:cubicBezTo>
                  <a:cubicBezTo>
                    <a:pt x="432" y="325"/>
                    <a:pt x="434" y="329"/>
                    <a:pt x="436" y="334"/>
                  </a:cubicBezTo>
                  <a:cubicBezTo>
                    <a:pt x="448" y="354"/>
                    <a:pt x="465" y="359"/>
                    <a:pt x="447" y="390"/>
                  </a:cubicBezTo>
                  <a:cubicBezTo>
                    <a:pt x="428" y="420"/>
                    <a:pt x="505" y="444"/>
                    <a:pt x="484" y="466"/>
                  </a:cubicBezTo>
                  <a:cubicBezTo>
                    <a:pt x="464" y="489"/>
                    <a:pt x="467" y="510"/>
                    <a:pt x="476" y="533"/>
                  </a:cubicBezTo>
                  <a:cubicBezTo>
                    <a:pt x="482" y="549"/>
                    <a:pt x="502" y="602"/>
                    <a:pt x="509" y="642"/>
                  </a:cubicBezTo>
                  <a:cubicBezTo>
                    <a:pt x="515" y="681"/>
                    <a:pt x="494" y="545"/>
                    <a:pt x="484" y="529"/>
                  </a:cubicBezTo>
                  <a:cubicBezTo>
                    <a:pt x="476" y="514"/>
                    <a:pt x="483" y="486"/>
                    <a:pt x="495" y="473"/>
                  </a:cubicBezTo>
                  <a:cubicBezTo>
                    <a:pt x="529" y="437"/>
                    <a:pt x="455" y="408"/>
                    <a:pt x="462" y="392"/>
                  </a:cubicBezTo>
                  <a:cubicBezTo>
                    <a:pt x="466" y="381"/>
                    <a:pt x="468" y="374"/>
                    <a:pt x="469" y="367"/>
                  </a:cubicBezTo>
                  <a:cubicBezTo>
                    <a:pt x="478" y="378"/>
                    <a:pt x="486" y="387"/>
                    <a:pt x="493" y="394"/>
                  </a:cubicBezTo>
                  <a:cubicBezTo>
                    <a:pt x="519" y="422"/>
                    <a:pt x="509" y="444"/>
                    <a:pt x="550" y="475"/>
                  </a:cubicBezTo>
                  <a:cubicBezTo>
                    <a:pt x="572" y="492"/>
                    <a:pt x="574" y="509"/>
                    <a:pt x="574" y="518"/>
                  </a:cubicBezTo>
                  <a:cubicBezTo>
                    <a:pt x="574" y="546"/>
                    <a:pt x="624" y="571"/>
                    <a:pt x="635" y="581"/>
                  </a:cubicBezTo>
                  <a:cubicBezTo>
                    <a:pt x="646" y="592"/>
                    <a:pt x="582" y="533"/>
                    <a:pt x="583" y="518"/>
                  </a:cubicBezTo>
                  <a:cubicBezTo>
                    <a:pt x="583" y="498"/>
                    <a:pt x="574" y="481"/>
                    <a:pt x="557" y="470"/>
                  </a:cubicBezTo>
                  <a:cubicBezTo>
                    <a:pt x="529" y="452"/>
                    <a:pt x="516" y="403"/>
                    <a:pt x="502" y="386"/>
                  </a:cubicBezTo>
                  <a:cubicBezTo>
                    <a:pt x="495" y="376"/>
                    <a:pt x="472" y="346"/>
                    <a:pt x="451" y="317"/>
                  </a:cubicBezTo>
                  <a:cubicBezTo>
                    <a:pt x="456" y="310"/>
                    <a:pt x="472" y="307"/>
                    <a:pt x="486" y="298"/>
                  </a:cubicBezTo>
                  <a:cubicBezTo>
                    <a:pt x="487" y="300"/>
                    <a:pt x="489" y="302"/>
                    <a:pt x="490" y="304"/>
                  </a:cubicBezTo>
                  <a:cubicBezTo>
                    <a:pt x="519" y="335"/>
                    <a:pt x="567" y="370"/>
                    <a:pt x="587" y="386"/>
                  </a:cubicBezTo>
                  <a:cubicBezTo>
                    <a:pt x="590" y="388"/>
                    <a:pt x="595" y="392"/>
                    <a:pt x="601" y="397"/>
                  </a:cubicBezTo>
                  <a:cubicBezTo>
                    <a:pt x="613" y="447"/>
                    <a:pt x="644" y="528"/>
                    <a:pt x="651" y="541"/>
                  </a:cubicBezTo>
                  <a:cubicBezTo>
                    <a:pt x="661" y="561"/>
                    <a:pt x="623" y="467"/>
                    <a:pt x="612" y="405"/>
                  </a:cubicBezTo>
                  <a:cubicBezTo>
                    <a:pt x="641" y="427"/>
                    <a:pt x="683" y="458"/>
                    <a:pt x="701" y="470"/>
                  </a:cubicBezTo>
                  <a:cubicBezTo>
                    <a:pt x="720" y="483"/>
                    <a:pt x="648" y="429"/>
                    <a:pt x="611" y="398"/>
                  </a:cubicBezTo>
                  <a:cubicBezTo>
                    <a:pt x="609" y="385"/>
                    <a:pt x="609" y="374"/>
                    <a:pt x="611" y="366"/>
                  </a:cubicBezTo>
                  <a:cubicBezTo>
                    <a:pt x="616" y="348"/>
                    <a:pt x="615" y="288"/>
                    <a:pt x="611" y="269"/>
                  </a:cubicBezTo>
                  <a:cubicBezTo>
                    <a:pt x="605" y="240"/>
                    <a:pt x="606" y="223"/>
                    <a:pt x="609" y="212"/>
                  </a:cubicBezTo>
                  <a:cubicBezTo>
                    <a:pt x="624" y="227"/>
                    <a:pt x="642" y="245"/>
                    <a:pt x="657" y="261"/>
                  </a:cubicBezTo>
                  <a:cubicBezTo>
                    <a:pt x="638" y="263"/>
                    <a:pt x="619" y="264"/>
                    <a:pt x="619" y="273"/>
                  </a:cubicBezTo>
                  <a:cubicBezTo>
                    <a:pt x="613" y="358"/>
                    <a:pt x="705" y="459"/>
                    <a:pt x="720" y="471"/>
                  </a:cubicBezTo>
                  <a:cubicBezTo>
                    <a:pt x="769" y="511"/>
                    <a:pt x="792" y="648"/>
                    <a:pt x="792" y="648"/>
                  </a:cubicBezTo>
                  <a:cubicBezTo>
                    <a:pt x="792" y="648"/>
                    <a:pt x="803" y="517"/>
                    <a:pt x="735" y="457"/>
                  </a:cubicBezTo>
                  <a:cubicBezTo>
                    <a:pt x="650" y="382"/>
                    <a:pt x="638" y="295"/>
                    <a:pt x="637" y="284"/>
                  </a:cubicBezTo>
                  <a:cubicBezTo>
                    <a:pt x="637" y="277"/>
                    <a:pt x="654" y="281"/>
                    <a:pt x="673" y="277"/>
                  </a:cubicBezTo>
                  <a:cubicBezTo>
                    <a:pt x="692" y="298"/>
                    <a:pt x="704" y="310"/>
                    <a:pt x="695" y="299"/>
                  </a:cubicBezTo>
                  <a:cubicBezTo>
                    <a:pt x="691" y="293"/>
                    <a:pt x="685" y="285"/>
                    <a:pt x="678" y="276"/>
                  </a:cubicBezTo>
                  <a:cubicBezTo>
                    <a:pt x="681" y="275"/>
                    <a:pt x="684" y="274"/>
                    <a:pt x="688" y="273"/>
                  </a:cubicBezTo>
                  <a:cubicBezTo>
                    <a:pt x="696" y="311"/>
                    <a:pt x="728" y="329"/>
                    <a:pt x="763" y="367"/>
                  </a:cubicBezTo>
                  <a:cubicBezTo>
                    <a:pt x="799" y="406"/>
                    <a:pt x="829" y="464"/>
                    <a:pt x="856" y="514"/>
                  </a:cubicBezTo>
                  <a:cubicBezTo>
                    <a:pt x="879" y="555"/>
                    <a:pt x="819" y="418"/>
                    <a:pt x="773" y="363"/>
                  </a:cubicBezTo>
                  <a:close/>
                  <a:moveTo>
                    <a:pt x="519" y="108"/>
                  </a:moveTo>
                  <a:cubicBezTo>
                    <a:pt x="555" y="138"/>
                    <a:pt x="603" y="170"/>
                    <a:pt x="597" y="185"/>
                  </a:cubicBezTo>
                  <a:cubicBezTo>
                    <a:pt x="597" y="185"/>
                    <a:pt x="597" y="186"/>
                    <a:pt x="597" y="187"/>
                  </a:cubicBezTo>
                  <a:cubicBezTo>
                    <a:pt x="591" y="181"/>
                    <a:pt x="586" y="177"/>
                    <a:pt x="583" y="176"/>
                  </a:cubicBezTo>
                  <a:cubicBezTo>
                    <a:pt x="569" y="169"/>
                    <a:pt x="553" y="162"/>
                    <a:pt x="535" y="155"/>
                  </a:cubicBezTo>
                  <a:cubicBezTo>
                    <a:pt x="530" y="136"/>
                    <a:pt x="523" y="118"/>
                    <a:pt x="519" y="108"/>
                  </a:cubicBezTo>
                  <a:close/>
                  <a:moveTo>
                    <a:pt x="431" y="99"/>
                  </a:moveTo>
                  <a:cubicBezTo>
                    <a:pt x="440" y="117"/>
                    <a:pt x="458" y="142"/>
                    <a:pt x="486" y="150"/>
                  </a:cubicBezTo>
                  <a:cubicBezTo>
                    <a:pt x="496" y="153"/>
                    <a:pt x="511" y="159"/>
                    <a:pt x="526" y="166"/>
                  </a:cubicBezTo>
                  <a:cubicBezTo>
                    <a:pt x="531" y="190"/>
                    <a:pt x="526" y="211"/>
                    <a:pt x="487" y="215"/>
                  </a:cubicBezTo>
                  <a:cubicBezTo>
                    <a:pt x="481" y="216"/>
                    <a:pt x="476" y="216"/>
                    <a:pt x="472" y="217"/>
                  </a:cubicBezTo>
                  <a:cubicBezTo>
                    <a:pt x="469" y="206"/>
                    <a:pt x="467" y="196"/>
                    <a:pt x="466" y="190"/>
                  </a:cubicBezTo>
                  <a:cubicBezTo>
                    <a:pt x="461" y="171"/>
                    <a:pt x="429" y="150"/>
                    <a:pt x="398" y="133"/>
                  </a:cubicBezTo>
                  <a:cubicBezTo>
                    <a:pt x="412" y="124"/>
                    <a:pt x="425" y="116"/>
                    <a:pt x="431" y="99"/>
                  </a:cubicBezTo>
                  <a:close/>
                  <a:moveTo>
                    <a:pt x="309" y="92"/>
                  </a:moveTo>
                  <a:cubicBezTo>
                    <a:pt x="317" y="101"/>
                    <a:pt x="325" y="108"/>
                    <a:pt x="331" y="111"/>
                  </a:cubicBezTo>
                  <a:cubicBezTo>
                    <a:pt x="337" y="114"/>
                    <a:pt x="351" y="122"/>
                    <a:pt x="367" y="131"/>
                  </a:cubicBezTo>
                  <a:cubicBezTo>
                    <a:pt x="364" y="132"/>
                    <a:pt x="362" y="134"/>
                    <a:pt x="360" y="136"/>
                  </a:cubicBezTo>
                  <a:cubicBezTo>
                    <a:pt x="348" y="147"/>
                    <a:pt x="338" y="154"/>
                    <a:pt x="336" y="164"/>
                  </a:cubicBezTo>
                  <a:cubicBezTo>
                    <a:pt x="324" y="158"/>
                    <a:pt x="307" y="136"/>
                    <a:pt x="288" y="112"/>
                  </a:cubicBezTo>
                  <a:cubicBezTo>
                    <a:pt x="293" y="106"/>
                    <a:pt x="301" y="99"/>
                    <a:pt x="309" y="92"/>
                  </a:cubicBezTo>
                  <a:close/>
                  <a:moveTo>
                    <a:pt x="121" y="311"/>
                  </a:moveTo>
                  <a:cubicBezTo>
                    <a:pt x="122" y="317"/>
                    <a:pt x="122" y="325"/>
                    <a:pt x="121" y="334"/>
                  </a:cubicBezTo>
                  <a:cubicBezTo>
                    <a:pt x="113" y="318"/>
                    <a:pt x="105" y="299"/>
                    <a:pt x="100" y="287"/>
                  </a:cubicBezTo>
                  <a:cubicBezTo>
                    <a:pt x="109" y="295"/>
                    <a:pt x="118" y="302"/>
                    <a:pt x="121" y="311"/>
                  </a:cubicBezTo>
                  <a:close/>
                  <a:moveTo>
                    <a:pt x="97" y="239"/>
                  </a:moveTo>
                  <a:cubicBezTo>
                    <a:pt x="88" y="205"/>
                    <a:pt x="53" y="175"/>
                    <a:pt x="50" y="162"/>
                  </a:cubicBezTo>
                  <a:cubicBezTo>
                    <a:pt x="49" y="160"/>
                    <a:pt x="50" y="158"/>
                    <a:pt x="51" y="156"/>
                  </a:cubicBezTo>
                  <a:cubicBezTo>
                    <a:pt x="61" y="162"/>
                    <a:pt x="72" y="165"/>
                    <a:pt x="85" y="164"/>
                  </a:cubicBezTo>
                  <a:cubicBezTo>
                    <a:pt x="95" y="164"/>
                    <a:pt x="108" y="162"/>
                    <a:pt x="122" y="161"/>
                  </a:cubicBezTo>
                  <a:cubicBezTo>
                    <a:pt x="123" y="177"/>
                    <a:pt x="125" y="194"/>
                    <a:pt x="133" y="207"/>
                  </a:cubicBezTo>
                  <a:cubicBezTo>
                    <a:pt x="129" y="209"/>
                    <a:pt x="126" y="211"/>
                    <a:pt x="123" y="213"/>
                  </a:cubicBezTo>
                  <a:cubicBezTo>
                    <a:pt x="114" y="220"/>
                    <a:pt x="105" y="229"/>
                    <a:pt x="97" y="239"/>
                  </a:cubicBezTo>
                  <a:close/>
                  <a:moveTo>
                    <a:pt x="237" y="183"/>
                  </a:moveTo>
                  <a:cubicBezTo>
                    <a:pt x="206" y="177"/>
                    <a:pt x="172" y="186"/>
                    <a:pt x="145" y="200"/>
                  </a:cubicBezTo>
                  <a:cubicBezTo>
                    <a:pt x="139" y="189"/>
                    <a:pt x="137" y="174"/>
                    <a:pt x="136" y="160"/>
                  </a:cubicBezTo>
                  <a:cubicBezTo>
                    <a:pt x="155" y="159"/>
                    <a:pt x="174" y="159"/>
                    <a:pt x="185" y="163"/>
                  </a:cubicBezTo>
                  <a:cubicBezTo>
                    <a:pt x="199" y="168"/>
                    <a:pt x="217" y="172"/>
                    <a:pt x="234" y="178"/>
                  </a:cubicBezTo>
                  <a:cubicBezTo>
                    <a:pt x="235" y="180"/>
                    <a:pt x="236" y="182"/>
                    <a:pt x="238" y="183"/>
                  </a:cubicBezTo>
                  <a:cubicBezTo>
                    <a:pt x="237" y="183"/>
                    <a:pt x="237" y="183"/>
                    <a:pt x="237" y="183"/>
                  </a:cubicBezTo>
                  <a:close/>
                  <a:moveTo>
                    <a:pt x="379" y="319"/>
                  </a:moveTo>
                  <a:cubicBezTo>
                    <a:pt x="360" y="328"/>
                    <a:pt x="337" y="332"/>
                    <a:pt x="315" y="335"/>
                  </a:cubicBezTo>
                  <a:cubicBezTo>
                    <a:pt x="275" y="283"/>
                    <a:pt x="267" y="254"/>
                    <a:pt x="269" y="236"/>
                  </a:cubicBezTo>
                  <a:cubicBezTo>
                    <a:pt x="271" y="226"/>
                    <a:pt x="267" y="212"/>
                    <a:pt x="261" y="199"/>
                  </a:cubicBezTo>
                  <a:cubicBezTo>
                    <a:pt x="262" y="198"/>
                    <a:pt x="264" y="197"/>
                    <a:pt x="265" y="197"/>
                  </a:cubicBezTo>
                  <a:cubicBezTo>
                    <a:pt x="287" y="215"/>
                    <a:pt x="321" y="248"/>
                    <a:pt x="336" y="265"/>
                  </a:cubicBezTo>
                  <a:cubicBezTo>
                    <a:pt x="349" y="278"/>
                    <a:pt x="293" y="210"/>
                    <a:pt x="274" y="191"/>
                  </a:cubicBezTo>
                  <a:cubicBezTo>
                    <a:pt x="286" y="178"/>
                    <a:pt x="285" y="158"/>
                    <a:pt x="283" y="142"/>
                  </a:cubicBezTo>
                  <a:cubicBezTo>
                    <a:pt x="305" y="165"/>
                    <a:pt x="326" y="184"/>
                    <a:pt x="338" y="186"/>
                  </a:cubicBezTo>
                  <a:cubicBezTo>
                    <a:pt x="339" y="186"/>
                    <a:pt x="340" y="186"/>
                    <a:pt x="341" y="187"/>
                  </a:cubicBezTo>
                  <a:cubicBezTo>
                    <a:pt x="342" y="190"/>
                    <a:pt x="344" y="193"/>
                    <a:pt x="347" y="197"/>
                  </a:cubicBezTo>
                  <a:cubicBezTo>
                    <a:pt x="372" y="233"/>
                    <a:pt x="385" y="234"/>
                    <a:pt x="402" y="270"/>
                  </a:cubicBezTo>
                  <a:cubicBezTo>
                    <a:pt x="404" y="276"/>
                    <a:pt x="407" y="281"/>
                    <a:pt x="410" y="287"/>
                  </a:cubicBezTo>
                  <a:cubicBezTo>
                    <a:pt x="405" y="300"/>
                    <a:pt x="396" y="312"/>
                    <a:pt x="379" y="319"/>
                  </a:cubicBezTo>
                  <a:close/>
                  <a:moveTo>
                    <a:pt x="367" y="196"/>
                  </a:moveTo>
                  <a:cubicBezTo>
                    <a:pt x="386" y="205"/>
                    <a:pt x="401" y="216"/>
                    <a:pt x="406" y="224"/>
                  </a:cubicBezTo>
                  <a:cubicBezTo>
                    <a:pt x="410" y="229"/>
                    <a:pt x="414" y="240"/>
                    <a:pt x="415" y="253"/>
                  </a:cubicBezTo>
                  <a:cubicBezTo>
                    <a:pt x="406" y="235"/>
                    <a:pt x="382" y="212"/>
                    <a:pt x="367" y="196"/>
                  </a:cubicBezTo>
                  <a:close/>
                  <a:moveTo>
                    <a:pt x="475" y="291"/>
                  </a:moveTo>
                  <a:cubicBezTo>
                    <a:pt x="461" y="296"/>
                    <a:pt x="450" y="300"/>
                    <a:pt x="443" y="305"/>
                  </a:cubicBezTo>
                  <a:cubicBezTo>
                    <a:pt x="437" y="297"/>
                    <a:pt x="432" y="288"/>
                    <a:pt x="428" y="281"/>
                  </a:cubicBezTo>
                  <a:cubicBezTo>
                    <a:pt x="434" y="255"/>
                    <a:pt x="426" y="227"/>
                    <a:pt x="419" y="216"/>
                  </a:cubicBezTo>
                  <a:cubicBezTo>
                    <a:pt x="411" y="199"/>
                    <a:pt x="380" y="179"/>
                    <a:pt x="357" y="170"/>
                  </a:cubicBezTo>
                  <a:cubicBezTo>
                    <a:pt x="359" y="165"/>
                    <a:pt x="364" y="158"/>
                    <a:pt x="373" y="150"/>
                  </a:cubicBezTo>
                  <a:cubicBezTo>
                    <a:pt x="377" y="147"/>
                    <a:pt x="381" y="144"/>
                    <a:pt x="385" y="141"/>
                  </a:cubicBezTo>
                  <a:cubicBezTo>
                    <a:pt x="412" y="158"/>
                    <a:pt x="441" y="179"/>
                    <a:pt x="450" y="196"/>
                  </a:cubicBezTo>
                  <a:cubicBezTo>
                    <a:pt x="454" y="203"/>
                    <a:pt x="456" y="212"/>
                    <a:pt x="458" y="222"/>
                  </a:cubicBezTo>
                  <a:cubicBezTo>
                    <a:pt x="443" y="231"/>
                    <a:pt x="455" y="246"/>
                    <a:pt x="468" y="260"/>
                  </a:cubicBezTo>
                  <a:cubicBezTo>
                    <a:pt x="471" y="270"/>
                    <a:pt x="474" y="280"/>
                    <a:pt x="480" y="289"/>
                  </a:cubicBezTo>
                  <a:cubicBezTo>
                    <a:pt x="478" y="290"/>
                    <a:pt x="477" y="290"/>
                    <a:pt x="475" y="291"/>
                  </a:cubicBezTo>
                  <a:close/>
                  <a:moveTo>
                    <a:pt x="596" y="270"/>
                  </a:moveTo>
                  <a:cubicBezTo>
                    <a:pt x="603" y="301"/>
                    <a:pt x="599" y="335"/>
                    <a:pt x="597" y="365"/>
                  </a:cubicBezTo>
                  <a:cubicBezTo>
                    <a:pt x="596" y="370"/>
                    <a:pt x="597" y="379"/>
                    <a:pt x="599" y="389"/>
                  </a:cubicBezTo>
                  <a:cubicBezTo>
                    <a:pt x="596" y="385"/>
                    <a:pt x="593" y="383"/>
                    <a:pt x="592" y="381"/>
                  </a:cubicBezTo>
                  <a:cubicBezTo>
                    <a:pt x="579" y="367"/>
                    <a:pt x="511" y="313"/>
                    <a:pt x="499" y="297"/>
                  </a:cubicBezTo>
                  <a:cubicBezTo>
                    <a:pt x="498" y="295"/>
                    <a:pt x="497" y="293"/>
                    <a:pt x="495" y="290"/>
                  </a:cubicBezTo>
                  <a:cubicBezTo>
                    <a:pt x="496" y="290"/>
                    <a:pt x="496" y="289"/>
                    <a:pt x="497" y="288"/>
                  </a:cubicBezTo>
                  <a:cubicBezTo>
                    <a:pt x="501" y="284"/>
                    <a:pt x="494" y="276"/>
                    <a:pt x="486" y="266"/>
                  </a:cubicBezTo>
                  <a:cubicBezTo>
                    <a:pt x="482" y="254"/>
                    <a:pt x="478" y="241"/>
                    <a:pt x="475" y="228"/>
                  </a:cubicBezTo>
                  <a:cubicBezTo>
                    <a:pt x="479" y="227"/>
                    <a:pt x="484" y="227"/>
                    <a:pt x="492" y="227"/>
                  </a:cubicBezTo>
                  <a:cubicBezTo>
                    <a:pt x="533" y="227"/>
                    <a:pt x="541" y="200"/>
                    <a:pt x="538" y="171"/>
                  </a:cubicBezTo>
                  <a:cubicBezTo>
                    <a:pt x="555" y="179"/>
                    <a:pt x="572" y="187"/>
                    <a:pt x="577" y="188"/>
                  </a:cubicBezTo>
                  <a:cubicBezTo>
                    <a:pt x="581" y="188"/>
                    <a:pt x="586" y="192"/>
                    <a:pt x="593" y="198"/>
                  </a:cubicBezTo>
                  <a:cubicBezTo>
                    <a:pt x="588" y="217"/>
                    <a:pt x="589" y="236"/>
                    <a:pt x="596" y="270"/>
                  </a:cubicBezTo>
                  <a:close/>
                  <a:moveTo>
                    <a:pt x="664" y="260"/>
                  </a:moveTo>
                  <a:cubicBezTo>
                    <a:pt x="648" y="240"/>
                    <a:pt x="629" y="219"/>
                    <a:pt x="613" y="202"/>
                  </a:cubicBezTo>
                  <a:cubicBezTo>
                    <a:pt x="616" y="195"/>
                    <a:pt x="618" y="190"/>
                    <a:pt x="619" y="183"/>
                  </a:cubicBezTo>
                  <a:cubicBezTo>
                    <a:pt x="619" y="164"/>
                    <a:pt x="529" y="102"/>
                    <a:pt x="506" y="76"/>
                  </a:cubicBezTo>
                  <a:cubicBezTo>
                    <a:pt x="533" y="93"/>
                    <a:pt x="557" y="109"/>
                    <a:pt x="562" y="115"/>
                  </a:cubicBezTo>
                  <a:cubicBezTo>
                    <a:pt x="576" y="129"/>
                    <a:pt x="745" y="202"/>
                    <a:pt x="690" y="252"/>
                  </a:cubicBezTo>
                  <a:cubicBezTo>
                    <a:pt x="684" y="256"/>
                    <a:pt x="675" y="258"/>
                    <a:pt x="664"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4" name="Freeform 35">
              <a:extLst>
                <a:ext uri="{FF2B5EF4-FFF2-40B4-BE49-F238E27FC236}">
                  <a16:creationId xmlns:a16="http://schemas.microsoft.com/office/drawing/2014/main" id="{9AAC6F73-7674-4A3C-ABB0-991BF927D5CC}"/>
                </a:ext>
              </a:extLst>
            </p:cNvPr>
            <p:cNvSpPr>
              <a:spLocks/>
            </p:cNvSpPr>
            <p:nvPr/>
          </p:nvSpPr>
          <p:spPr bwMode="gray">
            <a:xfrm>
              <a:off x="3213" y="289"/>
              <a:ext cx="1386" cy="732"/>
            </a:xfrm>
            <a:custGeom>
              <a:avLst/>
              <a:gdLst>
                <a:gd name="T0" fmla="*/ 681 w 693"/>
                <a:gd name="T1" fmla="*/ 263 h 365"/>
                <a:gd name="T2" fmla="*/ 554 w 693"/>
                <a:gd name="T3" fmla="*/ 164 h 365"/>
                <a:gd name="T4" fmla="*/ 540 w 693"/>
                <a:gd name="T5" fmla="*/ 154 h 365"/>
                <a:gd name="T6" fmla="*/ 481 w 693"/>
                <a:gd name="T7" fmla="*/ 99 h 365"/>
                <a:gd name="T8" fmla="*/ 447 w 693"/>
                <a:gd name="T9" fmla="*/ 0 h 365"/>
                <a:gd name="T10" fmla="*/ 305 w 693"/>
                <a:gd name="T11" fmla="*/ 5 h 365"/>
                <a:gd name="T12" fmla="*/ 298 w 693"/>
                <a:gd name="T13" fmla="*/ 45 h 365"/>
                <a:gd name="T14" fmla="*/ 296 w 693"/>
                <a:gd name="T15" fmla="*/ 50 h 365"/>
                <a:gd name="T16" fmla="*/ 283 w 693"/>
                <a:gd name="T17" fmla="*/ 90 h 365"/>
                <a:gd name="T18" fmla="*/ 250 w 693"/>
                <a:gd name="T19" fmla="*/ 133 h 365"/>
                <a:gd name="T20" fmla="*/ 208 w 693"/>
                <a:gd name="T21" fmla="*/ 157 h 365"/>
                <a:gd name="T22" fmla="*/ 195 w 693"/>
                <a:gd name="T23" fmla="*/ 167 h 365"/>
                <a:gd name="T24" fmla="*/ 184 w 693"/>
                <a:gd name="T25" fmla="*/ 176 h 365"/>
                <a:gd name="T26" fmla="*/ 78 w 693"/>
                <a:gd name="T27" fmla="*/ 236 h 365"/>
                <a:gd name="T28" fmla="*/ 8 w 693"/>
                <a:gd name="T29" fmla="*/ 292 h 365"/>
                <a:gd name="T30" fmla="*/ 18 w 693"/>
                <a:gd name="T31" fmla="*/ 305 h 365"/>
                <a:gd name="T32" fmla="*/ 44 w 693"/>
                <a:gd name="T33" fmla="*/ 291 h 365"/>
                <a:gd name="T34" fmla="*/ 14 w 693"/>
                <a:gd name="T35" fmla="*/ 319 h 365"/>
                <a:gd name="T36" fmla="*/ 30 w 693"/>
                <a:gd name="T37" fmla="*/ 324 h 365"/>
                <a:gd name="T38" fmla="*/ 57 w 693"/>
                <a:gd name="T39" fmla="*/ 300 h 365"/>
                <a:gd name="T40" fmla="*/ 46 w 693"/>
                <a:gd name="T41" fmla="*/ 342 h 365"/>
                <a:gd name="T42" fmla="*/ 64 w 693"/>
                <a:gd name="T43" fmla="*/ 344 h 365"/>
                <a:gd name="T44" fmla="*/ 73 w 693"/>
                <a:gd name="T45" fmla="*/ 305 h 365"/>
                <a:gd name="T46" fmla="*/ 72 w 693"/>
                <a:gd name="T47" fmla="*/ 353 h 365"/>
                <a:gd name="T48" fmla="*/ 91 w 693"/>
                <a:gd name="T49" fmla="*/ 347 h 365"/>
                <a:gd name="T50" fmla="*/ 119 w 693"/>
                <a:gd name="T51" fmla="*/ 257 h 365"/>
                <a:gd name="T52" fmla="*/ 111 w 693"/>
                <a:gd name="T53" fmla="*/ 344 h 365"/>
                <a:gd name="T54" fmla="*/ 122 w 693"/>
                <a:gd name="T55" fmla="*/ 336 h 365"/>
                <a:gd name="T56" fmla="*/ 175 w 693"/>
                <a:gd name="T57" fmla="*/ 245 h 365"/>
                <a:gd name="T58" fmla="*/ 170 w 693"/>
                <a:gd name="T59" fmla="*/ 311 h 365"/>
                <a:gd name="T60" fmla="*/ 199 w 693"/>
                <a:gd name="T61" fmla="*/ 301 h 365"/>
                <a:gd name="T62" fmla="*/ 232 w 693"/>
                <a:gd name="T63" fmla="*/ 228 h 365"/>
                <a:gd name="T64" fmla="*/ 272 w 693"/>
                <a:gd name="T65" fmla="*/ 286 h 365"/>
                <a:gd name="T66" fmla="*/ 280 w 693"/>
                <a:gd name="T67" fmla="*/ 299 h 365"/>
                <a:gd name="T68" fmla="*/ 308 w 693"/>
                <a:gd name="T69" fmla="*/ 331 h 365"/>
                <a:gd name="T70" fmla="*/ 323 w 693"/>
                <a:gd name="T71" fmla="*/ 345 h 365"/>
                <a:gd name="T72" fmla="*/ 342 w 693"/>
                <a:gd name="T73" fmla="*/ 329 h 365"/>
                <a:gd name="T74" fmla="*/ 337 w 693"/>
                <a:gd name="T75" fmla="*/ 351 h 365"/>
                <a:gd name="T76" fmla="*/ 355 w 693"/>
                <a:gd name="T77" fmla="*/ 350 h 365"/>
                <a:gd name="T78" fmla="*/ 361 w 693"/>
                <a:gd name="T79" fmla="*/ 330 h 365"/>
                <a:gd name="T80" fmla="*/ 380 w 693"/>
                <a:gd name="T81" fmla="*/ 337 h 365"/>
                <a:gd name="T82" fmla="*/ 388 w 693"/>
                <a:gd name="T83" fmla="*/ 321 h 365"/>
                <a:gd name="T84" fmla="*/ 418 w 693"/>
                <a:gd name="T85" fmla="*/ 283 h 365"/>
                <a:gd name="T86" fmla="*/ 451 w 693"/>
                <a:gd name="T87" fmla="*/ 281 h 365"/>
                <a:gd name="T88" fmla="*/ 492 w 693"/>
                <a:gd name="T89" fmla="*/ 275 h 365"/>
                <a:gd name="T90" fmla="*/ 522 w 693"/>
                <a:gd name="T91" fmla="*/ 297 h 365"/>
                <a:gd name="T92" fmla="*/ 552 w 693"/>
                <a:gd name="T93" fmla="*/ 305 h 365"/>
                <a:gd name="T94" fmla="*/ 620 w 693"/>
                <a:gd name="T95" fmla="*/ 324 h 365"/>
                <a:gd name="T96" fmla="*/ 657 w 693"/>
                <a:gd name="T97" fmla="*/ 300 h 365"/>
                <a:gd name="T98" fmla="*/ 644 w 693"/>
                <a:gd name="T99" fmla="*/ 269 h 365"/>
                <a:gd name="T100" fmla="*/ 673 w 693"/>
                <a:gd name="T101" fmla="*/ 277 h 365"/>
                <a:gd name="T102" fmla="*/ 681 w 693"/>
                <a:gd name="T103" fmla="*/ 26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 h="365">
                  <a:moveTo>
                    <a:pt x="681" y="263"/>
                  </a:moveTo>
                  <a:cubicBezTo>
                    <a:pt x="656" y="249"/>
                    <a:pt x="599" y="195"/>
                    <a:pt x="554" y="164"/>
                  </a:cubicBezTo>
                  <a:cubicBezTo>
                    <a:pt x="549" y="160"/>
                    <a:pt x="544" y="157"/>
                    <a:pt x="540" y="154"/>
                  </a:cubicBezTo>
                  <a:cubicBezTo>
                    <a:pt x="508" y="134"/>
                    <a:pt x="492" y="118"/>
                    <a:pt x="481" y="99"/>
                  </a:cubicBezTo>
                  <a:cubicBezTo>
                    <a:pt x="468" y="74"/>
                    <a:pt x="447" y="0"/>
                    <a:pt x="447" y="0"/>
                  </a:cubicBezTo>
                  <a:cubicBezTo>
                    <a:pt x="305" y="5"/>
                    <a:pt x="305" y="5"/>
                    <a:pt x="305" y="5"/>
                  </a:cubicBezTo>
                  <a:cubicBezTo>
                    <a:pt x="305" y="5"/>
                    <a:pt x="303" y="22"/>
                    <a:pt x="298" y="45"/>
                  </a:cubicBezTo>
                  <a:cubicBezTo>
                    <a:pt x="297" y="47"/>
                    <a:pt x="297" y="48"/>
                    <a:pt x="296" y="50"/>
                  </a:cubicBezTo>
                  <a:cubicBezTo>
                    <a:pt x="293" y="63"/>
                    <a:pt x="289" y="77"/>
                    <a:pt x="283" y="90"/>
                  </a:cubicBezTo>
                  <a:cubicBezTo>
                    <a:pt x="275" y="107"/>
                    <a:pt x="264" y="122"/>
                    <a:pt x="250" y="133"/>
                  </a:cubicBezTo>
                  <a:cubicBezTo>
                    <a:pt x="238" y="142"/>
                    <a:pt x="223" y="144"/>
                    <a:pt x="208" y="157"/>
                  </a:cubicBezTo>
                  <a:cubicBezTo>
                    <a:pt x="204" y="161"/>
                    <a:pt x="200" y="164"/>
                    <a:pt x="195" y="167"/>
                  </a:cubicBezTo>
                  <a:cubicBezTo>
                    <a:pt x="192" y="171"/>
                    <a:pt x="188" y="174"/>
                    <a:pt x="184" y="176"/>
                  </a:cubicBezTo>
                  <a:cubicBezTo>
                    <a:pt x="149" y="204"/>
                    <a:pt x="118" y="218"/>
                    <a:pt x="78" y="236"/>
                  </a:cubicBezTo>
                  <a:cubicBezTo>
                    <a:pt x="52" y="247"/>
                    <a:pt x="32" y="282"/>
                    <a:pt x="8" y="292"/>
                  </a:cubicBezTo>
                  <a:cubicBezTo>
                    <a:pt x="0" y="296"/>
                    <a:pt x="7" y="308"/>
                    <a:pt x="18" y="305"/>
                  </a:cubicBezTo>
                  <a:cubicBezTo>
                    <a:pt x="26" y="304"/>
                    <a:pt x="42" y="289"/>
                    <a:pt x="44" y="291"/>
                  </a:cubicBezTo>
                  <a:cubicBezTo>
                    <a:pt x="45" y="293"/>
                    <a:pt x="24" y="314"/>
                    <a:pt x="14" y="319"/>
                  </a:cubicBezTo>
                  <a:cubicBezTo>
                    <a:pt x="9" y="321"/>
                    <a:pt x="20" y="327"/>
                    <a:pt x="30" y="324"/>
                  </a:cubicBezTo>
                  <a:cubicBezTo>
                    <a:pt x="43" y="319"/>
                    <a:pt x="53" y="297"/>
                    <a:pt x="57" y="300"/>
                  </a:cubicBezTo>
                  <a:cubicBezTo>
                    <a:pt x="60" y="301"/>
                    <a:pt x="55" y="336"/>
                    <a:pt x="46" y="342"/>
                  </a:cubicBezTo>
                  <a:cubicBezTo>
                    <a:pt x="39" y="345"/>
                    <a:pt x="60" y="349"/>
                    <a:pt x="64" y="344"/>
                  </a:cubicBezTo>
                  <a:cubicBezTo>
                    <a:pt x="70" y="338"/>
                    <a:pt x="71" y="332"/>
                    <a:pt x="73" y="305"/>
                  </a:cubicBezTo>
                  <a:cubicBezTo>
                    <a:pt x="74" y="303"/>
                    <a:pt x="71" y="344"/>
                    <a:pt x="72" y="353"/>
                  </a:cubicBezTo>
                  <a:cubicBezTo>
                    <a:pt x="73" y="365"/>
                    <a:pt x="92" y="356"/>
                    <a:pt x="91" y="347"/>
                  </a:cubicBezTo>
                  <a:cubicBezTo>
                    <a:pt x="84" y="263"/>
                    <a:pt x="120" y="254"/>
                    <a:pt x="119" y="257"/>
                  </a:cubicBezTo>
                  <a:cubicBezTo>
                    <a:pt x="95" y="290"/>
                    <a:pt x="108" y="345"/>
                    <a:pt x="111" y="344"/>
                  </a:cubicBezTo>
                  <a:cubicBezTo>
                    <a:pt x="117" y="342"/>
                    <a:pt x="125" y="343"/>
                    <a:pt x="122" y="336"/>
                  </a:cubicBezTo>
                  <a:cubicBezTo>
                    <a:pt x="99" y="278"/>
                    <a:pt x="155" y="244"/>
                    <a:pt x="175" y="245"/>
                  </a:cubicBezTo>
                  <a:cubicBezTo>
                    <a:pt x="182" y="245"/>
                    <a:pt x="167" y="301"/>
                    <a:pt x="170" y="311"/>
                  </a:cubicBezTo>
                  <a:cubicBezTo>
                    <a:pt x="172" y="317"/>
                    <a:pt x="198" y="314"/>
                    <a:pt x="199" y="301"/>
                  </a:cubicBezTo>
                  <a:cubicBezTo>
                    <a:pt x="209" y="235"/>
                    <a:pt x="224" y="232"/>
                    <a:pt x="232" y="228"/>
                  </a:cubicBezTo>
                  <a:cubicBezTo>
                    <a:pt x="283" y="207"/>
                    <a:pt x="356" y="250"/>
                    <a:pt x="272" y="286"/>
                  </a:cubicBezTo>
                  <a:cubicBezTo>
                    <a:pt x="266" y="288"/>
                    <a:pt x="274" y="302"/>
                    <a:pt x="280" y="299"/>
                  </a:cubicBezTo>
                  <a:cubicBezTo>
                    <a:pt x="404" y="241"/>
                    <a:pt x="358" y="296"/>
                    <a:pt x="308" y="331"/>
                  </a:cubicBezTo>
                  <a:cubicBezTo>
                    <a:pt x="301" y="336"/>
                    <a:pt x="313" y="351"/>
                    <a:pt x="323" y="345"/>
                  </a:cubicBezTo>
                  <a:cubicBezTo>
                    <a:pt x="331" y="339"/>
                    <a:pt x="340" y="328"/>
                    <a:pt x="342" y="329"/>
                  </a:cubicBezTo>
                  <a:cubicBezTo>
                    <a:pt x="346" y="330"/>
                    <a:pt x="339" y="328"/>
                    <a:pt x="337" y="351"/>
                  </a:cubicBezTo>
                  <a:cubicBezTo>
                    <a:pt x="337" y="357"/>
                    <a:pt x="354" y="354"/>
                    <a:pt x="355" y="350"/>
                  </a:cubicBezTo>
                  <a:cubicBezTo>
                    <a:pt x="356" y="342"/>
                    <a:pt x="358" y="335"/>
                    <a:pt x="361" y="330"/>
                  </a:cubicBezTo>
                  <a:cubicBezTo>
                    <a:pt x="363" y="327"/>
                    <a:pt x="377" y="335"/>
                    <a:pt x="380" y="337"/>
                  </a:cubicBezTo>
                  <a:cubicBezTo>
                    <a:pt x="385" y="341"/>
                    <a:pt x="394" y="326"/>
                    <a:pt x="388" y="321"/>
                  </a:cubicBezTo>
                  <a:cubicBezTo>
                    <a:pt x="380" y="314"/>
                    <a:pt x="390" y="273"/>
                    <a:pt x="418" y="283"/>
                  </a:cubicBezTo>
                  <a:cubicBezTo>
                    <a:pt x="422" y="285"/>
                    <a:pt x="459" y="292"/>
                    <a:pt x="451" y="281"/>
                  </a:cubicBezTo>
                  <a:cubicBezTo>
                    <a:pt x="430" y="255"/>
                    <a:pt x="472" y="219"/>
                    <a:pt x="492" y="275"/>
                  </a:cubicBezTo>
                  <a:cubicBezTo>
                    <a:pt x="497" y="289"/>
                    <a:pt x="514" y="290"/>
                    <a:pt x="522" y="297"/>
                  </a:cubicBezTo>
                  <a:cubicBezTo>
                    <a:pt x="527" y="303"/>
                    <a:pt x="543" y="313"/>
                    <a:pt x="552" y="305"/>
                  </a:cubicBezTo>
                  <a:cubicBezTo>
                    <a:pt x="593" y="261"/>
                    <a:pt x="622" y="264"/>
                    <a:pt x="620" y="324"/>
                  </a:cubicBezTo>
                  <a:cubicBezTo>
                    <a:pt x="620" y="335"/>
                    <a:pt x="659" y="322"/>
                    <a:pt x="657" y="300"/>
                  </a:cubicBezTo>
                  <a:cubicBezTo>
                    <a:pt x="656" y="290"/>
                    <a:pt x="650" y="279"/>
                    <a:pt x="644" y="269"/>
                  </a:cubicBezTo>
                  <a:cubicBezTo>
                    <a:pt x="636" y="257"/>
                    <a:pt x="667" y="273"/>
                    <a:pt x="673" y="277"/>
                  </a:cubicBezTo>
                  <a:cubicBezTo>
                    <a:pt x="684" y="284"/>
                    <a:pt x="693" y="269"/>
                    <a:pt x="681"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5" name="Freeform 36">
              <a:extLst>
                <a:ext uri="{FF2B5EF4-FFF2-40B4-BE49-F238E27FC236}">
                  <a16:creationId xmlns:a16="http://schemas.microsoft.com/office/drawing/2014/main" id="{1D1AA7BE-A530-4B38-B3F3-789958E57323}"/>
                </a:ext>
              </a:extLst>
            </p:cNvPr>
            <p:cNvSpPr>
              <a:spLocks/>
            </p:cNvSpPr>
            <p:nvPr/>
          </p:nvSpPr>
          <p:spPr bwMode="gray">
            <a:xfrm>
              <a:off x="1227" y="776"/>
              <a:ext cx="2144" cy="964"/>
            </a:xfrm>
            <a:custGeom>
              <a:avLst/>
              <a:gdLst>
                <a:gd name="T0" fmla="*/ 1068 w 1072"/>
                <a:gd name="T1" fmla="*/ 1 h 481"/>
                <a:gd name="T2" fmla="*/ 871 w 1072"/>
                <a:gd name="T3" fmla="*/ 38 h 481"/>
                <a:gd name="T4" fmla="*/ 728 w 1072"/>
                <a:gd name="T5" fmla="*/ 116 h 481"/>
                <a:gd name="T6" fmla="*/ 599 w 1072"/>
                <a:gd name="T7" fmla="*/ 242 h 481"/>
                <a:gd name="T8" fmla="*/ 443 w 1072"/>
                <a:gd name="T9" fmla="*/ 334 h 481"/>
                <a:gd name="T10" fmla="*/ 361 w 1072"/>
                <a:gd name="T11" fmla="*/ 328 h 481"/>
                <a:gd name="T12" fmla="*/ 277 w 1072"/>
                <a:gd name="T13" fmla="*/ 295 h 481"/>
                <a:gd name="T14" fmla="*/ 125 w 1072"/>
                <a:gd name="T15" fmla="*/ 339 h 481"/>
                <a:gd name="T16" fmla="*/ 37 w 1072"/>
                <a:gd name="T17" fmla="*/ 427 h 481"/>
                <a:gd name="T18" fmla="*/ 83 w 1072"/>
                <a:gd name="T19" fmla="*/ 382 h 481"/>
                <a:gd name="T20" fmla="*/ 235 w 1072"/>
                <a:gd name="T21" fmla="*/ 308 h 481"/>
                <a:gd name="T22" fmla="*/ 336 w 1072"/>
                <a:gd name="T23" fmla="*/ 326 h 481"/>
                <a:gd name="T24" fmla="*/ 389 w 1072"/>
                <a:gd name="T25" fmla="*/ 353 h 481"/>
                <a:gd name="T26" fmla="*/ 449 w 1072"/>
                <a:gd name="T27" fmla="*/ 348 h 481"/>
                <a:gd name="T28" fmla="*/ 825 w 1072"/>
                <a:gd name="T29" fmla="*/ 77 h 481"/>
                <a:gd name="T30" fmla="*/ 1072 w 1072"/>
                <a:gd name="T31" fmla="*/ 1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2" h="481">
                  <a:moveTo>
                    <a:pt x="1068" y="1"/>
                  </a:moveTo>
                  <a:cubicBezTo>
                    <a:pt x="1037" y="0"/>
                    <a:pt x="964" y="7"/>
                    <a:pt x="871" y="38"/>
                  </a:cubicBezTo>
                  <a:cubicBezTo>
                    <a:pt x="825" y="54"/>
                    <a:pt x="774" y="78"/>
                    <a:pt x="728" y="116"/>
                  </a:cubicBezTo>
                  <a:cubicBezTo>
                    <a:pt x="683" y="155"/>
                    <a:pt x="644" y="201"/>
                    <a:pt x="599" y="242"/>
                  </a:cubicBezTo>
                  <a:cubicBezTo>
                    <a:pt x="554" y="284"/>
                    <a:pt x="501" y="317"/>
                    <a:pt x="443" y="334"/>
                  </a:cubicBezTo>
                  <a:cubicBezTo>
                    <a:pt x="414" y="342"/>
                    <a:pt x="385" y="345"/>
                    <a:pt x="361" y="328"/>
                  </a:cubicBezTo>
                  <a:cubicBezTo>
                    <a:pt x="339" y="311"/>
                    <a:pt x="308" y="293"/>
                    <a:pt x="277" y="295"/>
                  </a:cubicBezTo>
                  <a:cubicBezTo>
                    <a:pt x="219" y="294"/>
                    <a:pt x="163" y="309"/>
                    <a:pt x="125" y="339"/>
                  </a:cubicBezTo>
                  <a:cubicBezTo>
                    <a:pt x="85" y="367"/>
                    <a:pt x="57" y="400"/>
                    <a:pt x="37" y="427"/>
                  </a:cubicBezTo>
                  <a:cubicBezTo>
                    <a:pt x="0" y="481"/>
                    <a:pt x="19" y="448"/>
                    <a:pt x="83" y="382"/>
                  </a:cubicBezTo>
                  <a:cubicBezTo>
                    <a:pt x="116" y="352"/>
                    <a:pt x="166" y="312"/>
                    <a:pt x="235" y="308"/>
                  </a:cubicBezTo>
                  <a:cubicBezTo>
                    <a:pt x="268" y="306"/>
                    <a:pt x="306" y="302"/>
                    <a:pt x="336" y="326"/>
                  </a:cubicBezTo>
                  <a:cubicBezTo>
                    <a:pt x="351" y="336"/>
                    <a:pt x="367" y="350"/>
                    <a:pt x="389" y="353"/>
                  </a:cubicBezTo>
                  <a:cubicBezTo>
                    <a:pt x="409" y="356"/>
                    <a:pt x="430" y="353"/>
                    <a:pt x="449" y="348"/>
                  </a:cubicBezTo>
                  <a:cubicBezTo>
                    <a:pt x="616" y="307"/>
                    <a:pt x="697" y="125"/>
                    <a:pt x="825" y="77"/>
                  </a:cubicBezTo>
                  <a:cubicBezTo>
                    <a:pt x="949" y="22"/>
                    <a:pt x="1052" y="17"/>
                    <a:pt x="107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6" name="Freeform 37">
              <a:extLst>
                <a:ext uri="{FF2B5EF4-FFF2-40B4-BE49-F238E27FC236}">
                  <a16:creationId xmlns:a16="http://schemas.microsoft.com/office/drawing/2014/main" id="{8E50C664-3DA6-4ECD-B6A1-090607911AE7}"/>
                </a:ext>
              </a:extLst>
            </p:cNvPr>
            <p:cNvSpPr>
              <a:spLocks/>
            </p:cNvSpPr>
            <p:nvPr/>
          </p:nvSpPr>
          <p:spPr bwMode="gray">
            <a:xfrm>
              <a:off x="4385" y="692"/>
              <a:ext cx="2068" cy="1018"/>
            </a:xfrm>
            <a:custGeom>
              <a:avLst/>
              <a:gdLst>
                <a:gd name="T0" fmla="*/ 0 w 1034"/>
                <a:gd name="T1" fmla="*/ 16 h 508"/>
                <a:gd name="T2" fmla="*/ 173 w 1034"/>
                <a:gd name="T3" fmla="*/ 85 h 508"/>
                <a:gd name="T4" fmla="*/ 322 w 1034"/>
                <a:gd name="T5" fmla="*/ 105 h 508"/>
                <a:gd name="T6" fmla="*/ 470 w 1034"/>
                <a:gd name="T7" fmla="*/ 168 h 508"/>
                <a:gd name="T8" fmla="*/ 602 w 1034"/>
                <a:gd name="T9" fmla="*/ 279 h 508"/>
                <a:gd name="T10" fmla="*/ 665 w 1034"/>
                <a:gd name="T11" fmla="*/ 341 h 508"/>
                <a:gd name="T12" fmla="*/ 747 w 1034"/>
                <a:gd name="T13" fmla="*/ 364 h 508"/>
                <a:gd name="T14" fmla="*/ 989 w 1034"/>
                <a:gd name="T15" fmla="*/ 467 h 508"/>
                <a:gd name="T16" fmla="*/ 941 w 1034"/>
                <a:gd name="T17" fmla="*/ 427 h 508"/>
                <a:gd name="T18" fmla="*/ 789 w 1034"/>
                <a:gd name="T19" fmla="*/ 360 h 508"/>
                <a:gd name="T20" fmla="*/ 690 w 1034"/>
                <a:gd name="T21" fmla="*/ 339 h 508"/>
                <a:gd name="T22" fmla="*/ 611 w 1034"/>
                <a:gd name="T23" fmla="*/ 268 h 508"/>
                <a:gd name="T24" fmla="*/ 433 w 1034"/>
                <a:gd name="T25" fmla="*/ 126 h 508"/>
                <a:gd name="T26" fmla="*/ 229 w 1034"/>
                <a:gd name="T27" fmla="*/ 77 h 508"/>
                <a:gd name="T28" fmla="*/ 78 w 1034"/>
                <a:gd name="T29" fmla="*/ 29 h 508"/>
                <a:gd name="T30" fmla="*/ 1 w 1034"/>
                <a:gd name="T3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4" h="508">
                  <a:moveTo>
                    <a:pt x="0" y="16"/>
                  </a:moveTo>
                  <a:cubicBezTo>
                    <a:pt x="27" y="26"/>
                    <a:pt x="86" y="54"/>
                    <a:pt x="173" y="85"/>
                  </a:cubicBezTo>
                  <a:cubicBezTo>
                    <a:pt x="219" y="100"/>
                    <a:pt x="271" y="97"/>
                    <a:pt x="322" y="105"/>
                  </a:cubicBezTo>
                  <a:cubicBezTo>
                    <a:pt x="372" y="113"/>
                    <a:pt x="423" y="138"/>
                    <a:pt x="470" y="168"/>
                  </a:cubicBezTo>
                  <a:cubicBezTo>
                    <a:pt x="518" y="199"/>
                    <a:pt x="563" y="237"/>
                    <a:pt x="602" y="279"/>
                  </a:cubicBezTo>
                  <a:cubicBezTo>
                    <a:pt x="621" y="299"/>
                    <a:pt x="638" y="326"/>
                    <a:pt x="665" y="341"/>
                  </a:cubicBezTo>
                  <a:cubicBezTo>
                    <a:pt x="691" y="357"/>
                    <a:pt x="721" y="361"/>
                    <a:pt x="747" y="364"/>
                  </a:cubicBezTo>
                  <a:cubicBezTo>
                    <a:pt x="854" y="375"/>
                    <a:pt x="938" y="428"/>
                    <a:pt x="989" y="467"/>
                  </a:cubicBezTo>
                  <a:cubicBezTo>
                    <a:pt x="1034" y="508"/>
                    <a:pt x="1014" y="479"/>
                    <a:pt x="941" y="427"/>
                  </a:cubicBezTo>
                  <a:cubicBezTo>
                    <a:pt x="904" y="403"/>
                    <a:pt x="853" y="375"/>
                    <a:pt x="789" y="360"/>
                  </a:cubicBezTo>
                  <a:cubicBezTo>
                    <a:pt x="757" y="353"/>
                    <a:pt x="722" y="352"/>
                    <a:pt x="690" y="339"/>
                  </a:cubicBezTo>
                  <a:cubicBezTo>
                    <a:pt x="657" y="328"/>
                    <a:pt x="636" y="296"/>
                    <a:pt x="611" y="268"/>
                  </a:cubicBezTo>
                  <a:cubicBezTo>
                    <a:pt x="561" y="212"/>
                    <a:pt x="499" y="162"/>
                    <a:pt x="433" y="126"/>
                  </a:cubicBezTo>
                  <a:cubicBezTo>
                    <a:pt x="368" y="87"/>
                    <a:pt x="292" y="81"/>
                    <a:pt x="229" y="77"/>
                  </a:cubicBezTo>
                  <a:cubicBezTo>
                    <a:pt x="167" y="71"/>
                    <a:pt x="117" y="42"/>
                    <a:pt x="78" y="29"/>
                  </a:cubicBezTo>
                  <a:cubicBezTo>
                    <a:pt x="39" y="13"/>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7" name="Freeform 38">
              <a:extLst>
                <a:ext uri="{FF2B5EF4-FFF2-40B4-BE49-F238E27FC236}">
                  <a16:creationId xmlns:a16="http://schemas.microsoft.com/office/drawing/2014/main" id="{CE33A99D-1D64-48DC-878B-DB5242598982}"/>
                </a:ext>
              </a:extLst>
            </p:cNvPr>
            <p:cNvSpPr>
              <a:spLocks/>
            </p:cNvSpPr>
            <p:nvPr/>
          </p:nvSpPr>
          <p:spPr bwMode="gray">
            <a:xfrm>
              <a:off x="2135" y="915"/>
              <a:ext cx="726" cy="881"/>
            </a:xfrm>
            <a:custGeom>
              <a:avLst/>
              <a:gdLst>
                <a:gd name="T0" fmla="*/ 354 w 363"/>
                <a:gd name="T1" fmla="*/ 0 h 440"/>
                <a:gd name="T2" fmla="*/ 276 w 363"/>
                <a:gd name="T3" fmla="*/ 64 h 440"/>
                <a:gd name="T4" fmla="*/ 253 w 363"/>
                <a:gd name="T5" fmla="*/ 144 h 440"/>
                <a:gd name="T6" fmla="*/ 252 w 363"/>
                <a:gd name="T7" fmla="*/ 229 h 440"/>
                <a:gd name="T8" fmla="*/ 133 w 363"/>
                <a:gd name="T9" fmla="*/ 340 h 440"/>
                <a:gd name="T10" fmla="*/ 17 w 363"/>
                <a:gd name="T11" fmla="*/ 413 h 440"/>
                <a:gd name="T12" fmla="*/ 42 w 363"/>
                <a:gd name="T13" fmla="*/ 396 h 440"/>
                <a:gd name="T14" fmla="*/ 117 w 363"/>
                <a:gd name="T15" fmla="*/ 358 h 440"/>
                <a:gd name="T16" fmla="*/ 218 w 363"/>
                <a:gd name="T17" fmla="*/ 309 h 440"/>
                <a:gd name="T18" fmla="*/ 273 w 363"/>
                <a:gd name="T19" fmla="*/ 204 h 440"/>
                <a:gd name="T20" fmla="*/ 281 w 363"/>
                <a:gd name="T21" fmla="*/ 97 h 440"/>
                <a:gd name="T22" fmla="*/ 363 w 363"/>
                <a:gd name="T23" fmla="*/ 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440">
                  <a:moveTo>
                    <a:pt x="354" y="0"/>
                  </a:moveTo>
                  <a:cubicBezTo>
                    <a:pt x="339" y="3"/>
                    <a:pt x="303" y="20"/>
                    <a:pt x="276" y="64"/>
                  </a:cubicBezTo>
                  <a:cubicBezTo>
                    <a:pt x="263" y="85"/>
                    <a:pt x="254" y="113"/>
                    <a:pt x="253" y="144"/>
                  </a:cubicBezTo>
                  <a:cubicBezTo>
                    <a:pt x="252" y="173"/>
                    <a:pt x="258" y="203"/>
                    <a:pt x="252" y="229"/>
                  </a:cubicBezTo>
                  <a:cubicBezTo>
                    <a:pt x="240" y="284"/>
                    <a:pt x="184" y="320"/>
                    <a:pt x="133" y="340"/>
                  </a:cubicBezTo>
                  <a:cubicBezTo>
                    <a:pt x="81" y="361"/>
                    <a:pt x="36" y="386"/>
                    <a:pt x="17" y="413"/>
                  </a:cubicBezTo>
                  <a:cubicBezTo>
                    <a:pt x="0" y="440"/>
                    <a:pt x="7" y="422"/>
                    <a:pt x="42" y="396"/>
                  </a:cubicBezTo>
                  <a:cubicBezTo>
                    <a:pt x="60" y="383"/>
                    <a:pt x="86" y="370"/>
                    <a:pt x="117" y="358"/>
                  </a:cubicBezTo>
                  <a:cubicBezTo>
                    <a:pt x="148" y="346"/>
                    <a:pt x="186" y="334"/>
                    <a:pt x="218" y="309"/>
                  </a:cubicBezTo>
                  <a:cubicBezTo>
                    <a:pt x="249" y="284"/>
                    <a:pt x="273" y="245"/>
                    <a:pt x="273" y="204"/>
                  </a:cubicBezTo>
                  <a:cubicBezTo>
                    <a:pt x="272" y="164"/>
                    <a:pt x="268" y="127"/>
                    <a:pt x="281" y="97"/>
                  </a:cubicBezTo>
                  <a:cubicBezTo>
                    <a:pt x="305" y="35"/>
                    <a:pt x="355" y="14"/>
                    <a:pt x="36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8" name="Freeform 39">
              <a:extLst>
                <a:ext uri="{FF2B5EF4-FFF2-40B4-BE49-F238E27FC236}">
                  <a16:creationId xmlns:a16="http://schemas.microsoft.com/office/drawing/2014/main" id="{7CBF9581-FE19-40DA-8B4B-6FEDB9F9C132}"/>
                </a:ext>
              </a:extLst>
            </p:cNvPr>
            <p:cNvSpPr>
              <a:spLocks/>
            </p:cNvSpPr>
            <p:nvPr/>
          </p:nvSpPr>
          <p:spPr bwMode="gray">
            <a:xfrm>
              <a:off x="2123" y="1420"/>
              <a:ext cx="164" cy="454"/>
            </a:xfrm>
            <a:custGeom>
              <a:avLst/>
              <a:gdLst>
                <a:gd name="T0" fmla="*/ 44 w 82"/>
                <a:gd name="T1" fmla="*/ 2 h 227"/>
                <a:gd name="T2" fmla="*/ 9 w 82"/>
                <a:gd name="T3" fmla="*/ 28 h 227"/>
                <a:gd name="T4" fmla="*/ 20 w 82"/>
                <a:gd name="T5" fmla="*/ 100 h 227"/>
                <a:gd name="T6" fmla="*/ 65 w 82"/>
                <a:gd name="T7" fmla="*/ 159 h 227"/>
                <a:gd name="T8" fmla="*/ 79 w 82"/>
                <a:gd name="T9" fmla="*/ 215 h 227"/>
                <a:gd name="T10" fmla="*/ 80 w 82"/>
                <a:gd name="T11" fmla="*/ 201 h 227"/>
                <a:gd name="T12" fmla="*/ 51 w 82"/>
                <a:gd name="T13" fmla="*/ 125 h 227"/>
                <a:gd name="T14" fmla="*/ 18 w 82"/>
                <a:gd name="T15" fmla="*/ 42 h 227"/>
                <a:gd name="T16" fmla="*/ 48 w 82"/>
                <a:gd name="T17" fmla="*/ 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27">
                  <a:moveTo>
                    <a:pt x="44" y="2"/>
                  </a:moveTo>
                  <a:cubicBezTo>
                    <a:pt x="38" y="0"/>
                    <a:pt x="18" y="5"/>
                    <a:pt x="9" y="28"/>
                  </a:cubicBezTo>
                  <a:cubicBezTo>
                    <a:pt x="0" y="50"/>
                    <a:pt x="7" y="78"/>
                    <a:pt x="20" y="100"/>
                  </a:cubicBezTo>
                  <a:cubicBezTo>
                    <a:pt x="32" y="125"/>
                    <a:pt x="57" y="139"/>
                    <a:pt x="65" y="159"/>
                  </a:cubicBezTo>
                  <a:cubicBezTo>
                    <a:pt x="73" y="180"/>
                    <a:pt x="76" y="201"/>
                    <a:pt x="79" y="215"/>
                  </a:cubicBezTo>
                  <a:cubicBezTo>
                    <a:pt x="82" y="227"/>
                    <a:pt x="82" y="220"/>
                    <a:pt x="80" y="201"/>
                  </a:cubicBezTo>
                  <a:cubicBezTo>
                    <a:pt x="78" y="184"/>
                    <a:pt x="76" y="148"/>
                    <a:pt x="51" y="125"/>
                  </a:cubicBezTo>
                  <a:cubicBezTo>
                    <a:pt x="29" y="102"/>
                    <a:pt x="14" y="68"/>
                    <a:pt x="18" y="42"/>
                  </a:cubicBezTo>
                  <a:cubicBezTo>
                    <a:pt x="22" y="15"/>
                    <a:pt x="45" y="10"/>
                    <a:pt x="48"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9" name="Freeform 40">
              <a:extLst>
                <a:ext uri="{FF2B5EF4-FFF2-40B4-BE49-F238E27FC236}">
                  <a16:creationId xmlns:a16="http://schemas.microsoft.com/office/drawing/2014/main" id="{01DAB4A1-8A61-46E1-B486-F92B639D2C55}"/>
                </a:ext>
              </a:extLst>
            </p:cNvPr>
            <p:cNvSpPr>
              <a:spLocks/>
            </p:cNvSpPr>
            <p:nvPr/>
          </p:nvSpPr>
          <p:spPr bwMode="gray">
            <a:xfrm>
              <a:off x="2831" y="895"/>
              <a:ext cx="104" cy="689"/>
            </a:xfrm>
            <a:custGeom>
              <a:avLst/>
              <a:gdLst>
                <a:gd name="T0" fmla="*/ 44 w 52"/>
                <a:gd name="T1" fmla="*/ 0 h 344"/>
                <a:gd name="T2" fmla="*/ 9 w 52"/>
                <a:gd name="T3" fmla="*/ 48 h 344"/>
                <a:gd name="T4" fmla="*/ 14 w 52"/>
                <a:gd name="T5" fmla="*/ 149 h 344"/>
                <a:gd name="T6" fmla="*/ 37 w 52"/>
                <a:gd name="T7" fmla="*/ 252 h 344"/>
                <a:gd name="T8" fmla="*/ 18 w 52"/>
                <a:gd name="T9" fmla="*/ 329 h 344"/>
                <a:gd name="T10" fmla="*/ 31 w 52"/>
                <a:gd name="T11" fmla="*/ 315 h 344"/>
                <a:gd name="T12" fmla="*/ 37 w 52"/>
                <a:gd name="T13" fmla="*/ 198 h 344"/>
                <a:gd name="T14" fmla="*/ 18 w 52"/>
                <a:gd name="T15" fmla="*/ 67 h 344"/>
                <a:gd name="T16" fmla="*/ 52 w 52"/>
                <a:gd name="T17" fmla="*/ 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4">
                  <a:moveTo>
                    <a:pt x="44" y="0"/>
                  </a:moveTo>
                  <a:cubicBezTo>
                    <a:pt x="35" y="3"/>
                    <a:pt x="17" y="19"/>
                    <a:pt x="9" y="48"/>
                  </a:cubicBezTo>
                  <a:cubicBezTo>
                    <a:pt x="0" y="77"/>
                    <a:pt x="5" y="114"/>
                    <a:pt x="14" y="149"/>
                  </a:cubicBezTo>
                  <a:cubicBezTo>
                    <a:pt x="23" y="184"/>
                    <a:pt x="35" y="219"/>
                    <a:pt x="37" y="252"/>
                  </a:cubicBezTo>
                  <a:cubicBezTo>
                    <a:pt x="41" y="284"/>
                    <a:pt x="31" y="313"/>
                    <a:pt x="18" y="329"/>
                  </a:cubicBezTo>
                  <a:cubicBezTo>
                    <a:pt x="5" y="344"/>
                    <a:pt x="16" y="339"/>
                    <a:pt x="31" y="315"/>
                  </a:cubicBezTo>
                  <a:cubicBezTo>
                    <a:pt x="48" y="290"/>
                    <a:pt x="49" y="243"/>
                    <a:pt x="37" y="198"/>
                  </a:cubicBezTo>
                  <a:cubicBezTo>
                    <a:pt x="27" y="153"/>
                    <a:pt x="13" y="105"/>
                    <a:pt x="18" y="67"/>
                  </a:cubicBezTo>
                  <a:cubicBezTo>
                    <a:pt x="22" y="27"/>
                    <a:pt x="46" y="8"/>
                    <a:pt x="5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0" name="Freeform 41">
              <a:extLst>
                <a:ext uri="{FF2B5EF4-FFF2-40B4-BE49-F238E27FC236}">
                  <a16:creationId xmlns:a16="http://schemas.microsoft.com/office/drawing/2014/main" id="{45BA7D7D-D6DC-4FE3-A98E-AFCA82E5C8E6}"/>
                </a:ext>
              </a:extLst>
            </p:cNvPr>
            <p:cNvSpPr>
              <a:spLocks/>
            </p:cNvSpPr>
            <p:nvPr/>
          </p:nvSpPr>
          <p:spPr bwMode="gray">
            <a:xfrm>
              <a:off x="1793" y="1253"/>
              <a:ext cx="872" cy="387"/>
            </a:xfrm>
            <a:custGeom>
              <a:avLst/>
              <a:gdLst>
                <a:gd name="T0" fmla="*/ 429 w 436"/>
                <a:gd name="T1" fmla="*/ 0 h 193"/>
                <a:gd name="T2" fmla="*/ 261 w 436"/>
                <a:gd name="T3" fmla="*/ 122 h 193"/>
                <a:gd name="T4" fmla="*/ 25 w 436"/>
                <a:gd name="T5" fmla="*/ 189 h 193"/>
                <a:gd name="T6" fmla="*/ 51 w 436"/>
                <a:gd name="T7" fmla="*/ 192 h 193"/>
                <a:gd name="T8" fmla="*/ 205 w 436"/>
                <a:gd name="T9" fmla="*/ 168 h 193"/>
                <a:gd name="T10" fmla="*/ 354 w 436"/>
                <a:gd name="T11" fmla="*/ 64 h 193"/>
                <a:gd name="T12" fmla="*/ 436 w 436"/>
                <a:gd name="T13" fmla="*/ 8 h 193"/>
              </a:gdLst>
              <a:ahLst/>
              <a:cxnLst>
                <a:cxn ang="0">
                  <a:pos x="T0" y="T1"/>
                </a:cxn>
                <a:cxn ang="0">
                  <a:pos x="T2" y="T3"/>
                </a:cxn>
                <a:cxn ang="0">
                  <a:pos x="T4" y="T5"/>
                </a:cxn>
                <a:cxn ang="0">
                  <a:pos x="T6" y="T7"/>
                </a:cxn>
                <a:cxn ang="0">
                  <a:pos x="T8" y="T9"/>
                </a:cxn>
                <a:cxn ang="0">
                  <a:pos x="T10" y="T11"/>
                </a:cxn>
                <a:cxn ang="0">
                  <a:pos x="T12" y="T13"/>
                </a:cxn>
              </a:cxnLst>
              <a:rect l="0" t="0" r="r" b="b"/>
              <a:pathLst>
                <a:path w="436" h="193">
                  <a:moveTo>
                    <a:pt x="429" y="0"/>
                  </a:moveTo>
                  <a:cubicBezTo>
                    <a:pt x="404" y="4"/>
                    <a:pt x="335" y="64"/>
                    <a:pt x="261" y="122"/>
                  </a:cubicBezTo>
                  <a:cubicBezTo>
                    <a:pt x="188" y="188"/>
                    <a:pt x="77" y="187"/>
                    <a:pt x="25" y="189"/>
                  </a:cubicBezTo>
                  <a:cubicBezTo>
                    <a:pt x="0" y="190"/>
                    <a:pt x="14" y="191"/>
                    <a:pt x="51" y="192"/>
                  </a:cubicBezTo>
                  <a:cubicBezTo>
                    <a:pt x="86" y="191"/>
                    <a:pt x="147" y="193"/>
                    <a:pt x="205" y="168"/>
                  </a:cubicBezTo>
                  <a:cubicBezTo>
                    <a:pt x="262" y="140"/>
                    <a:pt x="312" y="96"/>
                    <a:pt x="354" y="64"/>
                  </a:cubicBezTo>
                  <a:cubicBezTo>
                    <a:pt x="395" y="31"/>
                    <a:pt x="428" y="10"/>
                    <a:pt x="43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1" name="Freeform 42">
              <a:extLst>
                <a:ext uri="{FF2B5EF4-FFF2-40B4-BE49-F238E27FC236}">
                  <a16:creationId xmlns:a16="http://schemas.microsoft.com/office/drawing/2014/main" id="{3716C747-7A9E-466B-BB8C-A67A7413A5AE}"/>
                </a:ext>
              </a:extLst>
            </p:cNvPr>
            <p:cNvSpPr>
              <a:spLocks/>
            </p:cNvSpPr>
            <p:nvPr/>
          </p:nvSpPr>
          <p:spPr bwMode="gray">
            <a:xfrm>
              <a:off x="5363" y="1211"/>
              <a:ext cx="254" cy="800"/>
            </a:xfrm>
            <a:custGeom>
              <a:avLst/>
              <a:gdLst>
                <a:gd name="T0" fmla="*/ 99 w 127"/>
                <a:gd name="T1" fmla="*/ 0 h 399"/>
                <a:gd name="T2" fmla="*/ 106 w 127"/>
                <a:gd name="T3" fmla="*/ 66 h 399"/>
                <a:gd name="T4" fmla="*/ 111 w 127"/>
                <a:gd name="T5" fmla="*/ 175 h 399"/>
                <a:gd name="T6" fmla="*/ 35 w 127"/>
                <a:gd name="T7" fmla="*/ 368 h 399"/>
                <a:gd name="T8" fmla="*/ 114 w 127"/>
                <a:gd name="T9" fmla="*/ 236 h 399"/>
                <a:gd name="T10" fmla="*/ 122 w 127"/>
                <a:gd name="T11" fmla="*/ 82 h 399"/>
                <a:gd name="T12" fmla="*/ 109 w 12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27" h="399">
                  <a:moveTo>
                    <a:pt x="99" y="0"/>
                  </a:moveTo>
                  <a:cubicBezTo>
                    <a:pt x="93" y="10"/>
                    <a:pt x="98" y="37"/>
                    <a:pt x="106" y="66"/>
                  </a:cubicBezTo>
                  <a:cubicBezTo>
                    <a:pt x="113" y="94"/>
                    <a:pt x="110" y="135"/>
                    <a:pt x="111" y="175"/>
                  </a:cubicBezTo>
                  <a:cubicBezTo>
                    <a:pt x="111" y="256"/>
                    <a:pt x="71" y="339"/>
                    <a:pt x="35" y="368"/>
                  </a:cubicBezTo>
                  <a:cubicBezTo>
                    <a:pt x="0" y="399"/>
                    <a:pt x="91" y="345"/>
                    <a:pt x="114" y="236"/>
                  </a:cubicBezTo>
                  <a:cubicBezTo>
                    <a:pt x="127" y="184"/>
                    <a:pt x="122" y="127"/>
                    <a:pt x="122" y="82"/>
                  </a:cubicBezTo>
                  <a:cubicBezTo>
                    <a:pt x="112" y="37"/>
                    <a:pt x="103" y="6"/>
                    <a:pt x="10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2" name="Freeform 43">
              <a:extLst>
                <a:ext uri="{FF2B5EF4-FFF2-40B4-BE49-F238E27FC236}">
                  <a16:creationId xmlns:a16="http://schemas.microsoft.com/office/drawing/2014/main" id="{31AF2C41-6BE4-4E77-A769-25533505EC9F}"/>
                </a:ext>
              </a:extLst>
            </p:cNvPr>
            <p:cNvSpPr>
              <a:spLocks/>
            </p:cNvSpPr>
            <p:nvPr/>
          </p:nvSpPr>
          <p:spPr bwMode="gray">
            <a:xfrm>
              <a:off x="4999" y="854"/>
              <a:ext cx="906" cy="902"/>
            </a:xfrm>
            <a:custGeom>
              <a:avLst/>
              <a:gdLst>
                <a:gd name="T0" fmla="*/ 0 w 453"/>
                <a:gd name="T1" fmla="*/ 16 h 450"/>
                <a:gd name="T2" fmla="*/ 79 w 453"/>
                <a:gd name="T3" fmla="*/ 86 h 450"/>
                <a:gd name="T4" fmla="*/ 127 w 453"/>
                <a:gd name="T5" fmla="*/ 258 h 450"/>
                <a:gd name="T6" fmla="*/ 172 w 453"/>
                <a:gd name="T7" fmla="*/ 359 h 450"/>
                <a:gd name="T8" fmla="*/ 265 w 453"/>
                <a:gd name="T9" fmla="*/ 402 h 450"/>
                <a:gd name="T10" fmla="*/ 417 w 453"/>
                <a:gd name="T11" fmla="*/ 447 h 450"/>
                <a:gd name="T12" fmla="*/ 383 w 453"/>
                <a:gd name="T13" fmla="*/ 436 h 450"/>
                <a:gd name="T14" fmla="*/ 292 w 453"/>
                <a:gd name="T15" fmla="*/ 401 h 450"/>
                <a:gd name="T16" fmla="*/ 180 w 453"/>
                <a:gd name="T17" fmla="*/ 347 h 450"/>
                <a:gd name="T18" fmla="*/ 147 w 453"/>
                <a:gd name="T19" fmla="*/ 292 h 450"/>
                <a:gd name="T20" fmla="*/ 142 w 453"/>
                <a:gd name="T21" fmla="*/ 225 h 450"/>
                <a:gd name="T22" fmla="*/ 110 w 453"/>
                <a:gd name="T23" fmla="*/ 103 h 450"/>
                <a:gd name="T24" fmla="*/ 4 w 453"/>
                <a:gd name="T2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50">
                  <a:moveTo>
                    <a:pt x="0" y="16"/>
                  </a:moveTo>
                  <a:cubicBezTo>
                    <a:pt x="14" y="27"/>
                    <a:pt x="50" y="44"/>
                    <a:pt x="79" y="86"/>
                  </a:cubicBezTo>
                  <a:cubicBezTo>
                    <a:pt x="108" y="126"/>
                    <a:pt x="124" y="190"/>
                    <a:pt x="127" y="258"/>
                  </a:cubicBezTo>
                  <a:cubicBezTo>
                    <a:pt x="126" y="293"/>
                    <a:pt x="140" y="336"/>
                    <a:pt x="172" y="359"/>
                  </a:cubicBezTo>
                  <a:cubicBezTo>
                    <a:pt x="201" y="382"/>
                    <a:pt x="236" y="391"/>
                    <a:pt x="265" y="402"/>
                  </a:cubicBezTo>
                  <a:cubicBezTo>
                    <a:pt x="325" y="425"/>
                    <a:pt x="379" y="445"/>
                    <a:pt x="417" y="447"/>
                  </a:cubicBezTo>
                  <a:cubicBezTo>
                    <a:pt x="453" y="448"/>
                    <a:pt x="432" y="450"/>
                    <a:pt x="383" y="436"/>
                  </a:cubicBezTo>
                  <a:cubicBezTo>
                    <a:pt x="359" y="429"/>
                    <a:pt x="328" y="416"/>
                    <a:pt x="292" y="401"/>
                  </a:cubicBezTo>
                  <a:cubicBezTo>
                    <a:pt x="257" y="384"/>
                    <a:pt x="213" y="375"/>
                    <a:pt x="180" y="347"/>
                  </a:cubicBezTo>
                  <a:cubicBezTo>
                    <a:pt x="164" y="333"/>
                    <a:pt x="151" y="314"/>
                    <a:pt x="147" y="292"/>
                  </a:cubicBezTo>
                  <a:cubicBezTo>
                    <a:pt x="142" y="271"/>
                    <a:pt x="145" y="247"/>
                    <a:pt x="142" y="225"/>
                  </a:cubicBezTo>
                  <a:cubicBezTo>
                    <a:pt x="138" y="181"/>
                    <a:pt x="128" y="137"/>
                    <a:pt x="110" y="103"/>
                  </a:cubicBezTo>
                  <a:cubicBezTo>
                    <a:pt x="75" y="30"/>
                    <a:pt x="12" y="9"/>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3" name="Freeform 44">
              <a:extLst>
                <a:ext uri="{FF2B5EF4-FFF2-40B4-BE49-F238E27FC236}">
                  <a16:creationId xmlns:a16="http://schemas.microsoft.com/office/drawing/2014/main" id="{8AC46E0F-5143-4616-B453-2D1436886CD1}"/>
                </a:ext>
              </a:extLst>
            </p:cNvPr>
            <p:cNvSpPr>
              <a:spLocks/>
            </p:cNvSpPr>
            <p:nvPr/>
          </p:nvSpPr>
          <p:spPr bwMode="gray">
            <a:xfrm>
              <a:off x="5245" y="1153"/>
              <a:ext cx="926" cy="593"/>
            </a:xfrm>
            <a:custGeom>
              <a:avLst/>
              <a:gdLst>
                <a:gd name="T0" fmla="*/ 0 w 463"/>
                <a:gd name="T1" fmla="*/ 10 h 296"/>
                <a:gd name="T2" fmla="*/ 71 w 463"/>
                <a:gd name="T3" fmla="*/ 56 h 296"/>
                <a:gd name="T4" fmla="*/ 178 w 463"/>
                <a:gd name="T5" fmla="*/ 159 h 296"/>
                <a:gd name="T6" fmla="*/ 325 w 463"/>
                <a:gd name="T7" fmla="*/ 230 h 296"/>
                <a:gd name="T8" fmla="*/ 440 w 463"/>
                <a:gd name="T9" fmla="*/ 278 h 296"/>
                <a:gd name="T10" fmla="*/ 417 w 463"/>
                <a:gd name="T11" fmla="*/ 260 h 296"/>
                <a:gd name="T12" fmla="*/ 252 w 463"/>
                <a:gd name="T13" fmla="*/ 196 h 296"/>
                <a:gd name="T14" fmla="*/ 98 w 463"/>
                <a:gd name="T15" fmla="*/ 63 h 296"/>
                <a:gd name="T16" fmla="*/ 1 w 463"/>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296">
                  <a:moveTo>
                    <a:pt x="0" y="10"/>
                  </a:moveTo>
                  <a:cubicBezTo>
                    <a:pt x="12" y="17"/>
                    <a:pt x="40" y="29"/>
                    <a:pt x="71" y="56"/>
                  </a:cubicBezTo>
                  <a:cubicBezTo>
                    <a:pt x="103" y="82"/>
                    <a:pt x="137" y="122"/>
                    <a:pt x="178" y="159"/>
                  </a:cubicBezTo>
                  <a:cubicBezTo>
                    <a:pt x="219" y="199"/>
                    <a:pt x="277" y="217"/>
                    <a:pt x="325" y="230"/>
                  </a:cubicBezTo>
                  <a:cubicBezTo>
                    <a:pt x="374" y="244"/>
                    <a:pt x="415" y="260"/>
                    <a:pt x="440" y="278"/>
                  </a:cubicBezTo>
                  <a:cubicBezTo>
                    <a:pt x="463" y="296"/>
                    <a:pt x="453" y="282"/>
                    <a:pt x="417" y="260"/>
                  </a:cubicBezTo>
                  <a:cubicBezTo>
                    <a:pt x="382" y="237"/>
                    <a:pt x="316" y="223"/>
                    <a:pt x="252" y="196"/>
                  </a:cubicBezTo>
                  <a:cubicBezTo>
                    <a:pt x="187" y="168"/>
                    <a:pt x="143" y="102"/>
                    <a:pt x="98" y="63"/>
                  </a:cubicBezTo>
                  <a:cubicBezTo>
                    <a:pt x="55" y="20"/>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4" name="Freeform 45">
              <a:extLst>
                <a:ext uri="{FF2B5EF4-FFF2-40B4-BE49-F238E27FC236}">
                  <a16:creationId xmlns:a16="http://schemas.microsoft.com/office/drawing/2014/main" id="{4F50F2F7-D915-447F-9A2C-FB0341C4F4AB}"/>
                </a:ext>
              </a:extLst>
            </p:cNvPr>
            <p:cNvSpPr>
              <a:spLocks/>
            </p:cNvSpPr>
            <p:nvPr/>
          </p:nvSpPr>
          <p:spPr bwMode="gray">
            <a:xfrm>
              <a:off x="2241" y="1534"/>
              <a:ext cx="320" cy="725"/>
            </a:xfrm>
            <a:custGeom>
              <a:avLst/>
              <a:gdLst>
                <a:gd name="T0" fmla="*/ 153 w 160"/>
                <a:gd name="T1" fmla="*/ 0 h 362"/>
                <a:gd name="T2" fmla="*/ 81 w 160"/>
                <a:gd name="T3" fmla="*/ 144 h 362"/>
                <a:gd name="T4" fmla="*/ 21 w 160"/>
                <a:gd name="T5" fmla="*/ 328 h 362"/>
                <a:gd name="T6" fmla="*/ 75 w 160"/>
                <a:gd name="T7" fmla="*/ 199 h 362"/>
                <a:gd name="T8" fmla="*/ 118 w 160"/>
                <a:gd name="T9" fmla="*/ 68 h 362"/>
                <a:gd name="T10" fmla="*/ 160 w 160"/>
                <a:gd name="T11" fmla="*/ 5 h 362"/>
              </a:gdLst>
              <a:ahLst/>
              <a:cxnLst>
                <a:cxn ang="0">
                  <a:pos x="T0" y="T1"/>
                </a:cxn>
                <a:cxn ang="0">
                  <a:pos x="T2" y="T3"/>
                </a:cxn>
                <a:cxn ang="0">
                  <a:pos x="T4" y="T5"/>
                </a:cxn>
                <a:cxn ang="0">
                  <a:pos x="T6" y="T7"/>
                </a:cxn>
                <a:cxn ang="0">
                  <a:pos x="T8" y="T9"/>
                </a:cxn>
                <a:cxn ang="0">
                  <a:pos x="T10" y="T11"/>
                </a:cxn>
              </a:cxnLst>
              <a:rect l="0" t="0" r="r" b="b"/>
              <a:pathLst>
                <a:path w="160" h="362">
                  <a:moveTo>
                    <a:pt x="153" y="0"/>
                  </a:moveTo>
                  <a:cubicBezTo>
                    <a:pt x="137" y="10"/>
                    <a:pt x="98" y="71"/>
                    <a:pt x="81" y="144"/>
                  </a:cubicBezTo>
                  <a:cubicBezTo>
                    <a:pt x="64" y="216"/>
                    <a:pt x="44" y="293"/>
                    <a:pt x="21" y="328"/>
                  </a:cubicBezTo>
                  <a:cubicBezTo>
                    <a:pt x="0" y="362"/>
                    <a:pt x="54" y="294"/>
                    <a:pt x="75" y="199"/>
                  </a:cubicBezTo>
                  <a:cubicBezTo>
                    <a:pt x="87" y="153"/>
                    <a:pt x="100" y="104"/>
                    <a:pt x="118" y="68"/>
                  </a:cubicBezTo>
                  <a:cubicBezTo>
                    <a:pt x="135" y="31"/>
                    <a:pt x="155" y="8"/>
                    <a:pt x="16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5" name="Freeform 46">
              <a:extLst>
                <a:ext uri="{FF2B5EF4-FFF2-40B4-BE49-F238E27FC236}">
                  <a16:creationId xmlns:a16="http://schemas.microsoft.com/office/drawing/2014/main" id="{1E73C44F-E6B0-4145-BB95-4AFDDFD5AEF8}"/>
                </a:ext>
              </a:extLst>
            </p:cNvPr>
            <p:cNvSpPr>
              <a:spLocks/>
            </p:cNvSpPr>
            <p:nvPr/>
          </p:nvSpPr>
          <p:spPr bwMode="gray">
            <a:xfrm>
              <a:off x="1759" y="1470"/>
              <a:ext cx="248" cy="553"/>
            </a:xfrm>
            <a:custGeom>
              <a:avLst/>
              <a:gdLst>
                <a:gd name="T0" fmla="*/ 116 w 124"/>
                <a:gd name="T1" fmla="*/ 0 h 276"/>
                <a:gd name="T2" fmla="*/ 83 w 124"/>
                <a:gd name="T3" fmla="*/ 40 h 276"/>
                <a:gd name="T4" fmla="*/ 69 w 124"/>
                <a:gd name="T5" fmla="*/ 82 h 276"/>
                <a:gd name="T6" fmla="*/ 79 w 124"/>
                <a:gd name="T7" fmla="*/ 129 h 276"/>
                <a:gd name="T8" fmla="*/ 17 w 124"/>
                <a:gd name="T9" fmla="*/ 270 h 276"/>
                <a:gd name="T10" fmla="*/ 33 w 124"/>
                <a:gd name="T11" fmla="*/ 263 h 276"/>
                <a:gd name="T12" fmla="*/ 89 w 124"/>
                <a:gd name="T13" fmla="*/ 175 h 276"/>
                <a:gd name="T14" fmla="*/ 84 w 124"/>
                <a:gd name="T15" fmla="*/ 57 h 276"/>
                <a:gd name="T16" fmla="*/ 124 w 124"/>
                <a:gd name="T17" fmla="*/ 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276">
                  <a:moveTo>
                    <a:pt x="116" y="0"/>
                  </a:moveTo>
                  <a:cubicBezTo>
                    <a:pt x="110" y="6"/>
                    <a:pt x="98" y="19"/>
                    <a:pt x="83" y="40"/>
                  </a:cubicBezTo>
                  <a:cubicBezTo>
                    <a:pt x="76" y="50"/>
                    <a:pt x="68" y="64"/>
                    <a:pt x="69" y="82"/>
                  </a:cubicBezTo>
                  <a:cubicBezTo>
                    <a:pt x="69" y="98"/>
                    <a:pt x="75" y="114"/>
                    <a:pt x="79" y="129"/>
                  </a:cubicBezTo>
                  <a:cubicBezTo>
                    <a:pt x="98" y="189"/>
                    <a:pt x="50" y="257"/>
                    <a:pt x="17" y="270"/>
                  </a:cubicBezTo>
                  <a:cubicBezTo>
                    <a:pt x="0" y="275"/>
                    <a:pt x="11" y="276"/>
                    <a:pt x="33" y="263"/>
                  </a:cubicBezTo>
                  <a:cubicBezTo>
                    <a:pt x="54" y="250"/>
                    <a:pt x="81" y="217"/>
                    <a:pt x="89" y="175"/>
                  </a:cubicBezTo>
                  <a:cubicBezTo>
                    <a:pt x="101" y="132"/>
                    <a:pt x="63" y="89"/>
                    <a:pt x="84" y="57"/>
                  </a:cubicBezTo>
                  <a:cubicBezTo>
                    <a:pt x="101" y="28"/>
                    <a:pt x="120" y="8"/>
                    <a:pt x="12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6" name="Freeform 47">
              <a:extLst>
                <a:ext uri="{FF2B5EF4-FFF2-40B4-BE49-F238E27FC236}">
                  <a16:creationId xmlns:a16="http://schemas.microsoft.com/office/drawing/2014/main" id="{6A673437-9200-4BFA-9B5F-98F5777ABAB1}"/>
                </a:ext>
              </a:extLst>
            </p:cNvPr>
            <p:cNvSpPr>
              <a:spLocks/>
            </p:cNvSpPr>
            <p:nvPr/>
          </p:nvSpPr>
          <p:spPr bwMode="gray">
            <a:xfrm>
              <a:off x="2071" y="1496"/>
              <a:ext cx="262" cy="605"/>
            </a:xfrm>
            <a:custGeom>
              <a:avLst/>
              <a:gdLst>
                <a:gd name="T0" fmla="*/ 120 w 131"/>
                <a:gd name="T1" fmla="*/ 3 h 302"/>
                <a:gd name="T2" fmla="*/ 109 w 131"/>
                <a:gd name="T3" fmla="*/ 144 h 302"/>
                <a:gd name="T4" fmla="*/ 51 w 131"/>
                <a:gd name="T5" fmla="*/ 223 h 302"/>
                <a:gd name="T6" fmla="*/ 6 w 131"/>
                <a:gd name="T7" fmla="*/ 286 h 302"/>
                <a:gd name="T8" fmla="*/ 16 w 131"/>
                <a:gd name="T9" fmla="*/ 271 h 302"/>
                <a:gd name="T10" fmla="*/ 90 w 131"/>
                <a:gd name="T11" fmla="*/ 191 h 302"/>
                <a:gd name="T12" fmla="*/ 130 w 131"/>
                <a:gd name="T13" fmla="*/ 72 h 302"/>
                <a:gd name="T14" fmla="*/ 128 w 131"/>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302">
                  <a:moveTo>
                    <a:pt x="120" y="3"/>
                  </a:moveTo>
                  <a:cubicBezTo>
                    <a:pt x="117" y="19"/>
                    <a:pt x="129" y="82"/>
                    <a:pt x="109" y="144"/>
                  </a:cubicBezTo>
                  <a:cubicBezTo>
                    <a:pt x="98" y="175"/>
                    <a:pt x="72" y="200"/>
                    <a:pt x="51" y="223"/>
                  </a:cubicBezTo>
                  <a:cubicBezTo>
                    <a:pt x="30" y="246"/>
                    <a:pt x="13" y="268"/>
                    <a:pt x="6" y="286"/>
                  </a:cubicBezTo>
                  <a:cubicBezTo>
                    <a:pt x="0" y="302"/>
                    <a:pt x="3" y="292"/>
                    <a:pt x="16" y="271"/>
                  </a:cubicBezTo>
                  <a:cubicBezTo>
                    <a:pt x="29" y="250"/>
                    <a:pt x="61" y="224"/>
                    <a:pt x="90" y="191"/>
                  </a:cubicBezTo>
                  <a:cubicBezTo>
                    <a:pt x="122" y="158"/>
                    <a:pt x="130" y="108"/>
                    <a:pt x="130" y="72"/>
                  </a:cubicBezTo>
                  <a:cubicBezTo>
                    <a:pt x="131" y="34"/>
                    <a:pt x="126" y="7"/>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7" name="Freeform 48">
              <a:extLst>
                <a:ext uri="{FF2B5EF4-FFF2-40B4-BE49-F238E27FC236}">
                  <a16:creationId xmlns:a16="http://schemas.microsoft.com/office/drawing/2014/main" id="{EEA83B75-0FA0-46CC-9ABF-EED6777F17A4}"/>
                </a:ext>
              </a:extLst>
            </p:cNvPr>
            <p:cNvSpPr>
              <a:spLocks/>
            </p:cNvSpPr>
            <p:nvPr/>
          </p:nvSpPr>
          <p:spPr bwMode="gray">
            <a:xfrm>
              <a:off x="1531" y="1448"/>
              <a:ext cx="410" cy="364"/>
            </a:xfrm>
            <a:custGeom>
              <a:avLst/>
              <a:gdLst>
                <a:gd name="T0" fmla="*/ 202 w 205"/>
                <a:gd name="T1" fmla="*/ 1 h 182"/>
                <a:gd name="T2" fmla="*/ 158 w 205"/>
                <a:gd name="T3" fmla="*/ 14 h 182"/>
                <a:gd name="T4" fmla="*/ 110 w 205"/>
                <a:gd name="T5" fmla="*/ 77 h 182"/>
                <a:gd name="T6" fmla="*/ 69 w 205"/>
                <a:gd name="T7" fmla="*/ 146 h 182"/>
                <a:gd name="T8" fmla="*/ 14 w 205"/>
                <a:gd name="T9" fmla="*/ 176 h 182"/>
                <a:gd name="T10" fmla="*/ 28 w 205"/>
                <a:gd name="T11" fmla="*/ 173 h 182"/>
                <a:gd name="T12" fmla="*/ 100 w 205"/>
                <a:gd name="T13" fmla="*/ 118 h 182"/>
                <a:gd name="T14" fmla="*/ 153 w 205"/>
                <a:gd name="T15" fmla="*/ 30 h 182"/>
                <a:gd name="T16" fmla="*/ 205 w 205"/>
                <a:gd name="T17"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82">
                  <a:moveTo>
                    <a:pt x="202" y="1"/>
                  </a:moveTo>
                  <a:cubicBezTo>
                    <a:pt x="195" y="0"/>
                    <a:pt x="178" y="2"/>
                    <a:pt x="158" y="14"/>
                  </a:cubicBezTo>
                  <a:cubicBezTo>
                    <a:pt x="138" y="26"/>
                    <a:pt x="121" y="51"/>
                    <a:pt x="110" y="77"/>
                  </a:cubicBezTo>
                  <a:cubicBezTo>
                    <a:pt x="100" y="103"/>
                    <a:pt x="89" y="130"/>
                    <a:pt x="69" y="146"/>
                  </a:cubicBezTo>
                  <a:cubicBezTo>
                    <a:pt x="50" y="163"/>
                    <a:pt x="28" y="170"/>
                    <a:pt x="14" y="176"/>
                  </a:cubicBezTo>
                  <a:cubicBezTo>
                    <a:pt x="0" y="182"/>
                    <a:pt x="8" y="180"/>
                    <a:pt x="28" y="173"/>
                  </a:cubicBezTo>
                  <a:cubicBezTo>
                    <a:pt x="48" y="167"/>
                    <a:pt x="82" y="152"/>
                    <a:pt x="100" y="118"/>
                  </a:cubicBezTo>
                  <a:cubicBezTo>
                    <a:pt x="117" y="86"/>
                    <a:pt x="129" y="49"/>
                    <a:pt x="153" y="30"/>
                  </a:cubicBezTo>
                  <a:cubicBezTo>
                    <a:pt x="177" y="10"/>
                    <a:pt x="200" y="8"/>
                    <a:pt x="20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8" name="Freeform 49">
              <a:extLst>
                <a:ext uri="{FF2B5EF4-FFF2-40B4-BE49-F238E27FC236}">
                  <a16:creationId xmlns:a16="http://schemas.microsoft.com/office/drawing/2014/main" id="{58B0304F-3CFA-45C4-B20E-56E2ED508909}"/>
                </a:ext>
              </a:extLst>
            </p:cNvPr>
            <p:cNvSpPr>
              <a:spLocks/>
            </p:cNvSpPr>
            <p:nvPr/>
          </p:nvSpPr>
          <p:spPr bwMode="gray">
            <a:xfrm>
              <a:off x="2541" y="1470"/>
              <a:ext cx="168" cy="735"/>
            </a:xfrm>
            <a:custGeom>
              <a:avLst/>
              <a:gdLst>
                <a:gd name="T0" fmla="*/ 77 w 84"/>
                <a:gd name="T1" fmla="*/ 0 h 367"/>
                <a:gd name="T2" fmla="*/ 51 w 84"/>
                <a:gd name="T3" fmla="*/ 56 h 367"/>
                <a:gd name="T4" fmla="*/ 18 w 84"/>
                <a:gd name="T5" fmla="*/ 153 h 367"/>
                <a:gd name="T6" fmla="*/ 17 w 84"/>
                <a:gd name="T7" fmla="*/ 267 h 367"/>
                <a:gd name="T8" fmla="*/ 14 w 84"/>
                <a:gd name="T9" fmla="*/ 352 h 367"/>
                <a:gd name="T10" fmla="*/ 24 w 84"/>
                <a:gd name="T11" fmla="*/ 334 h 367"/>
                <a:gd name="T12" fmla="*/ 15 w 84"/>
                <a:gd name="T13" fmla="*/ 210 h 367"/>
                <a:gd name="T14" fmla="*/ 57 w 84"/>
                <a:gd name="T15" fmla="*/ 75 h 367"/>
                <a:gd name="T16" fmla="*/ 84 w 84"/>
                <a:gd name="T17" fmla="*/ 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7">
                  <a:moveTo>
                    <a:pt x="77" y="0"/>
                  </a:moveTo>
                  <a:cubicBezTo>
                    <a:pt x="69" y="5"/>
                    <a:pt x="57" y="27"/>
                    <a:pt x="51" y="56"/>
                  </a:cubicBezTo>
                  <a:cubicBezTo>
                    <a:pt x="47" y="85"/>
                    <a:pt x="32" y="116"/>
                    <a:pt x="18" y="153"/>
                  </a:cubicBezTo>
                  <a:cubicBezTo>
                    <a:pt x="3" y="190"/>
                    <a:pt x="7" y="233"/>
                    <a:pt x="17" y="267"/>
                  </a:cubicBezTo>
                  <a:cubicBezTo>
                    <a:pt x="26" y="300"/>
                    <a:pt x="27" y="333"/>
                    <a:pt x="14" y="352"/>
                  </a:cubicBezTo>
                  <a:cubicBezTo>
                    <a:pt x="0" y="367"/>
                    <a:pt x="14" y="362"/>
                    <a:pt x="24" y="334"/>
                  </a:cubicBezTo>
                  <a:cubicBezTo>
                    <a:pt x="36" y="304"/>
                    <a:pt x="17" y="258"/>
                    <a:pt x="15" y="210"/>
                  </a:cubicBezTo>
                  <a:cubicBezTo>
                    <a:pt x="15" y="161"/>
                    <a:pt x="47" y="116"/>
                    <a:pt x="57" y="75"/>
                  </a:cubicBezTo>
                  <a:cubicBezTo>
                    <a:pt x="64" y="33"/>
                    <a:pt x="78" y="6"/>
                    <a:pt x="8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9" name="Freeform 50">
              <a:extLst>
                <a:ext uri="{FF2B5EF4-FFF2-40B4-BE49-F238E27FC236}">
                  <a16:creationId xmlns:a16="http://schemas.microsoft.com/office/drawing/2014/main" id="{101FD5EC-E8E8-43A4-9DDC-9BD422FA70F8}"/>
                </a:ext>
              </a:extLst>
            </p:cNvPr>
            <p:cNvSpPr>
              <a:spLocks/>
            </p:cNvSpPr>
            <p:nvPr/>
          </p:nvSpPr>
          <p:spPr bwMode="gray">
            <a:xfrm>
              <a:off x="2099" y="1145"/>
              <a:ext cx="448" cy="224"/>
            </a:xfrm>
            <a:custGeom>
              <a:avLst/>
              <a:gdLst>
                <a:gd name="T0" fmla="*/ 222 w 224"/>
                <a:gd name="T1" fmla="*/ 3 h 112"/>
                <a:gd name="T2" fmla="*/ 114 w 224"/>
                <a:gd name="T3" fmla="*/ 24 h 112"/>
                <a:gd name="T4" fmla="*/ 60 w 224"/>
                <a:gd name="T5" fmla="*/ 77 h 112"/>
                <a:gd name="T6" fmla="*/ 13 w 224"/>
                <a:gd name="T7" fmla="*/ 108 h 112"/>
                <a:gd name="T8" fmla="*/ 27 w 224"/>
                <a:gd name="T9" fmla="*/ 106 h 112"/>
                <a:gd name="T10" fmla="*/ 90 w 224"/>
                <a:gd name="T11" fmla="*/ 54 h 112"/>
                <a:gd name="T12" fmla="*/ 172 w 224"/>
                <a:gd name="T13" fmla="*/ 15 h 112"/>
                <a:gd name="T14" fmla="*/ 224 w 224"/>
                <a:gd name="T15" fmla="*/ 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12">
                  <a:moveTo>
                    <a:pt x="222" y="3"/>
                  </a:moveTo>
                  <a:cubicBezTo>
                    <a:pt x="210" y="2"/>
                    <a:pt x="163" y="0"/>
                    <a:pt x="114" y="24"/>
                  </a:cubicBezTo>
                  <a:cubicBezTo>
                    <a:pt x="91" y="38"/>
                    <a:pt x="76" y="60"/>
                    <a:pt x="60" y="77"/>
                  </a:cubicBezTo>
                  <a:cubicBezTo>
                    <a:pt x="45" y="94"/>
                    <a:pt x="27" y="105"/>
                    <a:pt x="13" y="108"/>
                  </a:cubicBezTo>
                  <a:cubicBezTo>
                    <a:pt x="0" y="110"/>
                    <a:pt x="8" y="112"/>
                    <a:pt x="27" y="106"/>
                  </a:cubicBezTo>
                  <a:cubicBezTo>
                    <a:pt x="46" y="100"/>
                    <a:pt x="68" y="78"/>
                    <a:pt x="90" y="54"/>
                  </a:cubicBezTo>
                  <a:cubicBezTo>
                    <a:pt x="111" y="28"/>
                    <a:pt x="145" y="19"/>
                    <a:pt x="172" y="15"/>
                  </a:cubicBezTo>
                  <a:cubicBezTo>
                    <a:pt x="199" y="11"/>
                    <a:pt x="220" y="9"/>
                    <a:pt x="22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0" name="Freeform 51">
              <a:extLst>
                <a:ext uri="{FF2B5EF4-FFF2-40B4-BE49-F238E27FC236}">
                  <a16:creationId xmlns:a16="http://schemas.microsoft.com/office/drawing/2014/main" id="{4D68A7C6-B964-45ED-81B9-450BDCA817D1}"/>
                </a:ext>
              </a:extLst>
            </p:cNvPr>
            <p:cNvSpPr>
              <a:spLocks/>
            </p:cNvSpPr>
            <p:nvPr/>
          </p:nvSpPr>
          <p:spPr bwMode="gray">
            <a:xfrm>
              <a:off x="2705" y="1448"/>
              <a:ext cx="118" cy="769"/>
            </a:xfrm>
            <a:custGeom>
              <a:avLst/>
              <a:gdLst>
                <a:gd name="T0" fmla="*/ 33 w 59"/>
                <a:gd name="T1" fmla="*/ 0 h 384"/>
                <a:gd name="T2" fmla="*/ 6 w 59"/>
                <a:gd name="T3" fmla="*/ 59 h 384"/>
                <a:gd name="T4" fmla="*/ 18 w 59"/>
                <a:gd name="T5" fmla="*/ 170 h 384"/>
                <a:gd name="T6" fmla="*/ 47 w 59"/>
                <a:gd name="T7" fmla="*/ 279 h 384"/>
                <a:gd name="T8" fmla="*/ 15 w 59"/>
                <a:gd name="T9" fmla="*/ 363 h 384"/>
                <a:gd name="T10" fmla="*/ 21 w 59"/>
                <a:gd name="T11" fmla="*/ 344 h 384"/>
                <a:gd name="T12" fmla="*/ 46 w 59"/>
                <a:gd name="T13" fmla="*/ 294 h 384"/>
                <a:gd name="T14" fmla="*/ 49 w 59"/>
                <a:gd name="T15" fmla="*/ 222 h 384"/>
                <a:gd name="T16" fmla="*/ 20 w 59"/>
                <a:gd name="T17" fmla="*/ 149 h 384"/>
                <a:gd name="T18" fmla="*/ 13 w 59"/>
                <a:gd name="T19" fmla="*/ 79 h 384"/>
                <a:gd name="T20" fmla="*/ 40 w 59"/>
                <a:gd name="T21" fmla="*/ 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84">
                  <a:moveTo>
                    <a:pt x="33" y="0"/>
                  </a:moveTo>
                  <a:cubicBezTo>
                    <a:pt x="26" y="7"/>
                    <a:pt x="12" y="28"/>
                    <a:pt x="6" y="59"/>
                  </a:cubicBezTo>
                  <a:cubicBezTo>
                    <a:pt x="0" y="90"/>
                    <a:pt x="3" y="131"/>
                    <a:pt x="18" y="170"/>
                  </a:cubicBezTo>
                  <a:cubicBezTo>
                    <a:pt x="33" y="207"/>
                    <a:pt x="58" y="243"/>
                    <a:pt x="47" y="279"/>
                  </a:cubicBezTo>
                  <a:cubicBezTo>
                    <a:pt x="34" y="312"/>
                    <a:pt x="12" y="340"/>
                    <a:pt x="15" y="363"/>
                  </a:cubicBezTo>
                  <a:cubicBezTo>
                    <a:pt x="19" y="384"/>
                    <a:pt x="14" y="371"/>
                    <a:pt x="21" y="344"/>
                  </a:cubicBezTo>
                  <a:cubicBezTo>
                    <a:pt x="24" y="330"/>
                    <a:pt x="36" y="314"/>
                    <a:pt x="46" y="294"/>
                  </a:cubicBezTo>
                  <a:cubicBezTo>
                    <a:pt x="59" y="274"/>
                    <a:pt x="58" y="246"/>
                    <a:pt x="49" y="222"/>
                  </a:cubicBezTo>
                  <a:cubicBezTo>
                    <a:pt x="40" y="197"/>
                    <a:pt x="27" y="174"/>
                    <a:pt x="20" y="149"/>
                  </a:cubicBezTo>
                  <a:cubicBezTo>
                    <a:pt x="14" y="125"/>
                    <a:pt x="12" y="100"/>
                    <a:pt x="13" y="79"/>
                  </a:cubicBezTo>
                  <a:cubicBezTo>
                    <a:pt x="17" y="35"/>
                    <a:pt x="36" y="7"/>
                    <a:pt x="4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1" name="Freeform 53">
              <a:extLst>
                <a:ext uri="{FF2B5EF4-FFF2-40B4-BE49-F238E27FC236}">
                  <a16:creationId xmlns:a16="http://schemas.microsoft.com/office/drawing/2014/main" id="{F75F3A8E-D80C-4080-8098-1F28E7463D62}"/>
                </a:ext>
              </a:extLst>
            </p:cNvPr>
            <p:cNvSpPr>
              <a:spLocks/>
            </p:cNvSpPr>
            <p:nvPr/>
          </p:nvSpPr>
          <p:spPr bwMode="gray">
            <a:xfrm>
              <a:off x="2865" y="1365"/>
              <a:ext cx="630" cy="962"/>
            </a:xfrm>
            <a:custGeom>
              <a:avLst/>
              <a:gdLst>
                <a:gd name="T0" fmla="*/ 60 w 315"/>
                <a:gd name="T1" fmla="*/ 0 h 480"/>
                <a:gd name="T2" fmla="*/ 10 w 315"/>
                <a:gd name="T3" fmla="*/ 85 h 480"/>
                <a:gd name="T4" fmla="*/ 14 w 315"/>
                <a:gd name="T5" fmla="*/ 166 h 480"/>
                <a:gd name="T6" fmla="*/ 82 w 315"/>
                <a:gd name="T7" fmla="*/ 227 h 480"/>
                <a:gd name="T8" fmla="*/ 164 w 315"/>
                <a:gd name="T9" fmla="*/ 269 h 480"/>
                <a:gd name="T10" fmla="*/ 226 w 315"/>
                <a:gd name="T11" fmla="*/ 331 h 480"/>
                <a:gd name="T12" fmla="*/ 304 w 315"/>
                <a:gd name="T13" fmla="*/ 446 h 480"/>
                <a:gd name="T14" fmla="*/ 292 w 315"/>
                <a:gd name="T15" fmla="*/ 416 h 480"/>
                <a:gd name="T16" fmla="*/ 243 w 315"/>
                <a:gd name="T17" fmla="*/ 344 h 480"/>
                <a:gd name="T18" fmla="*/ 167 w 315"/>
                <a:gd name="T19" fmla="*/ 262 h 480"/>
                <a:gd name="T20" fmla="*/ 62 w 315"/>
                <a:gd name="T21" fmla="*/ 205 h 480"/>
                <a:gd name="T22" fmla="*/ 13 w 315"/>
                <a:gd name="T23" fmla="*/ 114 h 480"/>
                <a:gd name="T24" fmla="*/ 46 w 315"/>
                <a:gd name="T25" fmla="*/ 39 h 480"/>
                <a:gd name="T26" fmla="*/ 68 w 315"/>
                <a:gd name="T27"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480">
                  <a:moveTo>
                    <a:pt x="60" y="0"/>
                  </a:moveTo>
                  <a:cubicBezTo>
                    <a:pt x="54" y="15"/>
                    <a:pt x="30" y="39"/>
                    <a:pt x="10" y="85"/>
                  </a:cubicBezTo>
                  <a:cubicBezTo>
                    <a:pt x="1" y="108"/>
                    <a:pt x="0" y="139"/>
                    <a:pt x="14" y="166"/>
                  </a:cubicBezTo>
                  <a:cubicBezTo>
                    <a:pt x="28" y="194"/>
                    <a:pt x="55" y="213"/>
                    <a:pt x="82" y="227"/>
                  </a:cubicBezTo>
                  <a:cubicBezTo>
                    <a:pt x="109" y="242"/>
                    <a:pt x="139" y="253"/>
                    <a:pt x="164" y="269"/>
                  </a:cubicBezTo>
                  <a:cubicBezTo>
                    <a:pt x="190" y="284"/>
                    <a:pt x="207" y="309"/>
                    <a:pt x="226" y="331"/>
                  </a:cubicBezTo>
                  <a:cubicBezTo>
                    <a:pt x="261" y="374"/>
                    <a:pt x="292" y="414"/>
                    <a:pt x="304" y="446"/>
                  </a:cubicBezTo>
                  <a:cubicBezTo>
                    <a:pt x="310" y="480"/>
                    <a:pt x="315" y="457"/>
                    <a:pt x="292" y="416"/>
                  </a:cubicBezTo>
                  <a:cubicBezTo>
                    <a:pt x="281" y="396"/>
                    <a:pt x="264" y="371"/>
                    <a:pt x="243" y="344"/>
                  </a:cubicBezTo>
                  <a:cubicBezTo>
                    <a:pt x="221" y="318"/>
                    <a:pt x="202" y="283"/>
                    <a:pt x="167" y="262"/>
                  </a:cubicBezTo>
                  <a:cubicBezTo>
                    <a:pt x="133" y="241"/>
                    <a:pt x="94" y="227"/>
                    <a:pt x="62" y="205"/>
                  </a:cubicBezTo>
                  <a:cubicBezTo>
                    <a:pt x="29" y="184"/>
                    <a:pt x="9" y="148"/>
                    <a:pt x="13" y="114"/>
                  </a:cubicBezTo>
                  <a:cubicBezTo>
                    <a:pt x="15" y="81"/>
                    <a:pt x="34" y="57"/>
                    <a:pt x="46" y="39"/>
                  </a:cubicBezTo>
                  <a:cubicBezTo>
                    <a:pt x="59" y="21"/>
                    <a:pt x="64" y="6"/>
                    <a:pt x="6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2" name="Freeform 54">
              <a:extLst>
                <a:ext uri="{FF2B5EF4-FFF2-40B4-BE49-F238E27FC236}">
                  <a16:creationId xmlns:a16="http://schemas.microsoft.com/office/drawing/2014/main" id="{322C954B-4CFE-44FB-901A-0BFDE177CB94}"/>
                </a:ext>
              </a:extLst>
            </p:cNvPr>
            <p:cNvSpPr>
              <a:spLocks/>
            </p:cNvSpPr>
            <p:nvPr/>
          </p:nvSpPr>
          <p:spPr bwMode="gray">
            <a:xfrm>
              <a:off x="3239" y="1229"/>
              <a:ext cx="416" cy="976"/>
            </a:xfrm>
            <a:custGeom>
              <a:avLst/>
              <a:gdLst>
                <a:gd name="T0" fmla="*/ 15 w 208"/>
                <a:gd name="T1" fmla="*/ 3 h 487"/>
                <a:gd name="T2" fmla="*/ 33 w 208"/>
                <a:gd name="T3" fmla="*/ 91 h 487"/>
                <a:gd name="T4" fmla="*/ 32 w 208"/>
                <a:gd name="T5" fmla="*/ 159 h 487"/>
                <a:gd name="T6" fmla="*/ 5 w 208"/>
                <a:gd name="T7" fmla="*/ 238 h 487"/>
                <a:gd name="T8" fmla="*/ 48 w 208"/>
                <a:gd name="T9" fmla="*/ 313 h 487"/>
                <a:gd name="T10" fmla="*/ 117 w 208"/>
                <a:gd name="T11" fmla="*/ 357 h 487"/>
                <a:gd name="T12" fmla="*/ 198 w 208"/>
                <a:gd name="T13" fmla="*/ 457 h 487"/>
                <a:gd name="T14" fmla="*/ 187 w 208"/>
                <a:gd name="T15" fmla="*/ 429 h 487"/>
                <a:gd name="T16" fmla="*/ 51 w 208"/>
                <a:gd name="T17" fmla="*/ 306 h 487"/>
                <a:gd name="T18" fmla="*/ 17 w 208"/>
                <a:gd name="T19" fmla="*/ 266 h 487"/>
                <a:gd name="T20" fmla="*/ 20 w 208"/>
                <a:gd name="T21" fmla="*/ 214 h 487"/>
                <a:gd name="T22" fmla="*/ 45 w 208"/>
                <a:gd name="T23" fmla="*/ 115 h 487"/>
                <a:gd name="T24" fmla="*/ 29 w 208"/>
                <a:gd name="T25" fmla="*/ 38 h 487"/>
                <a:gd name="T26" fmla="*/ 23 w 208"/>
                <a:gd name="T2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487">
                  <a:moveTo>
                    <a:pt x="15" y="3"/>
                  </a:moveTo>
                  <a:cubicBezTo>
                    <a:pt x="14" y="17"/>
                    <a:pt x="23" y="50"/>
                    <a:pt x="33" y="91"/>
                  </a:cubicBezTo>
                  <a:cubicBezTo>
                    <a:pt x="37" y="112"/>
                    <a:pt x="38" y="136"/>
                    <a:pt x="32" y="159"/>
                  </a:cubicBezTo>
                  <a:cubicBezTo>
                    <a:pt x="25" y="183"/>
                    <a:pt x="9" y="207"/>
                    <a:pt x="5" y="238"/>
                  </a:cubicBezTo>
                  <a:cubicBezTo>
                    <a:pt x="0" y="270"/>
                    <a:pt x="24" y="298"/>
                    <a:pt x="48" y="313"/>
                  </a:cubicBezTo>
                  <a:cubicBezTo>
                    <a:pt x="72" y="329"/>
                    <a:pt x="97" y="340"/>
                    <a:pt x="117" y="357"/>
                  </a:cubicBezTo>
                  <a:cubicBezTo>
                    <a:pt x="157" y="390"/>
                    <a:pt x="188" y="426"/>
                    <a:pt x="198" y="457"/>
                  </a:cubicBezTo>
                  <a:cubicBezTo>
                    <a:pt x="204" y="487"/>
                    <a:pt x="208" y="467"/>
                    <a:pt x="187" y="429"/>
                  </a:cubicBezTo>
                  <a:cubicBezTo>
                    <a:pt x="166" y="391"/>
                    <a:pt x="115" y="341"/>
                    <a:pt x="51" y="306"/>
                  </a:cubicBezTo>
                  <a:cubicBezTo>
                    <a:pt x="37" y="296"/>
                    <a:pt x="23" y="283"/>
                    <a:pt x="17" y="266"/>
                  </a:cubicBezTo>
                  <a:cubicBezTo>
                    <a:pt x="10" y="249"/>
                    <a:pt x="14" y="230"/>
                    <a:pt x="20" y="214"/>
                  </a:cubicBezTo>
                  <a:cubicBezTo>
                    <a:pt x="35" y="181"/>
                    <a:pt x="50" y="147"/>
                    <a:pt x="45" y="115"/>
                  </a:cubicBezTo>
                  <a:cubicBezTo>
                    <a:pt x="43" y="84"/>
                    <a:pt x="34" y="58"/>
                    <a:pt x="29" y="38"/>
                  </a:cubicBezTo>
                  <a:cubicBezTo>
                    <a:pt x="24" y="18"/>
                    <a:pt x="23" y="5"/>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3" name="Freeform 55">
              <a:extLst>
                <a:ext uri="{FF2B5EF4-FFF2-40B4-BE49-F238E27FC236}">
                  <a16:creationId xmlns:a16="http://schemas.microsoft.com/office/drawing/2014/main" id="{7A5CD99D-3D81-45A8-96A0-9C494C1673DF}"/>
                </a:ext>
              </a:extLst>
            </p:cNvPr>
            <p:cNvSpPr>
              <a:spLocks/>
            </p:cNvSpPr>
            <p:nvPr/>
          </p:nvSpPr>
          <p:spPr bwMode="gray">
            <a:xfrm>
              <a:off x="3299" y="1259"/>
              <a:ext cx="526" cy="1082"/>
            </a:xfrm>
            <a:custGeom>
              <a:avLst/>
              <a:gdLst>
                <a:gd name="T0" fmla="*/ 256 w 263"/>
                <a:gd name="T1" fmla="*/ 0 h 540"/>
                <a:gd name="T2" fmla="*/ 219 w 263"/>
                <a:gd name="T3" fmla="*/ 24 h 540"/>
                <a:gd name="T4" fmla="*/ 144 w 263"/>
                <a:gd name="T5" fmla="*/ 40 h 540"/>
                <a:gd name="T6" fmla="*/ 107 w 263"/>
                <a:gd name="T7" fmla="*/ 75 h 540"/>
                <a:gd name="T8" fmla="*/ 116 w 263"/>
                <a:gd name="T9" fmla="*/ 129 h 540"/>
                <a:gd name="T10" fmla="*/ 191 w 263"/>
                <a:gd name="T11" fmla="*/ 213 h 540"/>
                <a:gd name="T12" fmla="*/ 228 w 263"/>
                <a:gd name="T13" fmla="*/ 309 h 540"/>
                <a:gd name="T14" fmla="*/ 153 w 263"/>
                <a:gd name="T15" fmla="*/ 389 h 540"/>
                <a:gd name="T16" fmla="*/ 25 w 263"/>
                <a:gd name="T17" fmla="*/ 509 h 540"/>
                <a:gd name="T18" fmla="*/ 55 w 263"/>
                <a:gd name="T19" fmla="*/ 482 h 540"/>
                <a:gd name="T20" fmla="*/ 137 w 263"/>
                <a:gd name="T21" fmla="*/ 411 h 540"/>
                <a:gd name="T22" fmla="*/ 235 w 263"/>
                <a:gd name="T23" fmla="*/ 311 h 540"/>
                <a:gd name="T24" fmla="*/ 121 w 263"/>
                <a:gd name="T25" fmla="*/ 68 h 540"/>
                <a:gd name="T26" fmla="*/ 217 w 263"/>
                <a:gd name="T27" fmla="*/ 34 h 540"/>
                <a:gd name="T28" fmla="*/ 263 w 263"/>
                <a:gd name="T29" fmla="*/ 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540">
                  <a:moveTo>
                    <a:pt x="256" y="0"/>
                  </a:moveTo>
                  <a:cubicBezTo>
                    <a:pt x="249" y="6"/>
                    <a:pt x="238" y="18"/>
                    <a:pt x="219" y="24"/>
                  </a:cubicBezTo>
                  <a:cubicBezTo>
                    <a:pt x="201" y="30"/>
                    <a:pt x="173" y="26"/>
                    <a:pt x="144" y="40"/>
                  </a:cubicBezTo>
                  <a:cubicBezTo>
                    <a:pt x="130" y="46"/>
                    <a:pt x="114" y="56"/>
                    <a:pt x="107" y="75"/>
                  </a:cubicBezTo>
                  <a:cubicBezTo>
                    <a:pt x="100" y="93"/>
                    <a:pt x="107" y="113"/>
                    <a:pt x="116" y="129"/>
                  </a:cubicBezTo>
                  <a:cubicBezTo>
                    <a:pt x="134" y="163"/>
                    <a:pt x="167" y="184"/>
                    <a:pt x="191" y="213"/>
                  </a:cubicBezTo>
                  <a:cubicBezTo>
                    <a:pt x="214" y="240"/>
                    <a:pt x="242" y="276"/>
                    <a:pt x="228" y="309"/>
                  </a:cubicBezTo>
                  <a:cubicBezTo>
                    <a:pt x="209" y="340"/>
                    <a:pt x="178" y="365"/>
                    <a:pt x="153" y="389"/>
                  </a:cubicBezTo>
                  <a:cubicBezTo>
                    <a:pt x="100" y="437"/>
                    <a:pt x="53" y="477"/>
                    <a:pt x="25" y="509"/>
                  </a:cubicBezTo>
                  <a:cubicBezTo>
                    <a:pt x="0" y="540"/>
                    <a:pt x="12" y="520"/>
                    <a:pt x="55" y="482"/>
                  </a:cubicBezTo>
                  <a:cubicBezTo>
                    <a:pt x="76" y="463"/>
                    <a:pt x="104" y="439"/>
                    <a:pt x="137" y="411"/>
                  </a:cubicBezTo>
                  <a:cubicBezTo>
                    <a:pt x="168" y="382"/>
                    <a:pt x="207" y="354"/>
                    <a:pt x="235" y="311"/>
                  </a:cubicBezTo>
                  <a:cubicBezTo>
                    <a:pt x="257" y="200"/>
                    <a:pt x="84" y="157"/>
                    <a:pt x="121" y="68"/>
                  </a:cubicBezTo>
                  <a:cubicBezTo>
                    <a:pt x="149" y="36"/>
                    <a:pt x="190" y="40"/>
                    <a:pt x="217" y="34"/>
                  </a:cubicBezTo>
                  <a:cubicBezTo>
                    <a:pt x="246" y="26"/>
                    <a:pt x="257" y="7"/>
                    <a:pt x="26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4" name="Freeform 56">
              <a:extLst>
                <a:ext uri="{FF2B5EF4-FFF2-40B4-BE49-F238E27FC236}">
                  <a16:creationId xmlns:a16="http://schemas.microsoft.com/office/drawing/2014/main" id="{2C3344A1-6E99-4C84-A5F7-B147CD2A9086}"/>
                </a:ext>
              </a:extLst>
            </p:cNvPr>
            <p:cNvSpPr>
              <a:spLocks/>
            </p:cNvSpPr>
            <p:nvPr/>
          </p:nvSpPr>
          <p:spPr bwMode="gray">
            <a:xfrm>
              <a:off x="3139" y="1618"/>
              <a:ext cx="492" cy="681"/>
            </a:xfrm>
            <a:custGeom>
              <a:avLst/>
              <a:gdLst>
                <a:gd name="T0" fmla="*/ 242 w 246"/>
                <a:gd name="T1" fmla="*/ 0 h 340"/>
                <a:gd name="T2" fmla="*/ 195 w 246"/>
                <a:gd name="T3" fmla="*/ 51 h 340"/>
                <a:gd name="T4" fmla="*/ 189 w 246"/>
                <a:gd name="T5" fmla="*/ 107 h 340"/>
                <a:gd name="T6" fmla="*/ 165 w 246"/>
                <a:gd name="T7" fmla="*/ 161 h 340"/>
                <a:gd name="T8" fmla="*/ 69 w 246"/>
                <a:gd name="T9" fmla="*/ 244 h 340"/>
                <a:gd name="T10" fmla="*/ 5 w 246"/>
                <a:gd name="T11" fmla="*/ 318 h 340"/>
                <a:gd name="T12" fmla="*/ 17 w 246"/>
                <a:gd name="T13" fmla="*/ 299 h 340"/>
                <a:gd name="T14" fmla="*/ 123 w 246"/>
                <a:gd name="T15" fmla="*/ 210 h 340"/>
                <a:gd name="T16" fmla="*/ 181 w 246"/>
                <a:gd name="T17" fmla="*/ 148 h 340"/>
                <a:gd name="T18" fmla="*/ 198 w 246"/>
                <a:gd name="T19" fmla="*/ 72 h 340"/>
                <a:gd name="T20" fmla="*/ 246 w 246"/>
                <a:gd name="T21"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40">
                  <a:moveTo>
                    <a:pt x="242" y="0"/>
                  </a:moveTo>
                  <a:cubicBezTo>
                    <a:pt x="234" y="5"/>
                    <a:pt x="207" y="17"/>
                    <a:pt x="195" y="51"/>
                  </a:cubicBezTo>
                  <a:cubicBezTo>
                    <a:pt x="190" y="68"/>
                    <a:pt x="191" y="88"/>
                    <a:pt x="189" y="107"/>
                  </a:cubicBezTo>
                  <a:cubicBezTo>
                    <a:pt x="187" y="126"/>
                    <a:pt x="178" y="145"/>
                    <a:pt x="165" y="161"/>
                  </a:cubicBezTo>
                  <a:cubicBezTo>
                    <a:pt x="141" y="196"/>
                    <a:pt x="100" y="219"/>
                    <a:pt x="69" y="244"/>
                  </a:cubicBezTo>
                  <a:cubicBezTo>
                    <a:pt x="37" y="267"/>
                    <a:pt x="12" y="295"/>
                    <a:pt x="5" y="318"/>
                  </a:cubicBezTo>
                  <a:cubicBezTo>
                    <a:pt x="0" y="340"/>
                    <a:pt x="0" y="326"/>
                    <a:pt x="17" y="299"/>
                  </a:cubicBezTo>
                  <a:cubicBezTo>
                    <a:pt x="34" y="271"/>
                    <a:pt x="78" y="242"/>
                    <a:pt x="123" y="210"/>
                  </a:cubicBezTo>
                  <a:cubicBezTo>
                    <a:pt x="146" y="194"/>
                    <a:pt x="166" y="172"/>
                    <a:pt x="181" y="148"/>
                  </a:cubicBezTo>
                  <a:cubicBezTo>
                    <a:pt x="198" y="124"/>
                    <a:pt x="196" y="95"/>
                    <a:pt x="198" y="72"/>
                  </a:cubicBezTo>
                  <a:cubicBezTo>
                    <a:pt x="201" y="23"/>
                    <a:pt x="242" y="7"/>
                    <a:pt x="2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5" name="Freeform 57">
              <a:extLst>
                <a:ext uri="{FF2B5EF4-FFF2-40B4-BE49-F238E27FC236}">
                  <a16:creationId xmlns:a16="http://schemas.microsoft.com/office/drawing/2014/main" id="{82278D00-CFAE-4789-9F23-4972342E04F0}"/>
                </a:ext>
              </a:extLst>
            </p:cNvPr>
            <p:cNvSpPr>
              <a:spLocks/>
            </p:cNvSpPr>
            <p:nvPr/>
          </p:nvSpPr>
          <p:spPr bwMode="gray">
            <a:xfrm>
              <a:off x="3603" y="1363"/>
              <a:ext cx="292" cy="896"/>
            </a:xfrm>
            <a:custGeom>
              <a:avLst/>
              <a:gdLst>
                <a:gd name="T0" fmla="*/ 0 w 146"/>
                <a:gd name="T1" fmla="*/ 6 h 447"/>
                <a:gd name="T2" fmla="*/ 65 w 146"/>
                <a:gd name="T3" fmla="*/ 65 h 447"/>
                <a:gd name="T4" fmla="*/ 127 w 146"/>
                <a:gd name="T5" fmla="*/ 191 h 447"/>
                <a:gd name="T6" fmla="*/ 106 w 146"/>
                <a:gd name="T7" fmla="*/ 268 h 447"/>
                <a:gd name="T8" fmla="*/ 71 w 146"/>
                <a:gd name="T9" fmla="*/ 340 h 447"/>
                <a:gd name="T10" fmla="*/ 129 w 146"/>
                <a:gd name="T11" fmla="*/ 442 h 447"/>
                <a:gd name="T12" fmla="*/ 141 w 146"/>
                <a:gd name="T13" fmla="*/ 445 h 447"/>
                <a:gd name="T14" fmla="*/ 106 w 146"/>
                <a:gd name="T15" fmla="*/ 426 h 447"/>
                <a:gd name="T16" fmla="*/ 75 w 146"/>
                <a:gd name="T17" fmla="*/ 360 h 447"/>
                <a:gd name="T18" fmla="*/ 113 w 146"/>
                <a:gd name="T19" fmla="*/ 270 h 447"/>
                <a:gd name="T20" fmla="*/ 133 w 146"/>
                <a:gd name="T21" fmla="*/ 166 h 447"/>
                <a:gd name="T22" fmla="*/ 89 w 146"/>
                <a:gd name="T23" fmla="*/ 76 h 447"/>
                <a:gd name="T24" fmla="*/ 30 w 146"/>
                <a:gd name="T25" fmla="*/ 27 h 447"/>
                <a:gd name="T26" fmla="*/ 6 w 146"/>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447">
                  <a:moveTo>
                    <a:pt x="0" y="6"/>
                  </a:moveTo>
                  <a:cubicBezTo>
                    <a:pt x="4" y="20"/>
                    <a:pt x="33" y="40"/>
                    <a:pt x="65" y="65"/>
                  </a:cubicBezTo>
                  <a:cubicBezTo>
                    <a:pt x="92" y="92"/>
                    <a:pt x="127" y="139"/>
                    <a:pt x="127" y="191"/>
                  </a:cubicBezTo>
                  <a:cubicBezTo>
                    <a:pt x="127" y="218"/>
                    <a:pt x="120" y="245"/>
                    <a:pt x="106" y="268"/>
                  </a:cubicBezTo>
                  <a:cubicBezTo>
                    <a:pt x="92" y="291"/>
                    <a:pt x="74" y="313"/>
                    <a:pt x="71" y="340"/>
                  </a:cubicBezTo>
                  <a:cubicBezTo>
                    <a:pt x="63" y="395"/>
                    <a:pt x="101" y="435"/>
                    <a:pt x="129" y="442"/>
                  </a:cubicBezTo>
                  <a:cubicBezTo>
                    <a:pt x="143" y="446"/>
                    <a:pt x="146" y="447"/>
                    <a:pt x="141" y="445"/>
                  </a:cubicBezTo>
                  <a:cubicBezTo>
                    <a:pt x="136" y="443"/>
                    <a:pt x="121" y="440"/>
                    <a:pt x="106" y="426"/>
                  </a:cubicBezTo>
                  <a:cubicBezTo>
                    <a:pt x="91" y="414"/>
                    <a:pt x="77" y="390"/>
                    <a:pt x="75" y="360"/>
                  </a:cubicBezTo>
                  <a:cubicBezTo>
                    <a:pt x="72" y="329"/>
                    <a:pt x="93" y="300"/>
                    <a:pt x="113" y="270"/>
                  </a:cubicBezTo>
                  <a:cubicBezTo>
                    <a:pt x="132" y="240"/>
                    <a:pt x="139" y="201"/>
                    <a:pt x="133" y="166"/>
                  </a:cubicBezTo>
                  <a:cubicBezTo>
                    <a:pt x="128" y="129"/>
                    <a:pt x="106" y="101"/>
                    <a:pt x="89" y="76"/>
                  </a:cubicBezTo>
                  <a:cubicBezTo>
                    <a:pt x="69" y="52"/>
                    <a:pt x="45" y="39"/>
                    <a:pt x="30" y="27"/>
                  </a:cubicBezTo>
                  <a:cubicBezTo>
                    <a:pt x="15" y="15"/>
                    <a:pt x="8" y="4"/>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6" name="Freeform 58">
              <a:extLst>
                <a:ext uri="{FF2B5EF4-FFF2-40B4-BE49-F238E27FC236}">
                  <a16:creationId xmlns:a16="http://schemas.microsoft.com/office/drawing/2014/main" id="{DE0F971D-6B37-4FD1-9B7B-4D1C72E21EE8}"/>
                </a:ext>
              </a:extLst>
            </p:cNvPr>
            <p:cNvSpPr>
              <a:spLocks/>
            </p:cNvSpPr>
            <p:nvPr/>
          </p:nvSpPr>
          <p:spPr bwMode="gray">
            <a:xfrm>
              <a:off x="3885" y="1341"/>
              <a:ext cx="298" cy="982"/>
            </a:xfrm>
            <a:custGeom>
              <a:avLst/>
              <a:gdLst>
                <a:gd name="T0" fmla="*/ 2 w 149"/>
                <a:gd name="T1" fmla="*/ 10 h 490"/>
                <a:gd name="T2" fmla="*/ 76 w 149"/>
                <a:gd name="T3" fmla="*/ 56 h 490"/>
                <a:gd name="T4" fmla="*/ 123 w 149"/>
                <a:gd name="T5" fmla="*/ 109 h 490"/>
                <a:gd name="T6" fmla="*/ 127 w 149"/>
                <a:gd name="T7" fmla="*/ 180 h 490"/>
                <a:gd name="T8" fmla="*/ 75 w 149"/>
                <a:gd name="T9" fmla="*/ 248 h 490"/>
                <a:gd name="T10" fmla="*/ 66 w 149"/>
                <a:gd name="T11" fmla="*/ 331 h 490"/>
                <a:gd name="T12" fmla="*/ 77 w 149"/>
                <a:gd name="T13" fmla="*/ 461 h 490"/>
                <a:gd name="T14" fmla="*/ 82 w 149"/>
                <a:gd name="T15" fmla="*/ 431 h 490"/>
                <a:gd name="T16" fmla="*/ 73 w 149"/>
                <a:gd name="T17" fmla="*/ 350 h 490"/>
                <a:gd name="T18" fmla="*/ 83 w 149"/>
                <a:gd name="T19" fmla="*/ 250 h 490"/>
                <a:gd name="T20" fmla="*/ 143 w 149"/>
                <a:gd name="T21" fmla="*/ 159 h 490"/>
                <a:gd name="T22" fmla="*/ 101 w 149"/>
                <a:gd name="T23" fmla="*/ 67 h 490"/>
                <a:gd name="T24" fmla="*/ 0 w 14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490">
                  <a:moveTo>
                    <a:pt x="2" y="10"/>
                  </a:moveTo>
                  <a:cubicBezTo>
                    <a:pt x="16" y="11"/>
                    <a:pt x="44" y="27"/>
                    <a:pt x="76" y="56"/>
                  </a:cubicBezTo>
                  <a:cubicBezTo>
                    <a:pt x="92" y="71"/>
                    <a:pt x="109" y="88"/>
                    <a:pt x="123" y="109"/>
                  </a:cubicBezTo>
                  <a:cubicBezTo>
                    <a:pt x="136" y="130"/>
                    <a:pt x="141" y="156"/>
                    <a:pt x="127" y="180"/>
                  </a:cubicBezTo>
                  <a:cubicBezTo>
                    <a:pt x="114" y="203"/>
                    <a:pt x="89" y="221"/>
                    <a:pt x="75" y="248"/>
                  </a:cubicBezTo>
                  <a:cubicBezTo>
                    <a:pt x="62" y="275"/>
                    <a:pt x="63" y="305"/>
                    <a:pt x="66" y="331"/>
                  </a:cubicBezTo>
                  <a:cubicBezTo>
                    <a:pt x="73" y="383"/>
                    <a:pt x="84" y="429"/>
                    <a:pt x="77" y="461"/>
                  </a:cubicBezTo>
                  <a:cubicBezTo>
                    <a:pt x="68" y="490"/>
                    <a:pt x="80" y="475"/>
                    <a:pt x="82" y="431"/>
                  </a:cubicBezTo>
                  <a:cubicBezTo>
                    <a:pt x="82" y="409"/>
                    <a:pt x="78" y="381"/>
                    <a:pt x="73" y="350"/>
                  </a:cubicBezTo>
                  <a:cubicBezTo>
                    <a:pt x="69" y="320"/>
                    <a:pt x="65" y="283"/>
                    <a:pt x="83" y="250"/>
                  </a:cubicBezTo>
                  <a:cubicBezTo>
                    <a:pt x="99" y="219"/>
                    <a:pt x="137" y="198"/>
                    <a:pt x="143" y="159"/>
                  </a:cubicBezTo>
                  <a:cubicBezTo>
                    <a:pt x="149" y="119"/>
                    <a:pt x="122" y="89"/>
                    <a:pt x="101" y="67"/>
                  </a:cubicBezTo>
                  <a:cubicBezTo>
                    <a:pt x="58" y="21"/>
                    <a:pt x="15"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7" name="Freeform 59">
              <a:extLst>
                <a:ext uri="{FF2B5EF4-FFF2-40B4-BE49-F238E27FC236}">
                  <a16:creationId xmlns:a16="http://schemas.microsoft.com/office/drawing/2014/main" id="{64FBF483-BB77-4CA2-BAC6-C216107D05BF}"/>
                </a:ext>
              </a:extLst>
            </p:cNvPr>
            <p:cNvSpPr>
              <a:spLocks/>
            </p:cNvSpPr>
            <p:nvPr/>
          </p:nvSpPr>
          <p:spPr bwMode="gray">
            <a:xfrm>
              <a:off x="3913" y="1223"/>
              <a:ext cx="498" cy="1002"/>
            </a:xfrm>
            <a:custGeom>
              <a:avLst/>
              <a:gdLst>
                <a:gd name="T0" fmla="*/ 126 w 249"/>
                <a:gd name="T1" fmla="*/ 0 h 500"/>
                <a:gd name="T2" fmla="*/ 44 w 249"/>
                <a:gd name="T3" fmla="*/ 69 h 500"/>
                <a:gd name="T4" fmla="*/ 3 w 249"/>
                <a:gd name="T5" fmla="*/ 249 h 500"/>
                <a:gd name="T6" fmla="*/ 20 w 249"/>
                <a:gd name="T7" fmla="*/ 349 h 500"/>
                <a:gd name="T8" fmla="*/ 74 w 249"/>
                <a:gd name="T9" fmla="*/ 431 h 500"/>
                <a:gd name="T10" fmla="*/ 156 w 249"/>
                <a:gd name="T11" fmla="*/ 460 h 500"/>
                <a:gd name="T12" fmla="*/ 217 w 249"/>
                <a:gd name="T13" fmla="*/ 488 h 500"/>
                <a:gd name="T14" fmla="*/ 186 w 249"/>
                <a:gd name="T15" fmla="*/ 471 h 500"/>
                <a:gd name="T16" fmla="*/ 98 w 249"/>
                <a:gd name="T17" fmla="*/ 436 h 500"/>
                <a:gd name="T18" fmla="*/ 27 w 249"/>
                <a:gd name="T19" fmla="*/ 346 h 500"/>
                <a:gd name="T20" fmla="*/ 39 w 249"/>
                <a:gd name="T21" fmla="*/ 101 h 500"/>
                <a:gd name="T22" fmla="*/ 130 w 249"/>
                <a:gd name="T23"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500">
                  <a:moveTo>
                    <a:pt x="126" y="0"/>
                  </a:moveTo>
                  <a:cubicBezTo>
                    <a:pt x="110" y="2"/>
                    <a:pt x="71" y="22"/>
                    <a:pt x="44" y="69"/>
                  </a:cubicBezTo>
                  <a:cubicBezTo>
                    <a:pt x="17" y="115"/>
                    <a:pt x="2" y="181"/>
                    <a:pt x="3" y="249"/>
                  </a:cubicBezTo>
                  <a:cubicBezTo>
                    <a:pt x="4" y="282"/>
                    <a:pt x="9" y="317"/>
                    <a:pt x="20" y="349"/>
                  </a:cubicBezTo>
                  <a:cubicBezTo>
                    <a:pt x="31" y="381"/>
                    <a:pt x="46" y="414"/>
                    <a:pt x="74" y="431"/>
                  </a:cubicBezTo>
                  <a:cubicBezTo>
                    <a:pt x="103" y="446"/>
                    <a:pt x="132" y="450"/>
                    <a:pt x="156" y="460"/>
                  </a:cubicBezTo>
                  <a:cubicBezTo>
                    <a:pt x="180" y="470"/>
                    <a:pt x="200" y="481"/>
                    <a:pt x="217" y="488"/>
                  </a:cubicBezTo>
                  <a:cubicBezTo>
                    <a:pt x="249" y="500"/>
                    <a:pt x="231" y="494"/>
                    <a:pt x="186" y="471"/>
                  </a:cubicBezTo>
                  <a:cubicBezTo>
                    <a:pt x="164" y="459"/>
                    <a:pt x="133" y="447"/>
                    <a:pt x="98" y="436"/>
                  </a:cubicBezTo>
                  <a:cubicBezTo>
                    <a:pt x="61" y="426"/>
                    <a:pt x="39" y="386"/>
                    <a:pt x="27" y="346"/>
                  </a:cubicBezTo>
                  <a:cubicBezTo>
                    <a:pt x="0" y="264"/>
                    <a:pt x="12" y="168"/>
                    <a:pt x="39" y="101"/>
                  </a:cubicBezTo>
                  <a:cubicBezTo>
                    <a:pt x="66" y="31"/>
                    <a:pt x="120" y="7"/>
                    <a:pt x="13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8" name="Freeform 60">
              <a:extLst>
                <a:ext uri="{FF2B5EF4-FFF2-40B4-BE49-F238E27FC236}">
                  <a16:creationId xmlns:a16="http://schemas.microsoft.com/office/drawing/2014/main" id="{A3F1070C-77EC-47BB-8D95-14B53934E527}"/>
                </a:ext>
              </a:extLst>
            </p:cNvPr>
            <p:cNvSpPr>
              <a:spLocks/>
            </p:cNvSpPr>
            <p:nvPr/>
          </p:nvSpPr>
          <p:spPr bwMode="gray">
            <a:xfrm>
              <a:off x="4139" y="1097"/>
              <a:ext cx="352" cy="1260"/>
            </a:xfrm>
            <a:custGeom>
              <a:avLst/>
              <a:gdLst>
                <a:gd name="T0" fmla="*/ 72 w 176"/>
                <a:gd name="T1" fmla="*/ 1 h 629"/>
                <a:gd name="T2" fmla="*/ 84 w 176"/>
                <a:gd name="T3" fmla="*/ 103 h 629"/>
                <a:gd name="T4" fmla="*/ 142 w 176"/>
                <a:gd name="T5" fmla="*/ 267 h 629"/>
                <a:gd name="T6" fmla="*/ 136 w 176"/>
                <a:gd name="T7" fmla="*/ 359 h 629"/>
                <a:gd name="T8" fmla="*/ 83 w 176"/>
                <a:gd name="T9" fmla="*/ 433 h 629"/>
                <a:gd name="T10" fmla="*/ 18 w 176"/>
                <a:gd name="T11" fmla="*/ 564 h 629"/>
                <a:gd name="T12" fmla="*/ 143 w 176"/>
                <a:gd name="T13" fmla="*/ 360 h 629"/>
                <a:gd name="T14" fmla="*/ 103 w 176"/>
                <a:gd name="T15" fmla="*/ 128 h 629"/>
                <a:gd name="T16" fmla="*/ 80 w 176"/>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629">
                  <a:moveTo>
                    <a:pt x="72" y="1"/>
                  </a:moveTo>
                  <a:cubicBezTo>
                    <a:pt x="68" y="16"/>
                    <a:pt x="68" y="55"/>
                    <a:pt x="84" y="103"/>
                  </a:cubicBezTo>
                  <a:cubicBezTo>
                    <a:pt x="99" y="151"/>
                    <a:pt x="130" y="205"/>
                    <a:pt x="142" y="267"/>
                  </a:cubicBezTo>
                  <a:cubicBezTo>
                    <a:pt x="148" y="297"/>
                    <a:pt x="149" y="330"/>
                    <a:pt x="136" y="359"/>
                  </a:cubicBezTo>
                  <a:cubicBezTo>
                    <a:pt x="125" y="387"/>
                    <a:pt x="102" y="410"/>
                    <a:pt x="83" y="433"/>
                  </a:cubicBezTo>
                  <a:cubicBezTo>
                    <a:pt x="43" y="479"/>
                    <a:pt x="30" y="532"/>
                    <a:pt x="18" y="564"/>
                  </a:cubicBezTo>
                  <a:cubicBezTo>
                    <a:pt x="0" y="629"/>
                    <a:pt x="31" y="485"/>
                    <a:pt x="143" y="360"/>
                  </a:cubicBezTo>
                  <a:cubicBezTo>
                    <a:pt x="176" y="277"/>
                    <a:pt x="126" y="191"/>
                    <a:pt x="103" y="128"/>
                  </a:cubicBezTo>
                  <a:cubicBezTo>
                    <a:pt x="75" y="63"/>
                    <a:pt x="76" y="10"/>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9" name="Freeform 61">
              <a:extLst>
                <a:ext uri="{FF2B5EF4-FFF2-40B4-BE49-F238E27FC236}">
                  <a16:creationId xmlns:a16="http://schemas.microsoft.com/office/drawing/2014/main" id="{74688866-8523-4374-97AF-57714B780B2D}"/>
                </a:ext>
              </a:extLst>
            </p:cNvPr>
            <p:cNvSpPr>
              <a:spLocks/>
            </p:cNvSpPr>
            <p:nvPr/>
          </p:nvSpPr>
          <p:spPr bwMode="gray">
            <a:xfrm>
              <a:off x="4431" y="1371"/>
              <a:ext cx="306" cy="974"/>
            </a:xfrm>
            <a:custGeom>
              <a:avLst/>
              <a:gdLst>
                <a:gd name="T0" fmla="*/ 0 w 153"/>
                <a:gd name="T1" fmla="*/ 8 h 486"/>
                <a:gd name="T2" fmla="*/ 78 w 153"/>
                <a:gd name="T3" fmla="*/ 51 h 486"/>
                <a:gd name="T4" fmla="*/ 123 w 153"/>
                <a:gd name="T5" fmla="*/ 176 h 486"/>
                <a:gd name="T6" fmla="*/ 75 w 153"/>
                <a:gd name="T7" fmla="*/ 248 h 486"/>
                <a:gd name="T8" fmla="*/ 58 w 153"/>
                <a:gd name="T9" fmla="*/ 330 h 486"/>
                <a:gd name="T10" fmla="*/ 94 w 153"/>
                <a:gd name="T11" fmla="*/ 456 h 486"/>
                <a:gd name="T12" fmla="*/ 88 w 153"/>
                <a:gd name="T13" fmla="*/ 426 h 486"/>
                <a:gd name="T14" fmla="*/ 65 w 153"/>
                <a:gd name="T15" fmla="*/ 349 h 486"/>
                <a:gd name="T16" fmla="*/ 82 w 153"/>
                <a:gd name="T17" fmla="*/ 250 h 486"/>
                <a:gd name="T18" fmla="*/ 140 w 153"/>
                <a:gd name="T19" fmla="*/ 155 h 486"/>
                <a:gd name="T20" fmla="*/ 104 w 153"/>
                <a:gd name="T21" fmla="*/ 61 h 486"/>
                <a:gd name="T22" fmla="*/ 1 w 153"/>
                <a:gd name="T2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486">
                  <a:moveTo>
                    <a:pt x="0" y="8"/>
                  </a:moveTo>
                  <a:cubicBezTo>
                    <a:pt x="13" y="15"/>
                    <a:pt x="45" y="24"/>
                    <a:pt x="78" y="51"/>
                  </a:cubicBezTo>
                  <a:cubicBezTo>
                    <a:pt x="109" y="75"/>
                    <a:pt x="153" y="126"/>
                    <a:pt x="123" y="176"/>
                  </a:cubicBezTo>
                  <a:cubicBezTo>
                    <a:pt x="111" y="200"/>
                    <a:pt x="88" y="220"/>
                    <a:pt x="75" y="248"/>
                  </a:cubicBezTo>
                  <a:cubicBezTo>
                    <a:pt x="63" y="274"/>
                    <a:pt x="57" y="303"/>
                    <a:pt x="58" y="330"/>
                  </a:cubicBezTo>
                  <a:cubicBezTo>
                    <a:pt x="60" y="384"/>
                    <a:pt x="90" y="424"/>
                    <a:pt x="94" y="456"/>
                  </a:cubicBezTo>
                  <a:cubicBezTo>
                    <a:pt x="96" y="486"/>
                    <a:pt x="101" y="467"/>
                    <a:pt x="88" y="426"/>
                  </a:cubicBezTo>
                  <a:cubicBezTo>
                    <a:pt x="82" y="405"/>
                    <a:pt x="69" y="380"/>
                    <a:pt x="65" y="349"/>
                  </a:cubicBezTo>
                  <a:cubicBezTo>
                    <a:pt x="60" y="318"/>
                    <a:pt x="66" y="282"/>
                    <a:pt x="82" y="250"/>
                  </a:cubicBezTo>
                  <a:cubicBezTo>
                    <a:pt x="98" y="217"/>
                    <a:pt x="132" y="193"/>
                    <a:pt x="140" y="155"/>
                  </a:cubicBezTo>
                  <a:cubicBezTo>
                    <a:pt x="148" y="116"/>
                    <a:pt x="124" y="83"/>
                    <a:pt x="104" y="61"/>
                  </a:cubicBezTo>
                  <a:cubicBezTo>
                    <a:pt x="59" y="15"/>
                    <a:pt x="9" y="5"/>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80" name="Freeform 62">
              <a:extLst>
                <a:ext uri="{FF2B5EF4-FFF2-40B4-BE49-F238E27FC236}">
                  <a16:creationId xmlns:a16="http://schemas.microsoft.com/office/drawing/2014/main" id="{82C482C5-70D4-4BA3-9B80-17345BB670D1}"/>
                </a:ext>
              </a:extLst>
            </p:cNvPr>
            <p:cNvSpPr>
              <a:spLocks/>
            </p:cNvSpPr>
            <p:nvPr/>
          </p:nvSpPr>
          <p:spPr bwMode="gray">
            <a:xfrm>
              <a:off x="4023" y="1217"/>
              <a:ext cx="856" cy="968"/>
            </a:xfrm>
            <a:custGeom>
              <a:avLst/>
              <a:gdLst>
                <a:gd name="T0" fmla="*/ 1 w 428"/>
                <a:gd name="T1" fmla="*/ 8 h 483"/>
                <a:gd name="T2" fmla="*/ 91 w 428"/>
                <a:gd name="T3" fmla="*/ 61 h 483"/>
                <a:gd name="T4" fmla="*/ 137 w 428"/>
                <a:gd name="T5" fmla="*/ 239 h 483"/>
                <a:gd name="T6" fmla="*/ 210 w 428"/>
                <a:gd name="T7" fmla="*/ 314 h 483"/>
                <a:gd name="T8" fmla="*/ 298 w 428"/>
                <a:gd name="T9" fmla="*/ 364 h 483"/>
                <a:gd name="T10" fmla="*/ 422 w 428"/>
                <a:gd name="T11" fmla="*/ 459 h 483"/>
                <a:gd name="T12" fmla="*/ 426 w 428"/>
                <a:gd name="T13" fmla="*/ 475 h 483"/>
                <a:gd name="T14" fmla="*/ 402 w 428"/>
                <a:gd name="T15" fmla="*/ 428 h 483"/>
                <a:gd name="T16" fmla="*/ 213 w 428"/>
                <a:gd name="T17" fmla="*/ 308 h 483"/>
                <a:gd name="T18" fmla="*/ 161 w 428"/>
                <a:gd name="T19" fmla="*/ 266 h 483"/>
                <a:gd name="T20" fmla="*/ 136 w 428"/>
                <a:gd name="T21" fmla="*/ 205 h 483"/>
                <a:gd name="T22" fmla="*/ 115 w 428"/>
                <a:gd name="T23" fmla="*/ 82 h 483"/>
                <a:gd name="T24" fmla="*/ 0 w 428"/>
                <a:gd name="T25"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83">
                  <a:moveTo>
                    <a:pt x="1" y="8"/>
                  </a:moveTo>
                  <a:cubicBezTo>
                    <a:pt x="17" y="10"/>
                    <a:pt x="58" y="20"/>
                    <a:pt x="91" y="61"/>
                  </a:cubicBezTo>
                  <a:cubicBezTo>
                    <a:pt x="129" y="99"/>
                    <a:pt x="113" y="171"/>
                    <a:pt x="137" y="239"/>
                  </a:cubicBezTo>
                  <a:cubicBezTo>
                    <a:pt x="147" y="275"/>
                    <a:pt x="182" y="297"/>
                    <a:pt x="210" y="314"/>
                  </a:cubicBezTo>
                  <a:cubicBezTo>
                    <a:pt x="240" y="333"/>
                    <a:pt x="270" y="349"/>
                    <a:pt x="298" y="364"/>
                  </a:cubicBezTo>
                  <a:cubicBezTo>
                    <a:pt x="352" y="396"/>
                    <a:pt x="404" y="423"/>
                    <a:pt x="422" y="459"/>
                  </a:cubicBezTo>
                  <a:cubicBezTo>
                    <a:pt x="428" y="477"/>
                    <a:pt x="423" y="483"/>
                    <a:pt x="426" y="475"/>
                  </a:cubicBezTo>
                  <a:cubicBezTo>
                    <a:pt x="428" y="467"/>
                    <a:pt x="422" y="446"/>
                    <a:pt x="402" y="428"/>
                  </a:cubicBezTo>
                  <a:cubicBezTo>
                    <a:pt x="364" y="391"/>
                    <a:pt x="288" y="355"/>
                    <a:pt x="213" y="308"/>
                  </a:cubicBezTo>
                  <a:cubicBezTo>
                    <a:pt x="195" y="295"/>
                    <a:pt x="175" y="283"/>
                    <a:pt x="161" y="266"/>
                  </a:cubicBezTo>
                  <a:cubicBezTo>
                    <a:pt x="148" y="248"/>
                    <a:pt x="140" y="227"/>
                    <a:pt x="136" y="205"/>
                  </a:cubicBezTo>
                  <a:cubicBezTo>
                    <a:pt x="129" y="162"/>
                    <a:pt x="131" y="118"/>
                    <a:pt x="115" y="82"/>
                  </a:cubicBezTo>
                  <a:cubicBezTo>
                    <a:pt x="79" y="11"/>
                    <a:pt x="1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81" name="Freeform 63">
              <a:extLst>
                <a:ext uri="{FF2B5EF4-FFF2-40B4-BE49-F238E27FC236}">
                  <a16:creationId xmlns:a16="http://schemas.microsoft.com/office/drawing/2014/main" id="{7A7AAD5C-CA06-44F5-B265-CD093834285E}"/>
                </a:ext>
              </a:extLst>
            </p:cNvPr>
            <p:cNvSpPr>
              <a:spLocks/>
            </p:cNvSpPr>
            <p:nvPr/>
          </p:nvSpPr>
          <p:spPr bwMode="gray">
            <a:xfrm>
              <a:off x="4345" y="1167"/>
              <a:ext cx="448" cy="1024"/>
            </a:xfrm>
            <a:custGeom>
              <a:avLst/>
              <a:gdLst>
                <a:gd name="T0" fmla="*/ 171 w 224"/>
                <a:gd name="T1" fmla="*/ 3 h 511"/>
                <a:gd name="T2" fmla="*/ 205 w 224"/>
                <a:gd name="T3" fmla="*/ 89 h 511"/>
                <a:gd name="T4" fmla="*/ 187 w 224"/>
                <a:gd name="T5" fmla="*/ 234 h 511"/>
                <a:gd name="T6" fmla="*/ 79 w 224"/>
                <a:gd name="T7" fmla="*/ 367 h 511"/>
                <a:gd name="T8" fmla="*/ 14 w 224"/>
                <a:gd name="T9" fmla="*/ 484 h 511"/>
                <a:gd name="T10" fmla="*/ 30 w 224"/>
                <a:gd name="T11" fmla="*/ 458 h 511"/>
                <a:gd name="T12" fmla="*/ 72 w 224"/>
                <a:gd name="T13" fmla="*/ 387 h 511"/>
                <a:gd name="T14" fmla="*/ 138 w 224"/>
                <a:gd name="T15" fmla="*/ 305 h 511"/>
                <a:gd name="T16" fmla="*/ 207 w 224"/>
                <a:gd name="T17" fmla="*/ 216 h 511"/>
                <a:gd name="T18" fmla="*/ 220 w 224"/>
                <a:gd name="T19" fmla="*/ 112 h 511"/>
                <a:gd name="T20" fmla="*/ 191 w 224"/>
                <a:gd name="T21" fmla="*/ 36 h 511"/>
                <a:gd name="T22" fmla="*/ 178 w 224"/>
                <a:gd name="T23"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511">
                  <a:moveTo>
                    <a:pt x="171" y="3"/>
                  </a:moveTo>
                  <a:cubicBezTo>
                    <a:pt x="171" y="18"/>
                    <a:pt x="189" y="49"/>
                    <a:pt x="205" y="89"/>
                  </a:cubicBezTo>
                  <a:cubicBezTo>
                    <a:pt x="219" y="128"/>
                    <a:pt x="217" y="189"/>
                    <a:pt x="187" y="234"/>
                  </a:cubicBezTo>
                  <a:cubicBezTo>
                    <a:pt x="153" y="280"/>
                    <a:pt x="110" y="324"/>
                    <a:pt x="79" y="367"/>
                  </a:cubicBezTo>
                  <a:cubicBezTo>
                    <a:pt x="47" y="411"/>
                    <a:pt x="30" y="456"/>
                    <a:pt x="14" y="484"/>
                  </a:cubicBezTo>
                  <a:cubicBezTo>
                    <a:pt x="0" y="511"/>
                    <a:pt x="10" y="496"/>
                    <a:pt x="30" y="458"/>
                  </a:cubicBezTo>
                  <a:cubicBezTo>
                    <a:pt x="41" y="439"/>
                    <a:pt x="54" y="413"/>
                    <a:pt x="72" y="387"/>
                  </a:cubicBezTo>
                  <a:cubicBezTo>
                    <a:pt x="90" y="361"/>
                    <a:pt x="114" y="333"/>
                    <a:pt x="138" y="305"/>
                  </a:cubicBezTo>
                  <a:cubicBezTo>
                    <a:pt x="162" y="277"/>
                    <a:pt x="190" y="250"/>
                    <a:pt x="207" y="216"/>
                  </a:cubicBezTo>
                  <a:cubicBezTo>
                    <a:pt x="223" y="181"/>
                    <a:pt x="224" y="143"/>
                    <a:pt x="220" y="112"/>
                  </a:cubicBezTo>
                  <a:cubicBezTo>
                    <a:pt x="215" y="79"/>
                    <a:pt x="199" y="55"/>
                    <a:pt x="191" y="36"/>
                  </a:cubicBezTo>
                  <a:cubicBezTo>
                    <a:pt x="182" y="18"/>
                    <a:pt x="179" y="4"/>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82" name="Freeform 64">
              <a:extLst>
                <a:ext uri="{FF2B5EF4-FFF2-40B4-BE49-F238E27FC236}">
                  <a16:creationId xmlns:a16="http://schemas.microsoft.com/office/drawing/2014/main" id="{2F13B972-5F3E-4EAE-BDA6-11C430FCD522}"/>
                </a:ext>
              </a:extLst>
            </p:cNvPr>
            <p:cNvSpPr>
              <a:spLocks/>
            </p:cNvSpPr>
            <p:nvPr/>
          </p:nvSpPr>
          <p:spPr bwMode="gray">
            <a:xfrm>
              <a:off x="4851" y="1307"/>
              <a:ext cx="272" cy="938"/>
            </a:xfrm>
            <a:custGeom>
              <a:avLst/>
              <a:gdLst>
                <a:gd name="T0" fmla="*/ 0 w 136"/>
                <a:gd name="T1" fmla="*/ 8 h 468"/>
                <a:gd name="T2" fmla="*/ 62 w 136"/>
                <a:gd name="T3" fmla="*/ 64 h 468"/>
                <a:gd name="T4" fmla="*/ 110 w 136"/>
                <a:gd name="T5" fmla="*/ 110 h 468"/>
                <a:gd name="T6" fmla="*/ 125 w 136"/>
                <a:gd name="T7" fmla="*/ 176 h 468"/>
                <a:gd name="T8" fmla="*/ 67 w 136"/>
                <a:gd name="T9" fmla="*/ 320 h 468"/>
                <a:gd name="T10" fmla="*/ 67 w 136"/>
                <a:gd name="T11" fmla="*/ 441 h 468"/>
                <a:gd name="T12" fmla="*/ 67 w 136"/>
                <a:gd name="T13" fmla="*/ 413 h 468"/>
                <a:gd name="T14" fmla="*/ 69 w 136"/>
                <a:gd name="T15" fmla="*/ 339 h 468"/>
                <a:gd name="T16" fmla="*/ 104 w 136"/>
                <a:gd name="T17" fmla="*/ 251 h 468"/>
                <a:gd name="T18" fmla="*/ 135 w 136"/>
                <a:gd name="T19" fmla="*/ 153 h 468"/>
                <a:gd name="T20" fmla="*/ 86 w 136"/>
                <a:gd name="T21" fmla="*/ 73 h 468"/>
                <a:gd name="T22" fmla="*/ 3 w 136"/>
                <a:gd name="T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68">
                  <a:moveTo>
                    <a:pt x="0" y="8"/>
                  </a:moveTo>
                  <a:cubicBezTo>
                    <a:pt x="9" y="17"/>
                    <a:pt x="33" y="36"/>
                    <a:pt x="62" y="64"/>
                  </a:cubicBezTo>
                  <a:cubicBezTo>
                    <a:pt x="76" y="77"/>
                    <a:pt x="94" y="93"/>
                    <a:pt x="110" y="110"/>
                  </a:cubicBezTo>
                  <a:cubicBezTo>
                    <a:pt x="125" y="126"/>
                    <a:pt x="129" y="151"/>
                    <a:pt x="125" y="176"/>
                  </a:cubicBezTo>
                  <a:cubicBezTo>
                    <a:pt x="116" y="226"/>
                    <a:pt x="80" y="272"/>
                    <a:pt x="67" y="320"/>
                  </a:cubicBezTo>
                  <a:cubicBezTo>
                    <a:pt x="56" y="369"/>
                    <a:pt x="66" y="412"/>
                    <a:pt x="67" y="441"/>
                  </a:cubicBezTo>
                  <a:cubicBezTo>
                    <a:pt x="68" y="468"/>
                    <a:pt x="69" y="452"/>
                    <a:pt x="67" y="413"/>
                  </a:cubicBezTo>
                  <a:cubicBezTo>
                    <a:pt x="66" y="393"/>
                    <a:pt x="64" y="367"/>
                    <a:pt x="69" y="339"/>
                  </a:cubicBezTo>
                  <a:cubicBezTo>
                    <a:pt x="73" y="310"/>
                    <a:pt x="89" y="281"/>
                    <a:pt x="104" y="251"/>
                  </a:cubicBezTo>
                  <a:cubicBezTo>
                    <a:pt x="120" y="221"/>
                    <a:pt x="136" y="188"/>
                    <a:pt x="135" y="153"/>
                  </a:cubicBezTo>
                  <a:cubicBezTo>
                    <a:pt x="136" y="115"/>
                    <a:pt x="106" y="92"/>
                    <a:pt x="86" y="73"/>
                  </a:cubicBezTo>
                  <a:cubicBezTo>
                    <a:pt x="45" y="32"/>
                    <a:pt x="9" y="8"/>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83" name="Freeform 65">
              <a:extLst>
                <a:ext uri="{FF2B5EF4-FFF2-40B4-BE49-F238E27FC236}">
                  <a16:creationId xmlns:a16="http://schemas.microsoft.com/office/drawing/2014/main" id="{1A1E01F9-EA9F-4467-9E52-65D745A9064B}"/>
                </a:ext>
              </a:extLst>
            </p:cNvPr>
            <p:cNvSpPr>
              <a:spLocks/>
            </p:cNvSpPr>
            <p:nvPr/>
          </p:nvSpPr>
          <p:spPr bwMode="gray">
            <a:xfrm>
              <a:off x="4603" y="1482"/>
              <a:ext cx="940" cy="597"/>
            </a:xfrm>
            <a:custGeom>
              <a:avLst/>
              <a:gdLst>
                <a:gd name="T0" fmla="*/ 0 w 470"/>
                <a:gd name="T1" fmla="*/ 8 h 298"/>
                <a:gd name="T2" fmla="*/ 231 w 470"/>
                <a:gd name="T3" fmla="*/ 111 h 298"/>
                <a:gd name="T4" fmla="*/ 277 w 470"/>
                <a:gd name="T5" fmla="*/ 183 h 298"/>
                <a:gd name="T6" fmla="*/ 305 w 470"/>
                <a:gd name="T7" fmla="*/ 266 h 298"/>
                <a:gd name="T8" fmla="*/ 438 w 470"/>
                <a:gd name="T9" fmla="*/ 293 h 298"/>
                <a:gd name="T10" fmla="*/ 407 w 470"/>
                <a:gd name="T11" fmla="*/ 288 h 298"/>
                <a:gd name="T12" fmla="*/ 325 w 470"/>
                <a:gd name="T13" fmla="*/ 272 h 298"/>
                <a:gd name="T14" fmla="*/ 284 w 470"/>
                <a:gd name="T15" fmla="*/ 181 h 298"/>
                <a:gd name="T16" fmla="*/ 215 w 470"/>
                <a:gd name="T17" fmla="*/ 87 h 298"/>
                <a:gd name="T18" fmla="*/ 119 w 470"/>
                <a:gd name="T19" fmla="*/ 37 h 298"/>
                <a:gd name="T20" fmla="*/ 0 w 47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298">
                  <a:moveTo>
                    <a:pt x="0" y="8"/>
                  </a:moveTo>
                  <a:cubicBezTo>
                    <a:pt x="25" y="21"/>
                    <a:pt x="140" y="37"/>
                    <a:pt x="231" y="111"/>
                  </a:cubicBezTo>
                  <a:cubicBezTo>
                    <a:pt x="253" y="130"/>
                    <a:pt x="271" y="155"/>
                    <a:pt x="277" y="183"/>
                  </a:cubicBezTo>
                  <a:cubicBezTo>
                    <a:pt x="283" y="211"/>
                    <a:pt x="281" y="245"/>
                    <a:pt x="305" y="266"/>
                  </a:cubicBezTo>
                  <a:cubicBezTo>
                    <a:pt x="354" y="298"/>
                    <a:pt x="406" y="288"/>
                    <a:pt x="438" y="293"/>
                  </a:cubicBezTo>
                  <a:cubicBezTo>
                    <a:pt x="470" y="298"/>
                    <a:pt x="452" y="292"/>
                    <a:pt x="407" y="288"/>
                  </a:cubicBezTo>
                  <a:cubicBezTo>
                    <a:pt x="385" y="286"/>
                    <a:pt x="356" y="285"/>
                    <a:pt x="325" y="272"/>
                  </a:cubicBezTo>
                  <a:cubicBezTo>
                    <a:pt x="291" y="261"/>
                    <a:pt x="289" y="218"/>
                    <a:pt x="284" y="181"/>
                  </a:cubicBezTo>
                  <a:cubicBezTo>
                    <a:pt x="275" y="142"/>
                    <a:pt x="247" y="109"/>
                    <a:pt x="215" y="87"/>
                  </a:cubicBezTo>
                  <a:cubicBezTo>
                    <a:pt x="184" y="65"/>
                    <a:pt x="150" y="49"/>
                    <a:pt x="119" y="37"/>
                  </a:cubicBezTo>
                  <a:cubicBezTo>
                    <a:pt x="58" y="14"/>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84" name="Freeform 66">
              <a:extLst>
                <a:ext uri="{FF2B5EF4-FFF2-40B4-BE49-F238E27FC236}">
                  <a16:creationId xmlns:a16="http://schemas.microsoft.com/office/drawing/2014/main" id="{E8DD9A99-000E-4B9E-A082-B4F5306D9ED4}"/>
                </a:ext>
              </a:extLst>
            </p:cNvPr>
            <p:cNvSpPr>
              <a:spLocks/>
            </p:cNvSpPr>
            <p:nvPr/>
          </p:nvSpPr>
          <p:spPr bwMode="gray">
            <a:xfrm>
              <a:off x="5049" y="909"/>
              <a:ext cx="340" cy="1286"/>
            </a:xfrm>
            <a:custGeom>
              <a:avLst/>
              <a:gdLst>
                <a:gd name="T0" fmla="*/ 11 w 170"/>
                <a:gd name="T1" fmla="*/ 1 h 642"/>
                <a:gd name="T2" fmla="*/ 1 w 170"/>
                <a:gd name="T3" fmla="*/ 123 h 642"/>
                <a:gd name="T4" fmla="*/ 14 w 170"/>
                <a:gd name="T5" fmla="*/ 221 h 642"/>
                <a:gd name="T6" fmla="*/ 71 w 170"/>
                <a:gd name="T7" fmla="*/ 318 h 642"/>
                <a:gd name="T8" fmla="*/ 142 w 170"/>
                <a:gd name="T9" fmla="*/ 407 h 642"/>
                <a:gd name="T10" fmla="*/ 143 w 170"/>
                <a:gd name="T11" fmla="*/ 506 h 642"/>
                <a:gd name="T12" fmla="*/ 64 w 170"/>
                <a:gd name="T13" fmla="*/ 562 h 642"/>
                <a:gd name="T14" fmla="*/ 18 w 170"/>
                <a:gd name="T15" fmla="*/ 619 h 642"/>
                <a:gd name="T16" fmla="*/ 17 w 170"/>
                <a:gd name="T17" fmla="*/ 635 h 642"/>
                <a:gd name="T18" fmla="*/ 37 w 170"/>
                <a:gd name="T19" fmla="*/ 586 h 642"/>
                <a:gd name="T20" fmla="*/ 127 w 170"/>
                <a:gd name="T21" fmla="*/ 528 h 642"/>
                <a:gd name="T22" fmla="*/ 165 w 170"/>
                <a:gd name="T23" fmla="*/ 473 h 642"/>
                <a:gd name="T24" fmla="*/ 148 w 170"/>
                <a:gd name="T25" fmla="*/ 402 h 642"/>
                <a:gd name="T26" fmla="*/ 57 w 170"/>
                <a:gd name="T27" fmla="*/ 284 h 642"/>
                <a:gd name="T28" fmla="*/ 11 w 170"/>
                <a:gd name="T29" fmla="*/ 157 h 642"/>
                <a:gd name="T30" fmla="*/ 19 w 170"/>
                <a:gd name="T3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642">
                  <a:moveTo>
                    <a:pt x="11" y="1"/>
                  </a:moveTo>
                  <a:cubicBezTo>
                    <a:pt x="8" y="20"/>
                    <a:pt x="3" y="63"/>
                    <a:pt x="1" y="123"/>
                  </a:cubicBezTo>
                  <a:cubicBezTo>
                    <a:pt x="0" y="152"/>
                    <a:pt x="2" y="187"/>
                    <a:pt x="14" y="221"/>
                  </a:cubicBezTo>
                  <a:cubicBezTo>
                    <a:pt x="27" y="255"/>
                    <a:pt x="48" y="288"/>
                    <a:pt x="71" y="318"/>
                  </a:cubicBezTo>
                  <a:cubicBezTo>
                    <a:pt x="95" y="348"/>
                    <a:pt x="123" y="375"/>
                    <a:pt x="142" y="407"/>
                  </a:cubicBezTo>
                  <a:cubicBezTo>
                    <a:pt x="163" y="438"/>
                    <a:pt x="168" y="480"/>
                    <a:pt x="143" y="506"/>
                  </a:cubicBezTo>
                  <a:cubicBezTo>
                    <a:pt x="120" y="533"/>
                    <a:pt x="89" y="547"/>
                    <a:pt x="64" y="562"/>
                  </a:cubicBezTo>
                  <a:cubicBezTo>
                    <a:pt x="38" y="576"/>
                    <a:pt x="20" y="598"/>
                    <a:pt x="18" y="619"/>
                  </a:cubicBezTo>
                  <a:cubicBezTo>
                    <a:pt x="16" y="638"/>
                    <a:pt x="17" y="642"/>
                    <a:pt x="17" y="635"/>
                  </a:cubicBezTo>
                  <a:cubicBezTo>
                    <a:pt x="18" y="628"/>
                    <a:pt x="17" y="606"/>
                    <a:pt x="37" y="586"/>
                  </a:cubicBezTo>
                  <a:cubicBezTo>
                    <a:pt x="56" y="565"/>
                    <a:pt x="93" y="554"/>
                    <a:pt x="127" y="528"/>
                  </a:cubicBezTo>
                  <a:cubicBezTo>
                    <a:pt x="144" y="515"/>
                    <a:pt x="161" y="497"/>
                    <a:pt x="165" y="473"/>
                  </a:cubicBezTo>
                  <a:cubicBezTo>
                    <a:pt x="170" y="448"/>
                    <a:pt x="160" y="424"/>
                    <a:pt x="148" y="402"/>
                  </a:cubicBezTo>
                  <a:cubicBezTo>
                    <a:pt x="122" y="360"/>
                    <a:pt x="84" y="325"/>
                    <a:pt x="57" y="284"/>
                  </a:cubicBezTo>
                  <a:cubicBezTo>
                    <a:pt x="30" y="244"/>
                    <a:pt x="13" y="199"/>
                    <a:pt x="11" y="157"/>
                  </a:cubicBezTo>
                  <a:cubicBezTo>
                    <a:pt x="9" y="75"/>
                    <a:pt x="18" y="12"/>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85" name="Freeform 67">
              <a:extLst>
                <a:ext uri="{FF2B5EF4-FFF2-40B4-BE49-F238E27FC236}">
                  <a16:creationId xmlns:a16="http://schemas.microsoft.com/office/drawing/2014/main" id="{58961D6B-604A-4FC2-8D08-E1F554FA310C}"/>
                </a:ext>
              </a:extLst>
            </p:cNvPr>
            <p:cNvSpPr>
              <a:spLocks/>
            </p:cNvSpPr>
            <p:nvPr/>
          </p:nvSpPr>
          <p:spPr bwMode="gray">
            <a:xfrm>
              <a:off x="5275" y="1289"/>
              <a:ext cx="436" cy="744"/>
            </a:xfrm>
            <a:custGeom>
              <a:avLst/>
              <a:gdLst>
                <a:gd name="T0" fmla="*/ 0 w 218"/>
                <a:gd name="T1" fmla="*/ 8 h 371"/>
                <a:gd name="T2" fmla="*/ 135 w 218"/>
                <a:gd name="T3" fmla="*/ 139 h 371"/>
                <a:gd name="T4" fmla="*/ 159 w 218"/>
                <a:gd name="T5" fmla="*/ 266 h 371"/>
                <a:gd name="T6" fmla="*/ 168 w 218"/>
                <a:gd name="T7" fmla="*/ 324 h 371"/>
                <a:gd name="T8" fmla="*/ 200 w 218"/>
                <a:gd name="T9" fmla="*/ 356 h 371"/>
                <a:gd name="T10" fmla="*/ 184 w 218"/>
                <a:gd name="T11" fmla="*/ 338 h 371"/>
                <a:gd name="T12" fmla="*/ 162 w 218"/>
                <a:gd name="T13" fmla="*/ 199 h 371"/>
                <a:gd name="T14" fmla="*/ 81 w 218"/>
                <a:gd name="T15" fmla="*/ 52 h 371"/>
                <a:gd name="T16" fmla="*/ 2 w 218"/>
                <a:gd name="T1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71">
                  <a:moveTo>
                    <a:pt x="0" y="8"/>
                  </a:moveTo>
                  <a:cubicBezTo>
                    <a:pt x="19" y="17"/>
                    <a:pt x="94" y="58"/>
                    <a:pt x="135" y="139"/>
                  </a:cubicBezTo>
                  <a:cubicBezTo>
                    <a:pt x="156" y="178"/>
                    <a:pt x="159" y="224"/>
                    <a:pt x="159" y="266"/>
                  </a:cubicBezTo>
                  <a:cubicBezTo>
                    <a:pt x="159" y="287"/>
                    <a:pt x="159" y="308"/>
                    <a:pt x="168" y="324"/>
                  </a:cubicBezTo>
                  <a:cubicBezTo>
                    <a:pt x="177" y="339"/>
                    <a:pt x="190" y="348"/>
                    <a:pt x="200" y="356"/>
                  </a:cubicBezTo>
                  <a:cubicBezTo>
                    <a:pt x="218" y="371"/>
                    <a:pt x="208" y="362"/>
                    <a:pt x="184" y="338"/>
                  </a:cubicBezTo>
                  <a:cubicBezTo>
                    <a:pt x="154" y="316"/>
                    <a:pt x="170" y="257"/>
                    <a:pt x="162" y="199"/>
                  </a:cubicBezTo>
                  <a:cubicBezTo>
                    <a:pt x="155" y="140"/>
                    <a:pt x="117" y="86"/>
                    <a:pt x="81" y="52"/>
                  </a:cubicBezTo>
                  <a:cubicBezTo>
                    <a:pt x="45" y="17"/>
                    <a:pt x="8"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86" name="Freeform 68">
              <a:extLst>
                <a:ext uri="{FF2B5EF4-FFF2-40B4-BE49-F238E27FC236}">
                  <a16:creationId xmlns:a16="http://schemas.microsoft.com/office/drawing/2014/main" id="{FB2B9915-CBA4-4E3B-9CAD-538295D6164B}"/>
                </a:ext>
              </a:extLst>
            </p:cNvPr>
            <p:cNvSpPr>
              <a:spLocks/>
            </p:cNvSpPr>
            <p:nvPr/>
          </p:nvSpPr>
          <p:spPr bwMode="gray">
            <a:xfrm>
              <a:off x="4967" y="1017"/>
              <a:ext cx="490" cy="204"/>
            </a:xfrm>
            <a:custGeom>
              <a:avLst/>
              <a:gdLst>
                <a:gd name="T0" fmla="*/ 1 w 245"/>
                <a:gd name="T1" fmla="*/ 8 h 102"/>
                <a:gd name="T2" fmla="*/ 117 w 245"/>
                <a:gd name="T3" fmla="*/ 23 h 102"/>
                <a:gd name="T4" fmla="*/ 237 w 245"/>
                <a:gd name="T5" fmla="*/ 89 h 102"/>
                <a:gd name="T6" fmla="*/ 231 w 245"/>
                <a:gd name="T7" fmla="*/ 76 h 102"/>
                <a:gd name="T8" fmla="*/ 158 w 245"/>
                <a:gd name="T9" fmla="*/ 26 h 102"/>
                <a:gd name="T10" fmla="*/ 0 w 245"/>
                <a:gd name="T11" fmla="*/ 0 h 102"/>
              </a:gdLst>
              <a:ahLst/>
              <a:cxnLst>
                <a:cxn ang="0">
                  <a:pos x="T0" y="T1"/>
                </a:cxn>
                <a:cxn ang="0">
                  <a:pos x="T2" y="T3"/>
                </a:cxn>
                <a:cxn ang="0">
                  <a:pos x="T4" y="T5"/>
                </a:cxn>
                <a:cxn ang="0">
                  <a:pos x="T6" y="T7"/>
                </a:cxn>
                <a:cxn ang="0">
                  <a:pos x="T8" y="T9"/>
                </a:cxn>
                <a:cxn ang="0">
                  <a:pos x="T10" y="T11"/>
                </a:cxn>
              </a:cxnLst>
              <a:rect l="0" t="0" r="r" b="b"/>
              <a:pathLst>
                <a:path w="245" h="102">
                  <a:moveTo>
                    <a:pt x="1" y="8"/>
                  </a:moveTo>
                  <a:cubicBezTo>
                    <a:pt x="14" y="14"/>
                    <a:pt x="64" y="13"/>
                    <a:pt x="117" y="23"/>
                  </a:cubicBezTo>
                  <a:cubicBezTo>
                    <a:pt x="170" y="31"/>
                    <a:pt x="224" y="60"/>
                    <a:pt x="237" y="89"/>
                  </a:cubicBezTo>
                  <a:cubicBezTo>
                    <a:pt x="245" y="102"/>
                    <a:pt x="242" y="94"/>
                    <a:pt x="231" y="76"/>
                  </a:cubicBezTo>
                  <a:cubicBezTo>
                    <a:pt x="220" y="58"/>
                    <a:pt x="192" y="37"/>
                    <a:pt x="158" y="26"/>
                  </a:cubicBezTo>
                  <a:cubicBezTo>
                    <a:pt x="90" y="2"/>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87" name="Freeform 69">
              <a:extLst>
                <a:ext uri="{FF2B5EF4-FFF2-40B4-BE49-F238E27FC236}">
                  <a16:creationId xmlns:a16="http://schemas.microsoft.com/office/drawing/2014/main" id="{EB87CDEF-8EB5-4BFF-9F6C-7C5C5F59A9A3}"/>
                </a:ext>
              </a:extLst>
            </p:cNvPr>
            <p:cNvSpPr>
              <a:spLocks/>
            </p:cNvSpPr>
            <p:nvPr/>
          </p:nvSpPr>
          <p:spPr bwMode="gray">
            <a:xfrm>
              <a:off x="5593" y="1329"/>
              <a:ext cx="362" cy="521"/>
            </a:xfrm>
            <a:custGeom>
              <a:avLst/>
              <a:gdLst>
                <a:gd name="T0" fmla="*/ 0 w 181"/>
                <a:gd name="T1" fmla="*/ 7 h 260"/>
                <a:gd name="T2" fmla="*/ 118 w 181"/>
                <a:gd name="T3" fmla="*/ 93 h 260"/>
                <a:gd name="T4" fmla="*/ 137 w 181"/>
                <a:gd name="T5" fmla="*/ 186 h 260"/>
                <a:gd name="T6" fmla="*/ 164 w 181"/>
                <a:gd name="T7" fmla="*/ 254 h 260"/>
                <a:gd name="T8" fmla="*/ 152 w 181"/>
                <a:gd name="T9" fmla="*/ 242 h 260"/>
                <a:gd name="T10" fmla="*/ 145 w 181"/>
                <a:gd name="T11" fmla="*/ 135 h 260"/>
                <a:gd name="T12" fmla="*/ 64 w 181"/>
                <a:gd name="T13" fmla="*/ 39 h 260"/>
                <a:gd name="T14" fmla="*/ 4 w 181"/>
                <a:gd name="T15" fmla="*/ 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0">
                  <a:moveTo>
                    <a:pt x="0" y="7"/>
                  </a:moveTo>
                  <a:cubicBezTo>
                    <a:pt x="9" y="24"/>
                    <a:pt x="73" y="45"/>
                    <a:pt x="118" y="93"/>
                  </a:cubicBezTo>
                  <a:cubicBezTo>
                    <a:pt x="141" y="118"/>
                    <a:pt x="141" y="154"/>
                    <a:pt x="137" y="186"/>
                  </a:cubicBezTo>
                  <a:cubicBezTo>
                    <a:pt x="131" y="218"/>
                    <a:pt x="145" y="248"/>
                    <a:pt x="164" y="254"/>
                  </a:cubicBezTo>
                  <a:cubicBezTo>
                    <a:pt x="181" y="260"/>
                    <a:pt x="169" y="259"/>
                    <a:pt x="152" y="242"/>
                  </a:cubicBezTo>
                  <a:cubicBezTo>
                    <a:pt x="131" y="223"/>
                    <a:pt x="148" y="180"/>
                    <a:pt x="145" y="135"/>
                  </a:cubicBezTo>
                  <a:cubicBezTo>
                    <a:pt x="140" y="87"/>
                    <a:pt x="95" y="57"/>
                    <a:pt x="64" y="39"/>
                  </a:cubicBezTo>
                  <a:cubicBezTo>
                    <a:pt x="31" y="20"/>
                    <a:pt x="7" y="6"/>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88" name="Freeform 70">
              <a:extLst>
                <a:ext uri="{FF2B5EF4-FFF2-40B4-BE49-F238E27FC236}">
                  <a16:creationId xmlns:a16="http://schemas.microsoft.com/office/drawing/2014/main" id="{21FD450D-1606-4A4B-BE10-B5B9D1BA3F58}"/>
                </a:ext>
              </a:extLst>
            </p:cNvPr>
            <p:cNvSpPr>
              <a:spLocks/>
            </p:cNvSpPr>
            <p:nvPr/>
          </p:nvSpPr>
          <p:spPr bwMode="gray">
            <a:xfrm>
              <a:off x="3131" y="1357"/>
              <a:ext cx="390" cy="179"/>
            </a:xfrm>
            <a:custGeom>
              <a:avLst/>
              <a:gdLst>
                <a:gd name="T0" fmla="*/ 195 w 195"/>
                <a:gd name="T1" fmla="*/ 24 h 89"/>
                <a:gd name="T2" fmla="*/ 166 w 195"/>
                <a:gd name="T3" fmla="*/ 5 h 89"/>
                <a:gd name="T4" fmla="*/ 108 w 195"/>
                <a:gd name="T5" fmla="*/ 14 h 89"/>
                <a:gd name="T6" fmla="*/ 19 w 195"/>
                <a:gd name="T7" fmla="*/ 77 h 89"/>
                <a:gd name="T8" fmla="*/ 85 w 195"/>
                <a:gd name="T9" fmla="*/ 36 h 89"/>
                <a:gd name="T10" fmla="*/ 155 w 195"/>
                <a:gd name="T11" fmla="*/ 12 h 89"/>
                <a:gd name="T12" fmla="*/ 190 w 195"/>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195" h="89">
                  <a:moveTo>
                    <a:pt x="195" y="24"/>
                  </a:moveTo>
                  <a:cubicBezTo>
                    <a:pt x="192" y="19"/>
                    <a:pt x="183" y="10"/>
                    <a:pt x="166" y="5"/>
                  </a:cubicBezTo>
                  <a:cubicBezTo>
                    <a:pt x="149" y="0"/>
                    <a:pt x="126" y="3"/>
                    <a:pt x="108" y="14"/>
                  </a:cubicBezTo>
                  <a:cubicBezTo>
                    <a:pt x="70" y="34"/>
                    <a:pt x="40" y="66"/>
                    <a:pt x="19" y="77"/>
                  </a:cubicBezTo>
                  <a:cubicBezTo>
                    <a:pt x="0" y="89"/>
                    <a:pt x="43" y="68"/>
                    <a:pt x="85" y="36"/>
                  </a:cubicBezTo>
                  <a:cubicBezTo>
                    <a:pt x="106" y="22"/>
                    <a:pt x="133" y="9"/>
                    <a:pt x="155" y="12"/>
                  </a:cubicBezTo>
                  <a:cubicBezTo>
                    <a:pt x="177" y="15"/>
                    <a:pt x="189" y="28"/>
                    <a:pt x="190"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89" name="Freeform 71">
              <a:extLst>
                <a:ext uri="{FF2B5EF4-FFF2-40B4-BE49-F238E27FC236}">
                  <a16:creationId xmlns:a16="http://schemas.microsoft.com/office/drawing/2014/main" id="{85BF2CDF-64C7-49BF-A16B-157BD0BA7656}"/>
                </a:ext>
              </a:extLst>
            </p:cNvPr>
            <p:cNvSpPr>
              <a:spLocks/>
            </p:cNvSpPr>
            <p:nvPr/>
          </p:nvSpPr>
          <p:spPr bwMode="gray">
            <a:xfrm>
              <a:off x="2963" y="1275"/>
              <a:ext cx="276" cy="433"/>
            </a:xfrm>
            <a:custGeom>
              <a:avLst/>
              <a:gdLst>
                <a:gd name="T0" fmla="*/ 9 w 138"/>
                <a:gd name="T1" fmla="*/ 1 h 216"/>
                <a:gd name="T2" fmla="*/ 18 w 138"/>
                <a:gd name="T3" fmla="*/ 112 h 216"/>
                <a:gd name="T4" fmla="*/ 112 w 138"/>
                <a:gd name="T5" fmla="*/ 208 h 216"/>
                <a:gd name="T6" fmla="*/ 43 w 138"/>
                <a:gd name="T7" fmla="*/ 143 h 216"/>
                <a:gd name="T8" fmla="*/ 17 w 138"/>
                <a:gd name="T9" fmla="*/ 0 h 216"/>
              </a:gdLst>
              <a:ahLst/>
              <a:cxnLst>
                <a:cxn ang="0">
                  <a:pos x="T0" y="T1"/>
                </a:cxn>
                <a:cxn ang="0">
                  <a:pos x="T2" y="T3"/>
                </a:cxn>
                <a:cxn ang="0">
                  <a:pos x="T4" y="T5"/>
                </a:cxn>
                <a:cxn ang="0">
                  <a:pos x="T6" y="T7"/>
                </a:cxn>
                <a:cxn ang="0">
                  <a:pos x="T8" y="T9"/>
                </a:cxn>
              </a:cxnLst>
              <a:rect l="0" t="0" r="r" b="b"/>
              <a:pathLst>
                <a:path w="138" h="216">
                  <a:moveTo>
                    <a:pt x="9" y="1"/>
                  </a:moveTo>
                  <a:cubicBezTo>
                    <a:pt x="3" y="13"/>
                    <a:pt x="0" y="62"/>
                    <a:pt x="18" y="112"/>
                  </a:cubicBezTo>
                  <a:cubicBezTo>
                    <a:pt x="36" y="164"/>
                    <a:pt x="86" y="199"/>
                    <a:pt x="112" y="208"/>
                  </a:cubicBezTo>
                  <a:cubicBezTo>
                    <a:pt x="138" y="216"/>
                    <a:pt x="79" y="200"/>
                    <a:pt x="43" y="143"/>
                  </a:cubicBezTo>
                  <a:cubicBezTo>
                    <a:pt x="7" y="87"/>
                    <a:pt x="12" y="8"/>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0" name="Freeform 72">
              <a:extLst>
                <a:ext uri="{FF2B5EF4-FFF2-40B4-BE49-F238E27FC236}">
                  <a16:creationId xmlns:a16="http://schemas.microsoft.com/office/drawing/2014/main" id="{7DD3494A-D3A3-4809-AA31-D0D7FC3BD9AB}"/>
                </a:ext>
              </a:extLst>
            </p:cNvPr>
            <p:cNvSpPr>
              <a:spLocks/>
            </p:cNvSpPr>
            <p:nvPr/>
          </p:nvSpPr>
          <p:spPr bwMode="gray">
            <a:xfrm>
              <a:off x="3523" y="1055"/>
              <a:ext cx="198" cy="256"/>
            </a:xfrm>
            <a:custGeom>
              <a:avLst/>
              <a:gdLst>
                <a:gd name="T0" fmla="*/ 96 w 99"/>
                <a:gd name="T1" fmla="*/ 5 h 128"/>
                <a:gd name="T2" fmla="*/ 29 w 99"/>
                <a:gd name="T3" fmla="*/ 52 h 128"/>
                <a:gd name="T4" fmla="*/ 2 w 99"/>
                <a:gd name="T5" fmla="*/ 102 h 128"/>
                <a:gd name="T6" fmla="*/ 10 w 99"/>
                <a:gd name="T7" fmla="*/ 125 h 128"/>
                <a:gd name="T8" fmla="*/ 28 w 99"/>
                <a:gd name="T9" fmla="*/ 125 h 128"/>
                <a:gd name="T10" fmla="*/ 19 w 99"/>
                <a:gd name="T11" fmla="*/ 124 h 128"/>
                <a:gd name="T12" fmla="*/ 19 w 99"/>
                <a:gd name="T13" fmla="*/ 80 h 128"/>
                <a:gd name="T14" fmla="*/ 99 w 99"/>
                <a:gd name="T15" fmla="*/ 12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28">
                  <a:moveTo>
                    <a:pt x="96" y="5"/>
                  </a:moveTo>
                  <a:cubicBezTo>
                    <a:pt x="84" y="0"/>
                    <a:pt x="52" y="21"/>
                    <a:pt x="29" y="52"/>
                  </a:cubicBezTo>
                  <a:cubicBezTo>
                    <a:pt x="18" y="67"/>
                    <a:pt x="7" y="84"/>
                    <a:pt x="2" y="102"/>
                  </a:cubicBezTo>
                  <a:cubicBezTo>
                    <a:pt x="0" y="111"/>
                    <a:pt x="2" y="123"/>
                    <a:pt x="10" y="125"/>
                  </a:cubicBezTo>
                  <a:cubicBezTo>
                    <a:pt x="17" y="128"/>
                    <a:pt x="24" y="126"/>
                    <a:pt x="28" y="125"/>
                  </a:cubicBezTo>
                  <a:cubicBezTo>
                    <a:pt x="38" y="122"/>
                    <a:pt x="32" y="123"/>
                    <a:pt x="19" y="124"/>
                  </a:cubicBezTo>
                  <a:cubicBezTo>
                    <a:pt x="1" y="127"/>
                    <a:pt x="5" y="99"/>
                    <a:pt x="19" y="80"/>
                  </a:cubicBezTo>
                  <a:cubicBezTo>
                    <a:pt x="44" y="39"/>
                    <a:pt x="92" y="5"/>
                    <a:pt x="9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1" name="Freeform 73">
              <a:extLst>
                <a:ext uri="{FF2B5EF4-FFF2-40B4-BE49-F238E27FC236}">
                  <a16:creationId xmlns:a16="http://schemas.microsoft.com/office/drawing/2014/main" id="{B2917855-B49A-4BAA-BD80-FEF5699496F3}"/>
                </a:ext>
              </a:extLst>
            </p:cNvPr>
            <p:cNvSpPr>
              <a:spLocks/>
            </p:cNvSpPr>
            <p:nvPr/>
          </p:nvSpPr>
          <p:spPr bwMode="gray">
            <a:xfrm>
              <a:off x="2719" y="1107"/>
              <a:ext cx="234" cy="323"/>
            </a:xfrm>
            <a:custGeom>
              <a:avLst/>
              <a:gdLst>
                <a:gd name="T0" fmla="*/ 81 w 117"/>
                <a:gd name="T1" fmla="*/ 7 h 161"/>
                <a:gd name="T2" fmla="*/ 92 w 117"/>
                <a:gd name="T3" fmla="*/ 78 h 161"/>
                <a:gd name="T4" fmla="*/ 17 w 117"/>
                <a:gd name="T5" fmla="*/ 148 h 161"/>
                <a:gd name="T6" fmla="*/ 79 w 117"/>
                <a:gd name="T7" fmla="*/ 106 h 161"/>
                <a:gd name="T8" fmla="*/ 108 w 117"/>
                <a:gd name="T9" fmla="*/ 38 h 161"/>
                <a:gd name="T10" fmla="*/ 86 w 117"/>
                <a:gd name="T11" fmla="*/ 0 h 161"/>
              </a:gdLst>
              <a:ahLst/>
              <a:cxnLst>
                <a:cxn ang="0">
                  <a:pos x="T0" y="T1"/>
                </a:cxn>
                <a:cxn ang="0">
                  <a:pos x="T2" y="T3"/>
                </a:cxn>
                <a:cxn ang="0">
                  <a:pos x="T4" y="T5"/>
                </a:cxn>
                <a:cxn ang="0">
                  <a:pos x="T6" y="T7"/>
                </a:cxn>
                <a:cxn ang="0">
                  <a:pos x="T8" y="T9"/>
                </a:cxn>
                <a:cxn ang="0">
                  <a:pos x="T10" y="T11"/>
                </a:cxn>
              </a:cxnLst>
              <a:rect l="0" t="0" r="r" b="b"/>
              <a:pathLst>
                <a:path w="117" h="161">
                  <a:moveTo>
                    <a:pt x="81" y="7"/>
                  </a:moveTo>
                  <a:cubicBezTo>
                    <a:pt x="83" y="17"/>
                    <a:pt x="116" y="45"/>
                    <a:pt x="92" y="78"/>
                  </a:cubicBezTo>
                  <a:cubicBezTo>
                    <a:pt x="71" y="110"/>
                    <a:pt x="32" y="133"/>
                    <a:pt x="17" y="148"/>
                  </a:cubicBezTo>
                  <a:cubicBezTo>
                    <a:pt x="0" y="161"/>
                    <a:pt x="38" y="139"/>
                    <a:pt x="79" y="106"/>
                  </a:cubicBezTo>
                  <a:cubicBezTo>
                    <a:pt x="99" y="90"/>
                    <a:pt x="117" y="62"/>
                    <a:pt x="108" y="38"/>
                  </a:cubicBezTo>
                  <a:cubicBezTo>
                    <a:pt x="100" y="16"/>
                    <a:pt x="86" y="5"/>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2" name="Freeform 74">
              <a:extLst>
                <a:ext uri="{FF2B5EF4-FFF2-40B4-BE49-F238E27FC236}">
                  <a16:creationId xmlns:a16="http://schemas.microsoft.com/office/drawing/2014/main" id="{923E8B73-F2B5-46DD-A8B2-616AB98DBF89}"/>
                </a:ext>
              </a:extLst>
            </p:cNvPr>
            <p:cNvSpPr>
              <a:spLocks/>
            </p:cNvSpPr>
            <p:nvPr/>
          </p:nvSpPr>
          <p:spPr bwMode="gray">
            <a:xfrm>
              <a:off x="4627" y="1189"/>
              <a:ext cx="410" cy="249"/>
            </a:xfrm>
            <a:custGeom>
              <a:avLst/>
              <a:gdLst>
                <a:gd name="T0" fmla="*/ 1 w 205"/>
                <a:gd name="T1" fmla="*/ 3 h 124"/>
                <a:gd name="T2" fmla="*/ 3 w 205"/>
                <a:gd name="T3" fmla="*/ 46 h 124"/>
                <a:gd name="T4" fmla="*/ 11 w 205"/>
                <a:gd name="T5" fmla="*/ 80 h 124"/>
                <a:gd name="T6" fmla="*/ 15 w 205"/>
                <a:gd name="T7" fmla="*/ 98 h 124"/>
                <a:gd name="T8" fmla="*/ 34 w 205"/>
                <a:gd name="T9" fmla="*/ 115 h 124"/>
                <a:gd name="T10" fmla="*/ 177 w 205"/>
                <a:gd name="T11" fmla="*/ 110 h 124"/>
                <a:gd name="T12" fmla="*/ 75 w 205"/>
                <a:gd name="T13" fmla="*/ 111 h 124"/>
                <a:gd name="T14" fmla="*/ 26 w 205"/>
                <a:gd name="T15" fmla="*/ 102 h 124"/>
                <a:gd name="T16" fmla="*/ 14 w 205"/>
                <a:gd name="T17" fmla="*/ 56 h 124"/>
                <a:gd name="T18" fmla="*/ 9 w 205"/>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24">
                  <a:moveTo>
                    <a:pt x="1" y="3"/>
                  </a:moveTo>
                  <a:cubicBezTo>
                    <a:pt x="0" y="10"/>
                    <a:pt x="1" y="25"/>
                    <a:pt x="3" y="46"/>
                  </a:cubicBezTo>
                  <a:cubicBezTo>
                    <a:pt x="4" y="56"/>
                    <a:pt x="7" y="68"/>
                    <a:pt x="11" y="80"/>
                  </a:cubicBezTo>
                  <a:cubicBezTo>
                    <a:pt x="12" y="86"/>
                    <a:pt x="14" y="92"/>
                    <a:pt x="15" y="98"/>
                  </a:cubicBezTo>
                  <a:cubicBezTo>
                    <a:pt x="15" y="106"/>
                    <a:pt x="28" y="116"/>
                    <a:pt x="34" y="115"/>
                  </a:cubicBezTo>
                  <a:cubicBezTo>
                    <a:pt x="89" y="124"/>
                    <a:pt x="147" y="112"/>
                    <a:pt x="177" y="110"/>
                  </a:cubicBezTo>
                  <a:cubicBezTo>
                    <a:pt x="205" y="105"/>
                    <a:pt x="144" y="111"/>
                    <a:pt x="75" y="111"/>
                  </a:cubicBezTo>
                  <a:cubicBezTo>
                    <a:pt x="59" y="109"/>
                    <a:pt x="38" y="110"/>
                    <a:pt x="26" y="102"/>
                  </a:cubicBezTo>
                  <a:cubicBezTo>
                    <a:pt x="22" y="87"/>
                    <a:pt x="17" y="70"/>
                    <a:pt x="14" y="56"/>
                  </a:cubicBezTo>
                  <a:cubicBezTo>
                    <a:pt x="10" y="27"/>
                    <a:pt x="8" y="5"/>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3" name="Freeform 75">
              <a:extLst>
                <a:ext uri="{FF2B5EF4-FFF2-40B4-BE49-F238E27FC236}">
                  <a16:creationId xmlns:a16="http://schemas.microsoft.com/office/drawing/2014/main" id="{747B8CA9-4888-453F-82DF-6D719E817FCE}"/>
                </a:ext>
              </a:extLst>
            </p:cNvPr>
            <p:cNvSpPr>
              <a:spLocks/>
            </p:cNvSpPr>
            <p:nvPr/>
          </p:nvSpPr>
          <p:spPr bwMode="gray">
            <a:xfrm>
              <a:off x="4171" y="1165"/>
              <a:ext cx="238" cy="301"/>
            </a:xfrm>
            <a:custGeom>
              <a:avLst/>
              <a:gdLst>
                <a:gd name="T0" fmla="*/ 107 w 119"/>
                <a:gd name="T1" fmla="*/ 4 h 150"/>
                <a:gd name="T2" fmla="*/ 93 w 119"/>
                <a:gd name="T3" fmla="*/ 76 h 150"/>
                <a:gd name="T4" fmla="*/ 14 w 119"/>
                <a:gd name="T5" fmla="*/ 137 h 150"/>
                <a:gd name="T6" fmla="*/ 76 w 119"/>
                <a:gd name="T7" fmla="*/ 100 h 150"/>
                <a:gd name="T8" fmla="*/ 118 w 119"/>
                <a:gd name="T9" fmla="*/ 42 h 150"/>
                <a:gd name="T10" fmla="*/ 114 w 119"/>
                <a:gd name="T11" fmla="*/ 0 h 150"/>
              </a:gdLst>
              <a:ahLst/>
              <a:cxnLst>
                <a:cxn ang="0">
                  <a:pos x="T0" y="T1"/>
                </a:cxn>
                <a:cxn ang="0">
                  <a:pos x="T2" y="T3"/>
                </a:cxn>
                <a:cxn ang="0">
                  <a:pos x="T4" y="T5"/>
                </a:cxn>
                <a:cxn ang="0">
                  <a:pos x="T6" y="T7"/>
                </a:cxn>
                <a:cxn ang="0">
                  <a:pos x="T8" y="T9"/>
                </a:cxn>
                <a:cxn ang="0">
                  <a:pos x="T10" y="T11"/>
                </a:cxn>
              </a:cxnLst>
              <a:rect l="0" t="0" r="r" b="b"/>
              <a:pathLst>
                <a:path w="119" h="150">
                  <a:moveTo>
                    <a:pt x="107" y="4"/>
                  </a:moveTo>
                  <a:cubicBezTo>
                    <a:pt x="104" y="14"/>
                    <a:pt x="118" y="49"/>
                    <a:pt x="93" y="76"/>
                  </a:cubicBezTo>
                  <a:cubicBezTo>
                    <a:pt x="67" y="101"/>
                    <a:pt x="28" y="121"/>
                    <a:pt x="14" y="137"/>
                  </a:cubicBezTo>
                  <a:cubicBezTo>
                    <a:pt x="0" y="150"/>
                    <a:pt x="33" y="125"/>
                    <a:pt x="76" y="100"/>
                  </a:cubicBezTo>
                  <a:cubicBezTo>
                    <a:pt x="97" y="87"/>
                    <a:pt x="117" y="65"/>
                    <a:pt x="118" y="42"/>
                  </a:cubicBezTo>
                  <a:cubicBezTo>
                    <a:pt x="119" y="20"/>
                    <a:pt x="112" y="5"/>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grpSp>
      <p:sp>
        <p:nvSpPr>
          <p:cNvPr id="81" name="Foliennummernplatzhalter 1">
            <a:extLst>
              <a:ext uri="{FF2B5EF4-FFF2-40B4-BE49-F238E27FC236}">
                <a16:creationId xmlns:a16="http://schemas.microsoft.com/office/drawing/2014/main" id="{4789BC0B-0877-4C2C-AEAD-D094C03FFE37}"/>
              </a:ext>
            </a:extLst>
          </p:cNvPr>
          <p:cNvSpPr txBox="1">
            <a:spLocks/>
          </p:cNvSpPr>
          <p:nvPr/>
        </p:nvSpPr>
        <p:spPr>
          <a:xfrm>
            <a:off x="7071065" y="4911940"/>
            <a:ext cx="2057400" cy="274637"/>
          </a:xfrm>
          <a:prstGeom prst="rect">
            <a:avLst/>
          </a:prstGeom>
        </p:spPr>
        <p:txBody>
          <a:bodyPr vert="horz" lIns="91440" tIns="45720" rIns="91440" bIns="45720" rtlCol="0" anchor="ctr"/>
          <a:lstStyle>
            <a:defPPr>
              <a:defRPr lang="de-DE"/>
            </a:defPPr>
            <a:lvl1pPr marL="0" algn="r" defTabSz="914400" rtl="0" eaLnBrk="1" latinLnBrk="0" hangingPunct="1">
              <a:defRPr lang="en-GB" sz="1000" kern="1200" smtClean="0">
                <a:solidFill>
                  <a:srgbClr val="8D939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96B81B-75FA-43BB-A284-9C8B53E0DA8E}" type="slidenum">
              <a:rPr lang="en-GB" smtClean="0"/>
              <a:pPr/>
              <a:t>16</a:t>
            </a:fld>
            <a:endParaRPr lang="en-GB" dirty="0"/>
          </a:p>
        </p:txBody>
      </p:sp>
      <p:pic>
        <p:nvPicPr>
          <p:cNvPr id="84" name="Grafik 83">
            <a:extLst>
              <a:ext uri="{FF2B5EF4-FFF2-40B4-BE49-F238E27FC236}">
                <a16:creationId xmlns:a16="http://schemas.microsoft.com/office/drawing/2014/main" id="{329A3AC5-291F-42DF-AF7A-3F3821D2C3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58380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Oval 17">
            <a:extLst>
              <a:ext uri="{FF2B5EF4-FFF2-40B4-BE49-F238E27FC236}">
                <a16:creationId xmlns:a16="http://schemas.microsoft.com/office/drawing/2014/main" id="{3AC7682B-6628-41C6-840F-DC823C1888F1}"/>
              </a:ext>
            </a:extLst>
          </p:cNvPr>
          <p:cNvSpPr>
            <a:spLocks noChangeArrowheads="1"/>
          </p:cNvSpPr>
          <p:nvPr/>
        </p:nvSpPr>
        <p:spPr bwMode="gray">
          <a:xfrm>
            <a:off x="6013388" y="3612208"/>
            <a:ext cx="702000" cy="702000"/>
          </a:xfrm>
          <a:prstGeom prst="ellipse">
            <a:avLst/>
          </a:prstGeom>
          <a:solidFill>
            <a:schemeClr val="accent5">
              <a:lumMod val="50000"/>
              <a:alpha val="85000"/>
            </a:schemeClr>
          </a:solidFill>
          <a:ln>
            <a:noFill/>
          </a:ln>
        </p:spPr>
        <p:style>
          <a:lnRef idx="2">
            <a:schemeClr val="lt1">
              <a:hueOff val="0"/>
              <a:satOff val="0"/>
              <a:lumOff val="0"/>
              <a:alphaOff val="0"/>
            </a:schemeClr>
          </a:lnRef>
          <a:fillRef idx="1">
            <a:scrgbClr r="0" g="0" b="0"/>
          </a:fillRef>
          <a:effectRef idx="0">
            <a:schemeClr val="accent4">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400050">
              <a:lnSpc>
                <a:spcPct val="90000"/>
              </a:lnSpc>
              <a:spcBef>
                <a:spcPct val="0"/>
              </a:spcBef>
              <a:spcAft>
                <a:spcPct val="35000"/>
              </a:spcAft>
            </a:pPr>
            <a:r>
              <a:rPr lang="en-GB" sz="600" dirty="0">
                <a:solidFill>
                  <a:schemeClr val="bg1"/>
                </a:solidFill>
              </a:rPr>
              <a:t>Technology &amp; Infrastructure</a:t>
            </a:r>
          </a:p>
        </p:txBody>
      </p:sp>
      <p:sp>
        <p:nvSpPr>
          <p:cNvPr id="177" name="Freihandform: Form 176">
            <a:extLst>
              <a:ext uri="{FF2B5EF4-FFF2-40B4-BE49-F238E27FC236}">
                <a16:creationId xmlns:a16="http://schemas.microsoft.com/office/drawing/2014/main" id="{BA6AA29F-53B1-49B7-A636-5500150058A6}"/>
              </a:ext>
            </a:extLst>
          </p:cNvPr>
          <p:cNvSpPr>
            <a:spLocks/>
          </p:cNvSpPr>
          <p:nvPr/>
        </p:nvSpPr>
        <p:spPr>
          <a:xfrm>
            <a:off x="6898559" y="1519395"/>
            <a:ext cx="728865" cy="728865"/>
          </a:xfrm>
          <a:custGeom>
            <a:avLst/>
            <a:gdLst>
              <a:gd name="connsiteX0" fmla="*/ 0 w 976585"/>
              <a:gd name="connsiteY0" fmla="*/ 488293 h 976585"/>
              <a:gd name="connsiteX1" fmla="*/ 488293 w 976585"/>
              <a:gd name="connsiteY1" fmla="*/ 0 h 976585"/>
              <a:gd name="connsiteX2" fmla="*/ 976586 w 976585"/>
              <a:gd name="connsiteY2" fmla="*/ 488293 h 976585"/>
              <a:gd name="connsiteX3" fmla="*/ 488293 w 976585"/>
              <a:gd name="connsiteY3" fmla="*/ 976586 h 976585"/>
              <a:gd name="connsiteX4" fmla="*/ 0 w 976585"/>
              <a:gd name="connsiteY4" fmla="*/ 488293 h 97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85" h="976585">
                <a:moveTo>
                  <a:pt x="0" y="488293"/>
                </a:moveTo>
                <a:cubicBezTo>
                  <a:pt x="0" y="218616"/>
                  <a:pt x="218616" y="0"/>
                  <a:pt x="488293" y="0"/>
                </a:cubicBezTo>
                <a:cubicBezTo>
                  <a:pt x="757970" y="0"/>
                  <a:pt x="976586" y="218616"/>
                  <a:pt x="976586" y="488293"/>
                </a:cubicBezTo>
                <a:cubicBezTo>
                  <a:pt x="976586" y="757970"/>
                  <a:pt x="757970" y="976586"/>
                  <a:pt x="488293" y="976586"/>
                </a:cubicBezTo>
                <a:cubicBezTo>
                  <a:pt x="218616" y="976586"/>
                  <a:pt x="0" y="757970"/>
                  <a:pt x="0" y="488293"/>
                </a:cubicBezTo>
                <a:close/>
              </a:path>
            </a:pathLst>
          </a:cu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Customer</a:t>
            </a:r>
            <a:br>
              <a:rPr lang="en-GB" sz="600" dirty="0">
                <a:solidFill>
                  <a:schemeClr val="bg1"/>
                </a:solidFill>
              </a:rPr>
            </a:br>
            <a:r>
              <a:rPr lang="en-GB" sz="600" dirty="0">
                <a:solidFill>
                  <a:schemeClr val="bg1"/>
                </a:solidFill>
              </a:rPr>
              <a:t>&amp; Market</a:t>
            </a:r>
          </a:p>
        </p:txBody>
      </p:sp>
      <p:sp>
        <p:nvSpPr>
          <p:cNvPr id="105" name="Freihandform: Form 104">
            <a:extLst>
              <a:ext uri="{FF2B5EF4-FFF2-40B4-BE49-F238E27FC236}">
                <a16:creationId xmlns:a16="http://schemas.microsoft.com/office/drawing/2014/main" id="{21EE4F7A-984A-4945-B67D-F806654AD98B}"/>
              </a:ext>
            </a:extLst>
          </p:cNvPr>
          <p:cNvSpPr>
            <a:spLocks/>
          </p:cNvSpPr>
          <p:nvPr/>
        </p:nvSpPr>
        <p:spPr bwMode="gray">
          <a:xfrm>
            <a:off x="250825" y="3903990"/>
            <a:ext cx="6181200" cy="828000"/>
          </a:xfrm>
          <a:custGeom>
            <a:avLst/>
            <a:gdLst>
              <a:gd name="connsiteX0" fmla="*/ 0 w 6181200"/>
              <a:gd name="connsiteY0" fmla="*/ 0 h 828000"/>
              <a:gd name="connsiteX1" fmla="*/ 5304806 w 6181200"/>
              <a:gd name="connsiteY1" fmla="*/ 0 h 828000"/>
              <a:gd name="connsiteX2" fmla="*/ 5386600 w 6181200"/>
              <a:gd name="connsiteY2" fmla="*/ 134637 h 828000"/>
              <a:gd name="connsiteX3" fmla="*/ 6084662 w 6181200"/>
              <a:gd name="connsiteY3" fmla="*/ 768625 h 828000"/>
              <a:gd name="connsiteX4" fmla="*/ 6181200 w 6181200"/>
              <a:gd name="connsiteY4" fmla="*/ 815130 h 828000"/>
              <a:gd name="connsiteX5" fmla="*/ 6181200 w 6181200"/>
              <a:gd name="connsiteY5" fmla="*/ 828000 h 828000"/>
              <a:gd name="connsiteX6" fmla="*/ 0 w 6181200"/>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828000">
                <a:moveTo>
                  <a:pt x="0" y="0"/>
                </a:moveTo>
                <a:lnTo>
                  <a:pt x="5304806" y="0"/>
                </a:lnTo>
                <a:lnTo>
                  <a:pt x="5386600" y="134637"/>
                </a:lnTo>
                <a:cubicBezTo>
                  <a:pt x="5564510" y="397979"/>
                  <a:pt x="5804109" y="616220"/>
                  <a:pt x="6084662" y="768625"/>
                </a:cubicBezTo>
                <a:lnTo>
                  <a:pt x="6181200" y="815130"/>
                </a:lnTo>
                <a:lnTo>
                  <a:pt x="6181200"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a:tabLst>
                <a:tab pos="1431925" algn="l"/>
              </a:tabLst>
            </a:pPr>
            <a:r>
              <a:rPr lang="de-DE" sz="1100" dirty="0">
                <a:solidFill>
                  <a:srgbClr val="000000"/>
                </a:solidFill>
              </a:rPr>
              <a:t>Wir als TÜV AUSTRIA verstehen uns auch darauf sinnvolle Lösung für komplexe</a:t>
            </a:r>
            <a:br>
              <a:rPr lang="de-DE" sz="1100" dirty="0">
                <a:solidFill>
                  <a:srgbClr val="000000"/>
                </a:solidFill>
              </a:rPr>
            </a:br>
            <a:r>
              <a:rPr lang="de-DE" sz="1100" dirty="0">
                <a:solidFill>
                  <a:srgbClr val="000000"/>
                </a:solidFill>
              </a:rPr>
              <a:t>Sachverhalte anzubieten. Wir brauchen vernünftige Werkzeuge, um Workflows mit</a:t>
            </a:r>
            <a:br>
              <a:rPr lang="de-DE" sz="1100" dirty="0">
                <a:solidFill>
                  <a:srgbClr val="000000"/>
                </a:solidFill>
              </a:rPr>
            </a:br>
            <a:r>
              <a:rPr lang="de-DE" sz="1100" dirty="0">
                <a:solidFill>
                  <a:srgbClr val="000000"/>
                </a:solidFill>
              </a:rPr>
              <a:t>zunehmend steigender Effizienz zu bewältigen und unseren Kunden die Möglichkeit</a:t>
            </a:r>
            <a:br>
              <a:rPr lang="de-DE" sz="1100" dirty="0">
                <a:solidFill>
                  <a:srgbClr val="000000"/>
                </a:solidFill>
              </a:rPr>
            </a:br>
            <a:r>
              <a:rPr lang="de-DE" sz="1100" dirty="0">
                <a:solidFill>
                  <a:srgbClr val="000000"/>
                </a:solidFill>
              </a:rPr>
              <a:t>zu geben, sich auf ihre Arbeit zu konzentrieren.</a:t>
            </a:r>
            <a:endParaRPr lang="en-US" sz="1100" dirty="0">
              <a:solidFill>
                <a:srgbClr val="000000"/>
              </a:solidFill>
            </a:endParaRPr>
          </a:p>
        </p:txBody>
      </p:sp>
      <p:sp>
        <p:nvSpPr>
          <p:cNvPr id="103" name="Freihandform: Form 102">
            <a:extLst>
              <a:ext uri="{FF2B5EF4-FFF2-40B4-BE49-F238E27FC236}">
                <a16:creationId xmlns:a16="http://schemas.microsoft.com/office/drawing/2014/main" id="{DEDAA4D2-DCC7-4119-A7F9-E80C0B71D3E5}"/>
              </a:ext>
            </a:extLst>
          </p:cNvPr>
          <p:cNvSpPr/>
          <p:nvPr/>
        </p:nvSpPr>
        <p:spPr>
          <a:xfrm>
            <a:off x="250825" y="2355736"/>
            <a:ext cx="5134138" cy="324000"/>
          </a:xfrm>
          <a:custGeom>
            <a:avLst/>
            <a:gdLst>
              <a:gd name="connsiteX0" fmla="*/ 0 w 5134138"/>
              <a:gd name="connsiteY0" fmla="*/ 0 h 324000"/>
              <a:gd name="connsiteX1" fmla="*/ 5134138 w 5134138"/>
              <a:gd name="connsiteY1" fmla="*/ 0 h 324000"/>
              <a:gd name="connsiteX2" fmla="*/ 5088674 w 5134138"/>
              <a:gd name="connsiteY2" fmla="*/ 176815 h 324000"/>
              <a:gd name="connsiteX3" fmla="*/ 5066211 w 5134138"/>
              <a:gd name="connsiteY3" fmla="*/ 324000 h 324000"/>
              <a:gd name="connsiteX4" fmla="*/ 0 w 5134138"/>
              <a:gd name="connsiteY4" fmla="*/ 324000 h 3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138" h="324000">
                <a:moveTo>
                  <a:pt x="0" y="0"/>
                </a:moveTo>
                <a:lnTo>
                  <a:pt x="5134138" y="0"/>
                </a:lnTo>
                <a:lnTo>
                  <a:pt x="5088674" y="176815"/>
                </a:lnTo>
                <a:lnTo>
                  <a:pt x="5066211"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5">
                    <a:lumMod val="50000"/>
                  </a:schemeClr>
                </a:solidFill>
              </a:rPr>
              <a:t>PARTNER UP</a:t>
            </a:r>
          </a:p>
        </p:txBody>
      </p:sp>
      <p:sp>
        <p:nvSpPr>
          <p:cNvPr id="102" name="Freihandform: Form 101">
            <a:extLst>
              <a:ext uri="{FF2B5EF4-FFF2-40B4-BE49-F238E27FC236}">
                <a16:creationId xmlns:a16="http://schemas.microsoft.com/office/drawing/2014/main" id="{AA5DF91E-2F59-4C55-8BF6-8853A4206587}"/>
              </a:ext>
            </a:extLst>
          </p:cNvPr>
          <p:cNvSpPr>
            <a:spLocks/>
          </p:cNvSpPr>
          <p:nvPr/>
        </p:nvSpPr>
        <p:spPr bwMode="gray">
          <a:xfrm>
            <a:off x="250826" y="2679776"/>
            <a:ext cx="5134223" cy="828000"/>
          </a:xfrm>
          <a:custGeom>
            <a:avLst/>
            <a:gdLst>
              <a:gd name="connsiteX0" fmla="*/ 0 w 5134223"/>
              <a:gd name="connsiteY0" fmla="*/ 0 h 828000"/>
              <a:gd name="connsiteX1" fmla="*/ 5066205 w 5134223"/>
              <a:gd name="connsiteY1" fmla="*/ 0 h 828000"/>
              <a:gd name="connsiteX2" fmla="*/ 5058670 w 5134223"/>
              <a:gd name="connsiteY2" fmla="*/ 49371 h 828000"/>
              <a:gd name="connsiteX3" fmla="*/ 5048447 w 5134223"/>
              <a:gd name="connsiteY3" fmla="*/ 251814 h 828000"/>
              <a:gd name="connsiteX4" fmla="*/ 5088674 w 5134223"/>
              <a:gd name="connsiteY4" fmla="*/ 650853 h 828000"/>
              <a:gd name="connsiteX5" fmla="*/ 5134223 w 5134223"/>
              <a:gd name="connsiteY5" fmla="*/ 828000 h 828000"/>
              <a:gd name="connsiteX6" fmla="*/ 0 w 5134223"/>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4223" h="828000">
                <a:moveTo>
                  <a:pt x="0" y="0"/>
                </a:moveTo>
                <a:lnTo>
                  <a:pt x="5066205" y="0"/>
                </a:lnTo>
                <a:lnTo>
                  <a:pt x="5058670" y="49371"/>
                </a:lnTo>
                <a:cubicBezTo>
                  <a:pt x="5051910" y="115932"/>
                  <a:pt x="5048447" y="183469"/>
                  <a:pt x="5048447" y="251814"/>
                </a:cubicBezTo>
                <a:cubicBezTo>
                  <a:pt x="5048447" y="388505"/>
                  <a:pt x="5062298" y="521960"/>
                  <a:pt x="5088674" y="650853"/>
                </a:cubicBezTo>
                <a:lnTo>
                  <a:pt x="5134223"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a:tabLst>
                <a:tab pos="1431925" algn="l"/>
              </a:tabLst>
            </a:pPr>
            <a:r>
              <a:rPr lang="de-DE" sz="1100" dirty="0">
                <a:solidFill>
                  <a:srgbClr val="000000"/>
                </a:solidFill>
              </a:rPr>
              <a:t>Zum Verwalten von Ressourcen müssen alle IT- und Entwicklungsressourcen (einschließlich aller externen Ressourcen) konzernweit ausgerichtet werden, wobei wir einer Architektur-Roadmap und klaren Sicherheitsstandards einhalten und folgen.</a:t>
            </a:r>
            <a:endParaRPr lang="en-US" sz="1100" dirty="0">
              <a:solidFill>
                <a:srgbClr val="000000"/>
              </a:solidFill>
            </a:endParaRPr>
          </a:p>
        </p:txBody>
      </p:sp>
      <p:sp>
        <p:nvSpPr>
          <p:cNvPr id="104" name="Freihandform: Form 103">
            <a:extLst>
              <a:ext uri="{FF2B5EF4-FFF2-40B4-BE49-F238E27FC236}">
                <a16:creationId xmlns:a16="http://schemas.microsoft.com/office/drawing/2014/main" id="{E2EC26C9-1A33-46FB-9B2A-ACC424D12794}"/>
              </a:ext>
            </a:extLst>
          </p:cNvPr>
          <p:cNvSpPr/>
          <p:nvPr/>
        </p:nvSpPr>
        <p:spPr>
          <a:xfrm>
            <a:off x="250825" y="3579894"/>
            <a:ext cx="5304748" cy="324000"/>
          </a:xfrm>
          <a:custGeom>
            <a:avLst/>
            <a:gdLst>
              <a:gd name="connsiteX0" fmla="*/ 0 w 5304748"/>
              <a:gd name="connsiteY0" fmla="*/ 0 h 324000"/>
              <a:gd name="connsiteX1" fmla="*/ 5159246 w 5304748"/>
              <a:gd name="connsiteY1" fmla="*/ 0 h 324000"/>
              <a:gd name="connsiteX2" fmla="*/ 5204045 w 5304748"/>
              <a:gd name="connsiteY2" fmla="*/ 122402 h 324000"/>
              <a:gd name="connsiteX3" fmla="*/ 5287422 w 5304748"/>
              <a:gd name="connsiteY3" fmla="*/ 295482 h 324000"/>
              <a:gd name="connsiteX4" fmla="*/ 5304748 w 5304748"/>
              <a:gd name="connsiteY4" fmla="*/ 324000 h 324000"/>
              <a:gd name="connsiteX5" fmla="*/ 0 w 5304748"/>
              <a:gd name="connsiteY5"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4748" h="324000">
                <a:moveTo>
                  <a:pt x="0" y="0"/>
                </a:moveTo>
                <a:lnTo>
                  <a:pt x="5159246" y="0"/>
                </a:lnTo>
                <a:lnTo>
                  <a:pt x="5204045" y="122402"/>
                </a:lnTo>
                <a:cubicBezTo>
                  <a:pt x="5229094" y="181623"/>
                  <a:pt x="5256941" y="239371"/>
                  <a:pt x="5287422" y="295482"/>
                </a:cubicBezTo>
                <a:lnTo>
                  <a:pt x="5304748"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5">
                    <a:lumMod val="50000"/>
                  </a:schemeClr>
                </a:solidFill>
              </a:rPr>
              <a:t>ENABLING</a:t>
            </a:r>
          </a:p>
        </p:txBody>
      </p:sp>
      <p:sp>
        <p:nvSpPr>
          <p:cNvPr id="100" name="Freihandform: Form 99">
            <a:extLst>
              <a:ext uri="{FF2B5EF4-FFF2-40B4-BE49-F238E27FC236}">
                <a16:creationId xmlns:a16="http://schemas.microsoft.com/office/drawing/2014/main" id="{5C1515E7-7151-4A0A-8482-74C59D988896}"/>
              </a:ext>
            </a:extLst>
          </p:cNvPr>
          <p:cNvSpPr/>
          <p:nvPr/>
        </p:nvSpPr>
        <p:spPr>
          <a:xfrm>
            <a:off x="250825" y="1131889"/>
            <a:ext cx="6181200" cy="324000"/>
          </a:xfrm>
          <a:custGeom>
            <a:avLst/>
            <a:gdLst>
              <a:gd name="connsiteX0" fmla="*/ 0 w 6181200"/>
              <a:gd name="connsiteY0" fmla="*/ 0 h 324000"/>
              <a:gd name="connsiteX1" fmla="*/ 6181200 w 6181200"/>
              <a:gd name="connsiteY1" fmla="*/ 0 h 324000"/>
              <a:gd name="connsiteX2" fmla="*/ 6181200 w 6181200"/>
              <a:gd name="connsiteY2" fmla="*/ 12171 h 324000"/>
              <a:gd name="connsiteX3" fmla="*/ 6084662 w 6181200"/>
              <a:gd name="connsiteY3" fmla="*/ 58676 h 324000"/>
              <a:gd name="connsiteX4" fmla="*/ 5768983 w 6181200"/>
              <a:gd name="connsiteY4" fmla="*/ 271837 h 324000"/>
              <a:gd name="connsiteX5" fmla="*/ 5711589 w 6181200"/>
              <a:gd name="connsiteY5" fmla="*/ 324000 h 324000"/>
              <a:gd name="connsiteX6" fmla="*/ 0 w 6181200"/>
              <a:gd name="connsiteY6"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324000">
                <a:moveTo>
                  <a:pt x="0" y="0"/>
                </a:moveTo>
                <a:lnTo>
                  <a:pt x="6181200" y="0"/>
                </a:lnTo>
                <a:lnTo>
                  <a:pt x="6181200" y="12171"/>
                </a:lnTo>
                <a:lnTo>
                  <a:pt x="6084662" y="58676"/>
                </a:lnTo>
                <a:cubicBezTo>
                  <a:pt x="5972441" y="119639"/>
                  <a:pt x="5866772" y="191134"/>
                  <a:pt x="5768983" y="271837"/>
                </a:cubicBezTo>
                <a:lnTo>
                  <a:pt x="5711589"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5">
                    <a:lumMod val="50000"/>
                  </a:schemeClr>
                </a:solidFill>
              </a:rPr>
              <a:t>CLEAN ARCHITECTURE</a:t>
            </a:r>
          </a:p>
        </p:txBody>
      </p:sp>
      <p:sp>
        <p:nvSpPr>
          <p:cNvPr id="101" name="Freihandform: Form 100">
            <a:extLst>
              <a:ext uri="{FF2B5EF4-FFF2-40B4-BE49-F238E27FC236}">
                <a16:creationId xmlns:a16="http://schemas.microsoft.com/office/drawing/2014/main" id="{7B583455-3DC7-4225-AD3C-01AEA5103F72}"/>
              </a:ext>
            </a:extLst>
          </p:cNvPr>
          <p:cNvSpPr>
            <a:spLocks/>
          </p:cNvSpPr>
          <p:nvPr/>
        </p:nvSpPr>
        <p:spPr bwMode="gray">
          <a:xfrm>
            <a:off x="250826" y="1455618"/>
            <a:ext cx="5711887" cy="828000"/>
          </a:xfrm>
          <a:custGeom>
            <a:avLst/>
            <a:gdLst>
              <a:gd name="connsiteX0" fmla="*/ 0 w 5711887"/>
              <a:gd name="connsiteY0" fmla="*/ 0 h 828000"/>
              <a:gd name="connsiteX1" fmla="*/ 5711887 w 5711887"/>
              <a:gd name="connsiteY1" fmla="*/ 0 h 828000"/>
              <a:gd name="connsiteX2" fmla="*/ 5628376 w 5711887"/>
              <a:gd name="connsiteY2" fmla="*/ 75901 h 828000"/>
              <a:gd name="connsiteX3" fmla="*/ 5204045 w 5711887"/>
              <a:gd name="connsiteY3" fmla="*/ 705267 h 828000"/>
              <a:gd name="connsiteX4" fmla="*/ 5159124 w 5711887"/>
              <a:gd name="connsiteY4" fmla="*/ 828000 h 828000"/>
              <a:gd name="connsiteX5" fmla="*/ 0 w 5711887"/>
              <a:gd name="connsiteY5"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1887" h="828000">
                <a:moveTo>
                  <a:pt x="0" y="0"/>
                </a:moveTo>
                <a:lnTo>
                  <a:pt x="5711887" y="0"/>
                </a:lnTo>
                <a:lnTo>
                  <a:pt x="5628376" y="75901"/>
                </a:lnTo>
                <a:cubicBezTo>
                  <a:pt x="5449221" y="255055"/>
                  <a:pt x="5304239" y="468383"/>
                  <a:pt x="5204045" y="705267"/>
                </a:cubicBezTo>
                <a:lnTo>
                  <a:pt x="5159124"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a:tabLst>
                <a:tab pos="1431925" algn="l"/>
              </a:tabLst>
            </a:pPr>
            <a:r>
              <a:rPr lang="de-DE" sz="1100" dirty="0">
                <a:solidFill>
                  <a:srgbClr val="000000"/>
                </a:solidFill>
              </a:rPr>
              <a:t>Der zunehmenden Komplexität begegnen wir mit einem Best-Practice-Ansatz, um Daten zu kontrollieren und redundante oder nicht funktionsfähige Entwicklungen zu vermeiden.</a:t>
            </a:r>
            <a:br>
              <a:rPr lang="de-DE" sz="1100" dirty="0">
                <a:solidFill>
                  <a:srgbClr val="000000"/>
                </a:solidFill>
              </a:rPr>
            </a:br>
            <a:r>
              <a:rPr lang="de-DE" sz="1100" dirty="0">
                <a:solidFill>
                  <a:srgbClr val="000000"/>
                </a:solidFill>
              </a:rPr>
              <a:t>Wir bieten vernünftige, rasch umsetzbare Lösungen für interne wie äußere Bedürfnisse.</a:t>
            </a:r>
            <a:endParaRPr lang="en-US" sz="1100" dirty="0">
              <a:solidFill>
                <a:srgbClr val="000000"/>
              </a:solidFill>
            </a:endParaRPr>
          </a:p>
        </p:txBody>
      </p:sp>
      <p:sp>
        <p:nvSpPr>
          <p:cNvPr id="68" name="Titel 1">
            <a:extLst>
              <a:ext uri="{FF2B5EF4-FFF2-40B4-BE49-F238E27FC236}">
                <a16:creationId xmlns:a16="http://schemas.microsoft.com/office/drawing/2014/main" id="{AC76F02B-FBC6-4A41-81EF-2561DD597DD0}"/>
              </a:ext>
            </a:extLst>
          </p:cNvPr>
          <p:cNvSpPr>
            <a:spLocks noGrp="1"/>
          </p:cNvSpPr>
          <p:nvPr>
            <p:ph type="title" idx="4294967295"/>
          </p:nvPr>
        </p:nvSpPr>
        <p:spPr>
          <a:xfrm>
            <a:off x="251521" y="483518"/>
            <a:ext cx="6552727" cy="504056"/>
          </a:xfrm>
          <a:noFill/>
          <a:effectLst>
            <a:outerShdw blurRad="50800" dist="38100" dir="2700000" algn="tl" rotWithShape="0">
              <a:prstClr val="black">
                <a:alpha val="40000"/>
              </a:prstClr>
            </a:outerShdw>
          </a:effectLst>
        </p:spPr>
        <p:txBody>
          <a:bodyPr vert="horz" lIns="10800" anchor="ctr" anchorCtr="0"/>
          <a:lstStyle/>
          <a:p>
            <a:pPr algn="l">
              <a:buFont typeface="Arial" panose="020B0604020202020204" pitchFamily="34" charset="0"/>
            </a:pPr>
            <a:r>
              <a:rPr lang="en-US" sz="2400" dirty="0">
                <a:solidFill>
                  <a:schemeClr val="bg1"/>
                </a:solidFill>
                <a:latin typeface="+mn-lt"/>
                <a:ea typeface="+mn-ea"/>
                <a:cs typeface="+mn-cs"/>
              </a:rPr>
              <a:t>Highlights in Infrastructure &amp; Technology</a:t>
            </a:r>
          </a:p>
        </p:txBody>
      </p:sp>
      <p:sp>
        <p:nvSpPr>
          <p:cNvPr id="63" name="Freeform 7">
            <a:extLst>
              <a:ext uri="{FF2B5EF4-FFF2-40B4-BE49-F238E27FC236}">
                <a16:creationId xmlns:a16="http://schemas.microsoft.com/office/drawing/2014/main" id="{8FB32B93-0F64-4C7C-9ED7-20094D284FBD}"/>
              </a:ext>
            </a:extLst>
          </p:cNvPr>
          <p:cNvSpPr>
            <a:spLocks/>
          </p:cNvSpPr>
          <p:nvPr/>
        </p:nvSpPr>
        <p:spPr bwMode="gray">
          <a:xfrm>
            <a:off x="6654225" y="2174694"/>
            <a:ext cx="1561738" cy="1701074"/>
          </a:xfrm>
          <a:custGeom>
            <a:avLst/>
            <a:gdLst>
              <a:gd name="T0" fmla="*/ 292 w 1023"/>
              <a:gd name="T1" fmla="*/ 1153 h 1153"/>
              <a:gd name="T2" fmla="*/ 381 w 1023"/>
              <a:gd name="T3" fmla="*/ 963 h 1153"/>
              <a:gd name="T4" fmla="*/ 384 w 1023"/>
              <a:gd name="T5" fmla="*/ 696 h 1153"/>
              <a:gd name="T6" fmla="*/ 253 w 1023"/>
              <a:gd name="T7" fmla="*/ 600 h 1153"/>
              <a:gd name="T8" fmla="*/ 6 w 1023"/>
              <a:gd name="T9" fmla="*/ 563 h 1153"/>
              <a:gd name="T10" fmla="*/ 52 w 1023"/>
              <a:gd name="T11" fmla="*/ 547 h 1153"/>
              <a:gd name="T12" fmla="*/ 281 w 1023"/>
              <a:gd name="T13" fmla="*/ 579 h 1153"/>
              <a:gd name="T14" fmla="*/ 396 w 1023"/>
              <a:gd name="T15" fmla="*/ 648 h 1153"/>
              <a:gd name="T16" fmla="*/ 340 w 1023"/>
              <a:gd name="T17" fmla="*/ 436 h 1153"/>
              <a:gd name="T18" fmla="*/ 109 w 1023"/>
              <a:gd name="T19" fmla="*/ 303 h 1153"/>
              <a:gd name="T20" fmla="*/ 124 w 1023"/>
              <a:gd name="T21" fmla="*/ 287 h 1153"/>
              <a:gd name="T22" fmla="*/ 346 w 1023"/>
              <a:gd name="T23" fmla="*/ 412 h 1153"/>
              <a:gd name="T24" fmla="*/ 388 w 1023"/>
              <a:gd name="T25" fmla="*/ 431 h 1153"/>
              <a:gd name="T26" fmla="*/ 361 w 1023"/>
              <a:gd name="T27" fmla="*/ 53 h 1153"/>
              <a:gd name="T28" fmla="*/ 389 w 1023"/>
              <a:gd name="T29" fmla="*/ 24 h 1153"/>
              <a:gd name="T30" fmla="*/ 400 w 1023"/>
              <a:gd name="T31" fmla="*/ 383 h 1153"/>
              <a:gd name="T32" fmla="*/ 438 w 1023"/>
              <a:gd name="T33" fmla="*/ 599 h 1153"/>
              <a:gd name="T34" fmla="*/ 462 w 1023"/>
              <a:gd name="T35" fmla="*/ 615 h 1153"/>
              <a:gd name="T36" fmla="*/ 554 w 1023"/>
              <a:gd name="T37" fmla="*/ 304 h 1153"/>
              <a:gd name="T38" fmla="*/ 538 w 1023"/>
              <a:gd name="T39" fmla="*/ 196 h 1153"/>
              <a:gd name="T40" fmla="*/ 570 w 1023"/>
              <a:gd name="T41" fmla="*/ 387 h 1153"/>
              <a:gd name="T42" fmla="*/ 853 w 1023"/>
              <a:gd name="T43" fmla="*/ 179 h 1153"/>
              <a:gd name="T44" fmla="*/ 916 w 1023"/>
              <a:gd name="T45" fmla="*/ 187 h 1153"/>
              <a:gd name="T46" fmla="*/ 507 w 1023"/>
              <a:gd name="T47" fmla="*/ 579 h 1153"/>
              <a:gd name="T48" fmla="*/ 582 w 1023"/>
              <a:gd name="T49" fmla="*/ 605 h 1153"/>
              <a:gd name="T50" fmla="*/ 743 w 1023"/>
              <a:gd name="T51" fmla="*/ 453 h 1153"/>
              <a:gd name="T52" fmla="*/ 762 w 1023"/>
              <a:gd name="T53" fmla="*/ 436 h 1153"/>
              <a:gd name="T54" fmla="*/ 615 w 1023"/>
              <a:gd name="T55" fmla="*/ 613 h 1153"/>
              <a:gd name="T56" fmla="*/ 712 w 1023"/>
              <a:gd name="T57" fmla="*/ 688 h 1153"/>
              <a:gd name="T58" fmla="*/ 710 w 1023"/>
              <a:gd name="T59" fmla="*/ 727 h 1153"/>
              <a:gd name="T60" fmla="*/ 601 w 1023"/>
              <a:gd name="T61" fmla="*/ 626 h 1153"/>
              <a:gd name="T62" fmla="*/ 507 w 1023"/>
              <a:gd name="T63" fmla="*/ 674 h 1153"/>
              <a:gd name="T64" fmla="*/ 485 w 1023"/>
              <a:gd name="T65" fmla="*/ 915 h 1153"/>
              <a:gd name="T66" fmla="*/ 588 w 1023"/>
              <a:gd name="T67" fmla="*/ 1153 h 1153"/>
              <a:gd name="T68" fmla="*/ 292 w 1023"/>
              <a:gd name="T69" fmla="*/ 1153 h 1153"/>
              <a:gd name="connsiteX0" fmla="*/ 2813 w 8915"/>
              <a:gd name="connsiteY0" fmla="*/ 9909 h 9909"/>
              <a:gd name="connsiteX1" fmla="*/ 3683 w 8915"/>
              <a:gd name="connsiteY1" fmla="*/ 8261 h 9909"/>
              <a:gd name="connsiteX2" fmla="*/ 3713 w 8915"/>
              <a:gd name="connsiteY2" fmla="*/ 5945 h 9909"/>
              <a:gd name="connsiteX3" fmla="*/ 2432 w 8915"/>
              <a:gd name="connsiteY3" fmla="*/ 5113 h 9909"/>
              <a:gd name="connsiteX4" fmla="*/ 18 w 8915"/>
              <a:gd name="connsiteY4" fmla="*/ 4792 h 9909"/>
              <a:gd name="connsiteX5" fmla="*/ 467 w 8915"/>
              <a:gd name="connsiteY5" fmla="*/ 4653 h 9909"/>
              <a:gd name="connsiteX6" fmla="*/ 2706 w 8915"/>
              <a:gd name="connsiteY6" fmla="*/ 4931 h 9909"/>
              <a:gd name="connsiteX7" fmla="*/ 3830 w 8915"/>
              <a:gd name="connsiteY7" fmla="*/ 5529 h 9909"/>
              <a:gd name="connsiteX8" fmla="*/ 3283 w 8915"/>
              <a:gd name="connsiteY8" fmla="*/ 3690 h 9909"/>
              <a:gd name="connsiteX9" fmla="*/ 1024 w 8915"/>
              <a:gd name="connsiteY9" fmla="*/ 2537 h 9909"/>
              <a:gd name="connsiteX10" fmla="*/ 1171 w 8915"/>
              <a:gd name="connsiteY10" fmla="*/ 2398 h 9909"/>
              <a:gd name="connsiteX11" fmla="*/ 3341 w 8915"/>
              <a:gd name="connsiteY11" fmla="*/ 3482 h 9909"/>
              <a:gd name="connsiteX12" fmla="*/ 3752 w 8915"/>
              <a:gd name="connsiteY12" fmla="*/ 3647 h 9909"/>
              <a:gd name="connsiteX13" fmla="*/ 3488 w 8915"/>
              <a:gd name="connsiteY13" fmla="*/ 369 h 9909"/>
              <a:gd name="connsiteX14" fmla="*/ 3762 w 8915"/>
              <a:gd name="connsiteY14" fmla="*/ 117 h 9909"/>
              <a:gd name="connsiteX15" fmla="*/ 3869 w 8915"/>
              <a:gd name="connsiteY15" fmla="*/ 3231 h 9909"/>
              <a:gd name="connsiteX16" fmla="*/ 4241 w 8915"/>
              <a:gd name="connsiteY16" fmla="*/ 5104 h 9909"/>
              <a:gd name="connsiteX17" fmla="*/ 4475 w 8915"/>
              <a:gd name="connsiteY17" fmla="*/ 5243 h 9909"/>
              <a:gd name="connsiteX18" fmla="*/ 5374 w 8915"/>
              <a:gd name="connsiteY18" fmla="*/ 2546 h 9909"/>
              <a:gd name="connsiteX19" fmla="*/ 5218 w 8915"/>
              <a:gd name="connsiteY19" fmla="*/ 1609 h 9909"/>
              <a:gd name="connsiteX20" fmla="*/ 5531 w 8915"/>
              <a:gd name="connsiteY20" fmla="*/ 3265 h 9909"/>
              <a:gd name="connsiteX21" fmla="*/ 8913 w 8915"/>
              <a:gd name="connsiteY21" fmla="*/ 1531 h 9909"/>
              <a:gd name="connsiteX22" fmla="*/ 4915 w 8915"/>
              <a:gd name="connsiteY22" fmla="*/ 4931 h 9909"/>
              <a:gd name="connsiteX23" fmla="*/ 5648 w 8915"/>
              <a:gd name="connsiteY23" fmla="*/ 5156 h 9909"/>
              <a:gd name="connsiteX24" fmla="*/ 7222 w 8915"/>
              <a:gd name="connsiteY24" fmla="*/ 3838 h 9909"/>
              <a:gd name="connsiteX25" fmla="*/ 7408 w 8915"/>
              <a:gd name="connsiteY25" fmla="*/ 3690 h 9909"/>
              <a:gd name="connsiteX26" fmla="*/ 5971 w 8915"/>
              <a:gd name="connsiteY26" fmla="*/ 5226 h 9909"/>
              <a:gd name="connsiteX27" fmla="*/ 6919 w 8915"/>
              <a:gd name="connsiteY27" fmla="*/ 5876 h 9909"/>
              <a:gd name="connsiteX28" fmla="*/ 6899 w 8915"/>
              <a:gd name="connsiteY28" fmla="*/ 6214 h 9909"/>
              <a:gd name="connsiteX29" fmla="*/ 5834 w 8915"/>
              <a:gd name="connsiteY29" fmla="*/ 5338 h 9909"/>
              <a:gd name="connsiteX30" fmla="*/ 4915 w 8915"/>
              <a:gd name="connsiteY30" fmla="*/ 5755 h 9909"/>
              <a:gd name="connsiteX31" fmla="*/ 4700 w 8915"/>
              <a:gd name="connsiteY31" fmla="*/ 7845 h 9909"/>
              <a:gd name="connsiteX32" fmla="*/ 5707 w 8915"/>
              <a:gd name="connsiteY32" fmla="*/ 9909 h 9909"/>
              <a:gd name="connsiteX33" fmla="*/ 2813 w 8915"/>
              <a:gd name="connsiteY33" fmla="*/ 9909 h 9909"/>
              <a:gd name="connsiteX0" fmla="*/ 3155 w 8314"/>
              <a:gd name="connsiteY0" fmla="*/ 10000 h 10000"/>
              <a:gd name="connsiteX1" fmla="*/ 4131 w 8314"/>
              <a:gd name="connsiteY1" fmla="*/ 8337 h 10000"/>
              <a:gd name="connsiteX2" fmla="*/ 4165 w 8314"/>
              <a:gd name="connsiteY2" fmla="*/ 6000 h 10000"/>
              <a:gd name="connsiteX3" fmla="*/ 2728 w 8314"/>
              <a:gd name="connsiteY3" fmla="*/ 5160 h 10000"/>
              <a:gd name="connsiteX4" fmla="*/ 20 w 8314"/>
              <a:gd name="connsiteY4" fmla="*/ 4836 h 10000"/>
              <a:gd name="connsiteX5" fmla="*/ 524 w 8314"/>
              <a:gd name="connsiteY5" fmla="*/ 4696 h 10000"/>
              <a:gd name="connsiteX6" fmla="*/ 3035 w 8314"/>
              <a:gd name="connsiteY6" fmla="*/ 4976 h 10000"/>
              <a:gd name="connsiteX7" fmla="*/ 4296 w 8314"/>
              <a:gd name="connsiteY7" fmla="*/ 5580 h 10000"/>
              <a:gd name="connsiteX8" fmla="*/ 3683 w 8314"/>
              <a:gd name="connsiteY8" fmla="*/ 3724 h 10000"/>
              <a:gd name="connsiteX9" fmla="*/ 1149 w 8314"/>
              <a:gd name="connsiteY9" fmla="*/ 2560 h 10000"/>
              <a:gd name="connsiteX10" fmla="*/ 1314 w 8314"/>
              <a:gd name="connsiteY10" fmla="*/ 2420 h 10000"/>
              <a:gd name="connsiteX11" fmla="*/ 3748 w 8314"/>
              <a:gd name="connsiteY11" fmla="*/ 3514 h 10000"/>
              <a:gd name="connsiteX12" fmla="*/ 4209 w 8314"/>
              <a:gd name="connsiteY12" fmla="*/ 3680 h 10000"/>
              <a:gd name="connsiteX13" fmla="*/ 3913 w 8314"/>
              <a:gd name="connsiteY13" fmla="*/ 372 h 10000"/>
              <a:gd name="connsiteX14" fmla="*/ 4220 w 8314"/>
              <a:gd name="connsiteY14" fmla="*/ 118 h 10000"/>
              <a:gd name="connsiteX15" fmla="*/ 4340 w 8314"/>
              <a:gd name="connsiteY15" fmla="*/ 3261 h 10000"/>
              <a:gd name="connsiteX16" fmla="*/ 4757 w 8314"/>
              <a:gd name="connsiteY16" fmla="*/ 5151 h 10000"/>
              <a:gd name="connsiteX17" fmla="*/ 5020 w 8314"/>
              <a:gd name="connsiteY17" fmla="*/ 5291 h 10000"/>
              <a:gd name="connsiteX18" fmla="*/ 6028 w 8314"/>
              <a:gd name="connsiteY18" fmla="*/ 2569 h 10000"/>
              <a:gd name="connsiteX19" fmla="*/ 5853 w 8314"/>
              <a:gd name="connsiteY19" fmla="*/ 1624 h 10000"/>
              <a:gd name="connsiteX20" fmla="*/ 6204 w 8314"/>
              <a:gd name="connsiteY20" fmla="*/ 3295 h 10000"/>
              <a:gd name="connsiteX21" fmla="*/ 5513 w 8314"/>
              <a:gd name="connsiteY21" fmla="*/ 4976 h 10000"/>
              <a:gd name="connsiteX22" fmla="*/ 6335 w 8314"/>
              <a:gd name="connsiteY22" fmla="*/ 5203 h 10000"/>
              <a:gd name="connsiteX23" fmla="*/ 8101 w 8314"/>
              <a:gd name="connsiteY23" fmla="*/ 3873 h 10000"/>
              <a:gd name="connsiteX24" fmla="*/ 8310 w 8314"/>
              <a:gd name="connsiteY24" fmla="*/ 3724 h 10000"/>
              <a:gd name="connsiteX25" fmla="*/ 6698 w 8314"/>
              <a:gd name="connsiteY25" fmla="*/ 5274 h 10000"/>
              <a:gd name="connsiteX26" fmla="*/ 7761 w 8314"/>
              <a:gd name="connsiteY26" fmla="*/ 5930 h 10000"/>
              <a:gd name="connsiteX27" fmla="*/ 7739 w 8314"/>
              <a:gd name="connsiteY27" fmla="*/ 6271 h 10000"/>
              <a:gd name="connsiteX28" fmla="*/ 6544 w 8314"/>
              <a:gd name="connsiteY28" fmla="*/ 5387 h 10000"/>
              <a:gd name="connsiteX29" fmla="*/ 5513 w 8314"/>
              <a:gd name="connsiteY29" fmla="*/ 5808 h 10000"/>
              <a:gd name="connsiteX30" fmla="*/ 5272 w 8314"/>
              <a:gd name="connsiteY30" fmla="*/ 7917 h 10000"/>
              <a:gd name="connsiteX31" fmla="*/ 6402 w 8314"/>
              <a:gd name="connsiteY31" fmla="*/ 10000 h 10000"/>
              <a:gd name="connsiteX32" fmla="*/ 3155 w 8314"/>
              <a:gd name="connsiteY32"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1382 w 10001"/>
              <a:gd name="connsiteY9" fmla="*/ 2560 h 10000"/>
              <a:gd name="connsiteX10" fmla="*/ 4508 w 10001"/>
              <a:gd name="connsiteY10" fmla="*/ 3514 h 10000"/>
              <a:gd name="connsiteX11" fmla="*/ 5063 w 10001"/>
              <a:gd name="connsiteY11" fmla="*/ 3680 h 10000"/>
              <a:gd name="connsiteX12" fmla="*/ 4707 w 10001"/>
              <a:gd name="connsiteY12" fmla="*/ 372 h 10000"/>
              <a:gd name="connsiteX13" fmla="*/ 5076 w 10001"/>
              <a:gd name="connsiteY13" fmla="*/ 118 h 10000"/>
              <a:gd name="connsiteX14" fmla="*/ 5220 w 10001"/>
              <a:gd name="connsiteY14" fmla="*/ 3261 h 10000"/>
              <a:gd name="connsiteX15" fmla="*/ 5722 w 10001"/>
              <a:gd name="connsiteY15" fmla="*/ 5151 h 10000"/>
              <a:gd name="connsiteX16" fmla="*/ 6038 w 10001"/>
              <a:gd name="connsiteY16" fmla="*/ 5291 h 10000"/>
              <a:gd name="connsiteX17" fmla="*/ 7250 w 10001"/>
              <a:gd name="connsiteY17" fmla="*/ 2569 h 10000"/>
              <a:gd name="connsiteX18" fmla="*/ 7040 w 10001"/>
              <a:gd name="connsiteY18" fmla="*/ 1624 h 10000"/>
              <a:gd name="connsiteX19" fmla="*/ 7462 w 10001"/>
              <a:gd name="connsiteY19" fmla="*/ 3295 h 10000"/>
              <a:gd name="connsiteX20" fmla="*/ 6631 w 10001"/>
              <a:gd name="connsiteY20" fmla="*/ 4976 h 10000"/>
              <a:gd name="connsiteX21" fmla="*/ 7620 w 10001"/>
              <a:gd name="connsiteY21" fmla="*/ 5203 h 10000"/>
              <a:gd name="connsiteX22" fmla="*/ 9744 w 10001"/>
              <a:gd name="connsiteY22" fmla="*/ 3873 h 10000"/>
              <a:gd name="connsiteX23" fmla="*/ 9995 w 10001"/>
              <a:gd name="connsiteY23" fmla="*/ 3724 h 10000"/>
              <a:gd name="connsiteX24" fmla="*/ 8056 w 10001"/>
              <a:gd name="connsiteY24" fmla="*/ 5274 h 10000"/>
              <a:gd name="connsiteX25" fmla="*/ 9335 w 10001"/>
              <a:gd name="connsiteY25" fmla="*/ 5930 h 10000"/>
              <a:gd name="connsiteX26" fmla="*/ 9308 w 10001"/>
              <a:gd name="connsiteY26" fmla="*/ 6271 h 10000"/>
              <a:gd name="connsiteX27" fmla="*/ 7871 w 10001"/>
              <a:gd name="connsiteY27" fmla="*/ 5387 h 10000"/>
              <a:gd name="connsiteX28" fmla="*/ 6631 w 10001"/>
              <a:gd name="connsiteY28" fmla="*/ 5808 h 10000"/>
              <a:gd name="connsiteX29" fmla="*/ 6341 w 10001"/>
              <a:gd name="connsiteY29" fmla="*/ 7917 h 10000"/>
              <a:gd name="connsiteX30" fmla="*/ 7700 w 10001"/>
              <a:gd name="connsiteY30" fmla="*/ 10000 h 10000"/>
              <a:gd name="connsiteX31" fmla="*/ 3795 w 10001"/>
              <a:gd name="connsiteY31"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4508 w 10001"/>
              <a:gd name="connsiteY9" fmla="*/ 3514 h 10000"/>
              <a:gd name="connsiteX10" fmla="*/ 5063 w 10001"/>
              <a:gd name="connsiteY10" fmla="*/ 3680 h 10000"/>
              <a:gd name="connsiteX11" fmla="*/ 4707 w 10001"/>
              <a:gd name="connsiteY11" fmla="*/ 372 h 10000"/>
              <a:gd name="connsiteX12" fmla="*/ 5076 w 10001"/>
              <a:gd name="connsiteY12" fmla="*/ 118 h 10000"/>
              <a:gd name="connsiteX13" fmla="*/ 5220 w 10001"/>
              <a:gd name="connsiteY13" fmla="*/ 3261 h 10000"/>
              <a:gd name="connsiteX14" fmla="*/ 5722 w 10001"/>
              <a:gd name="connsiteY14" fmla="*/ 5151 h 10000"/>
              <a:gd name="connsiteX15" fmla="*/ 6038 w 10001"/>
              <a:gd name="connsiteY15" fmla="*/ 5291 h 10000"/>
              <a:gd name="connsiteX16" fmla="*/ 7250 w 10001"/>
              <a:gd name="connsiteY16" fmla="*/ 2569 h 10000"/>
              <a:gd name="connsiteX17" fmla="*/ 7040 w 10001"/>
              <a:gd name="connsiteY17" fmla="*/ 1624 h 10000"/>
              <a:gd name="connsiteX18" fmla="*/ 7462 w 10001"/>
              <a:gd name="connsiteY18" fmla="*/ 3295 h 10000"/>
              <a:gd name="connsiteX19" fmla="*/ 6631 w 10001"/>
              <a:gd name="connsiteY19" fmla="*/ 4976 h 10000"/>
              <a:gd name="connsiteX20" fmla="*/ 7620 w 10001"/>
              <a:gd name="connsiteY20" fmla="*/ 5203 h 10000"/>
              <a:gd name="connsiteX21" fmla="*/ 9744 w 10001"/>
              <a:gd name="connsiteY21" fmla="*/ 3873 h 10000"/>
              <a:gd name="connsiteX22" fmla="*/ 9995 w 10001"/>
              <a:gd name="connsiteY22" fmla="*/ 3724 h 10000"/>
              <a:gd name="connsiteX23" fmla="*/ 8056 w 10001"/>
              <a:gd name="connsiteY23" fmla="*/ 5274 h 10000"/>
              <a:gd name="connsiteX24" fmla="*/ 9335 w 10001"/>
              <a:gd name="connsiteY24" fmla="*/ 5930 h 10000"/>
              <a:gd name="connsiteX25" fmla="*/ 9308 w 10001"/>
              <a:gd name="connsiteY25" fmla="*/ 6271 h 10000"/>
              <a:gd name="connsiteX26" fmla="*/ 7871 w 10001"/>
              <a:gd name="connsiteY26" fmla="*/ 5387 h 10000"/>
              <a:gd name="connsiteX27" fmla="*/ 6631 w 10001"/>
              <a:gd name="connsiteY27" fmla="*/ 5808 h 10000"/>
              <a:gd name="connsiteX28" fmla="*/ 6341 w 10001"/>
              <a:gd name="connsiteY28" fmla="*/ 7917 h 10000"/>
              <a:gd name="connsiteX29" fmla="*/ 7700 w 10001"/>
              <a:gd name="connsiteY29" fmla="*/ 10000 h 10000"/>
              <a:gd name="connsiteX30" fmla="*/ 3795 w 10001"/>
              <a:gd name="connsiteY3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01" h="10000">
                <a:moveTo>
                  <a:pt x="3795" y="10000"/>
                </a:moveTo>
                <a:cubicBezTo>
                  <a:pt x="3902" y="9974"/>
                  <a:pt x="4798" y="9116"/>
                  <a:pt x="4969" y="8337"/>
                </a:cubicBezTo>
                <a:cubicBezTo>
                  <a:pt x="5141" y="7514"/>
                  <a:pt x="5141" y="6237"/>
                  <a:pt x="5010" y="6000"/>
                </a:cubicBezTo>
                <a:cubicBezTo>
                  <a:pt x="5010" y="6000"/>
                  <a:pt x="4640" y="5291"/>
                  <a:pt x="3281" y="5160"/>
                </a:cubicBezTo>
                <a:cubicBezTo>
                  <a:pt x="1922" y="5029"/>
                  <a:pt x="115" y="4906"/>
                  <a:pt x="24" y="4836"/>
                </a:cubicBezTo>
                <a:cubicBezTo>
                  <a:pt x="-55" y="4766"/>
                  <a:pt x="51" y="4608"/>
                  <a:pt x="630" y="4696"/>
                </a:cubicBezTo>
                <a:cubicBezTo>
                  <a:pt x="1210" y="4774"/>
                  <a:pt x="3190" y="4819"/>
                  <a:pt x="3650" y="4976"/>
                </a:cubicBezTo>
                <a:cubicBezTo>
                  <a:pt x="4112" y="5125"/>
                  <a:pt x="5167" y="5580"/>
                  <a:pt x="5167" y="5580"/>
                </a:cubicBezTo>
                <a:cubicBezTo>
                  <a:pt x="5167" y="5580"/>
                  <a:pt x="4540" y="4068"/>
                  <a:pt x="4430" y="3724"/>
                </a:cubicBezTo>
                <a:cubicBezTo>
                  <a:pt x="4320" y="3380"/>
                  <a:pt x="4403" y="3521"/>
                  <a:pt x="4508" y="3514"/>
                </a:cubicBezTo>
                <a:cubicBezTo>
                  <a:pt x="4903" y="3943"/>
                  <a:pt x="5114" y="4031"/>
                  <a:pt x="5063" y="3680"/>
                </a:cubicBezTo>
                <a:cubicBezTo>
                  <a:pt x="5010" y="3330"/>
                  <a:pt x="4482" y="783"/>
                  <a:pt x="4707" y="372"/>
                </a:cubicBezTo>
                <a:cubicBezTo>
                  <a:pt x="4930" y="-30"/>
                  <a:pt x="5141" y="-92"/>
                  <a:pt x="5076" y="118"/>
                </a:cubicBezTo>
                <a:cubicBezTo>
                  <a:pt x="5010" y="328"/>
                  <a:pt x="5035" y="2464"/>
                  <a:pt x="5220" y="3261"/>
                </a:cubicBezTo>
                <a:cubicBezTo>
                  <a:pt x="5391" y="4048"/>
                  <a:pt x="5722" y="5151"/>
                  <a:pt x="5722" y="5151"/>
                </a:cubicBezTo>
                <a:cubicBezTo>
                  <a:pt x="5722" y="5151"/>
                  <a:pt x="5800" y="5834"/>
                  <a:pt x="6038" y="5291"/>
                </a:cubicBezTo>
                <a:cubicBezTo>
                  <a:pt x="6288" y="4740"/>
                  <a:pt x="7436" y="3347"/>
                  <a:pt x="7250" y="2569"/>
                </a:cubicBezTo>
                <a:cubicBezTo>
                  <a:pt x="7080" y="1790"/>
                  <a:pt x="6777" y="1440"/>
                  <a:pt x="7040" y="1624"/>
                </a:cubicBezTo>
                <a:cubicBezTo>
                  <a:pt x="7305" y="1807"/>
                  <a:pt x="7606" y="2893"/>
                  <a:pt x="7462" y="3295"/>
                </a:cubicBezTo>
                <a:cubicBezTo>
                  <a:pt x="7394" y="3854"/>
                  <a:pt x="6605" y="4658"/>
                  <a:pt x="6631" y="4976"/>
                </a:cubicBezTo>
                <a:cubicBezTo>
                  <a:pt x="6657" y="5294"/>
                  <a:pt x="7159" y="5335"/>
                  <a:pt x="7620" y="5203"/>
                </a:cubicBezTo>
                <a:cubicBezTo>
                  <a:pt x="8293" y="5011"/>
                  <a:pt x="9625" y="4014"/>
                  <a:pt x="9744" y="3873"/>
                </a:cubicBezTo>
                <a:cubicBezTo>
                  <a:pt x="9876" y="3716"/>
                  <a:pt x="10034" y="3540"/>
                  <a:pt x="9995" y="3724"/>
                </a:cubicBezTo>
                <a:cubicBezTo>
                  <a:pt x="9968" y="3909"/>
                  <a:pt x="8438" y="5177"/>
                  <a:pt x="8056" y="5274"/>
                </a:cubicBezTo>
                <a:cubicBezTo>
                  <a:pt x="8478" y="5317"/>
                  <a:pt x="9032" y="5720"/>
                  <a:pt x="9335" y="5930"/>
                </a:cubicBezTo>
                <a:cubicBezTo>
                  <a:pt x="9638" y="6140"/>
                  <a:pt x="9375" y="6359"/>
                  <a:pt x="9308" y="6271"/>
                </a:cubicBezTo>
                <a:cubicBezTo>
                  <a:pt x="8661" y="5492"/>
                  <a:pt x="8148" y="5501"/>
                  <a:pt x="7871" y="5387"/>
                </a:cubicBezTo>
                <a:cubicBezTo>
                  <a:pt x="7185" y="5353"/>
                  <a:pt x="6841" y="5632"/>
                  <a:pt x="6631" y="5808"/>
                </a:cubicBezTo>
                <a:cubicBezTo>
                  <a:pt x="6051" y="6271"/>
                  <a:pt x="6236" y="6989"/>
                  <a:pt x="6341" y="7917"/>
                </a:cubicBezTo>
                <a:cubicBezTo>
                  <a:pt x="6447" y="8835"/>
                  <a:pt x="7700" y="10000"/>
                  <a:pt x="7700" y="10000"/>
                </a:cubicBezTo>
                <a:lnTo>
                  <a:pt x="3795" y="10000"/>
                </a:ln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Oval 12">
            <a:extLst>
              <a:ext uri="{FF2B5EF4-FFF2-40B4-BE49-F238E27FC236}">
                <a16:creationId xmlns:a16="http://schemas.microsoft.com/office/drawing/2014/main" id="{140172F8-BF90-4369-9174-30825E89D523}"/>
              </a:ext>
            </a:extLst>
          </p:cNvPr>
          <p:cNvSpPr>
            <a:spLocks noChangeArrowheads="1"/>
          </p:cNvSpPr>
          <p:nvPr/>
        </p:nvSpPr>
        <p:spPr bwMode="gray">
          <a:xfrm>
            <a:off x="6064280" y="1878454"/>
            <a:ext cx="700880" cy="701777"/>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Organisation &amp; Processes</a:t>
            </a:r>
          </a:p>
        </p:txBody>
      </p:sp>
      <p:sp>
        <p:nvSpPr>
          <p:cNvPr id="65" name="Oval 13">
            <a:extLst>
              <a:ext uri="{FF2B5EF4-FFF2-40B4-BE49-F238E27FC236}">
                <a16:creationId xmlns:a16="http://schemas.microsoft.com/office/drawing/2014/main" id="{2B69820D-C107-47AE-AA3A-1769E0503209}"/>
              </a:ext>
            </a:extLst>
          </p:cNvPr>
          <p:cNvSpPr>
            <a:spLocks noChangeArrowheads="1"/>
          </p:cNvSpPr>
          <p:nvPr/>
        </p:nvSpPr>
        <p:spPr bwMode="gray">
          <a:xfrm>
            <a:off x="6176456" y="2478823"/>
            <a:ext cx="678445" cy="677548"/>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66" name="Oval 14">
            <a:extLst>
              <a:ext uri="{FF2B5EF4-FFF2-40B4-BE49-F238E27FC236}">
                <a16:creationId xmlns:a16="http://schemas.microsoft.com/office/drawing/2014/main" id="{84F8E41E-389A-490E-9EC7-F51444E5E37C}"/>
              </a:ext>
            </a:extLst>
          </p:cNvPr>
          <p:cNvSpPr>
            <a:spLocks noChangeArrowheads="1"/>
          </p:cNvSpPr>
          <p:nvPr/>
        </p:nvSpPr>
        <p:spPr bwMode="gray">
          <a:xfrm>
            <a:off x="6871952" y="2687920"/>
            <a:ext cx="474732" cy="474732"/>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Partner</a:t>
            </a:r>
            <a:br>
              <a:rPr lang="en-US" sz="800" dirty="0">
                <a:solidFill>
                  <a:schemeClr val="bg2"/>
                </a:solidFill>
                <a:cs typeface="Arial" panose="020B0604020202020204" pitchFamily="34" charset="0"/>
              </a:rPr>
            </a:br>
            <a:r>
              <a:rPr lang="en-US" sz="800" dirty="0">
                <a:solidFill>
                  <a:schemeClr val="bg2"/>
                </a:solidFill>
                <a:cs typeface="Arial" panose="020B0604020202020204" pitchFamily="34" charset="0"/>
              </a:rPr>
              <a:t>up</a:t>
            </a:r>
          </a:p>
        </p:txBody>
      </p:sp>
      <p:sp>
        <p:nvSpPr>
          <p:cNvPr id="67" name="Oval 15">
            <a:extLst>
              <a:ext uri="{FF2B5EF4-FFF2-40B4-BE49-F238E27FC236}">
                <a16:creationId xmlns:a16="http://schemas.microsoft.com/office/drawing/2014/main" id="{87C47C82-AF5A-4881-AC95-9077B8077E0B}"/>
              </a:ext>
            </a:extLst>
          </p:cNvPr>
          <p:cNvSpPr>
            <a:spLocks noChangeArrowheads="1"/>
          </p:cNvSpPr>
          <p:nvPr/>
        </p:nvSpPr>
        <p:spPr bwMode="gray">
          <a:xfrm>
            <a:off x="6680804" y="2043577"/>
            <a:ext cx="610241" cy="61113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SecOps</a:t>
            </a:r>
          </a:p>
        </p:txBody>
      </p:sp>
      <p:sp>
        <p:nvSpPr>
          <p:cNvPr id="69" name="Oval 16">
            <a:extLst>
              <a:ext uri="{FF2B5EF4-FFF2-40B4-BE49-F238E27FC236}">
                <a16:creationId xmlns:a16="http://schemas.microsoft.com/office/drawing/2014/main" id="{1CDF3F33-0D8B-4E5E-A3E4-A040906E5069}"/>
              </a:ext>
            </a:extLst>
          </p:cNvPr>
          <p:cNvSpPr>
            <a:spLocks noChangeArrowheads="1"/>
          </p:cNvSpPr>
          <p:nvPr/>
        </p:nvSpPr>
        <p:spPr bwMode="gray">
          <a:xfrm>
            <a:off x="6369401" y="1454874"/>
            <a:ext cx="576139" cy="57613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Enabling</a:t>
            </a:r>
          </a:p>
        </p:txBody>
      </p:sp>
      <p:sp>
        <p:nvSpPr>
          <p:cNvPr id="71" name="Oval 18">
            <a:extLst>
              <a:ext uri="{FF2B5EF4-FFF2-40B4-BE49-F238E27FC236}">
                <a16:creationId xmlns:a16="http://schemas.microsoft.com/office/drawing/2014/main" id="{8D81CC2B-0A5D-45B9-A7B6-AB8138713B36}"/>
              </a:ext>
            </a:extLst>
          </p:cNvPr>
          <p:cNvSpPr>
            <a:spLocks noChangeArrowheads="1"/>
          </p:cNvSpPr>
          <p:nvPr/>
        </p:nvSpPr>
        <p:spPr bwMode="gray">
          <a:xfrm>
            <a:off x="7579114" y="1352569"/>
            <a:ext cx="349991" cy="351786"/>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72" name="Oval 19">
            <a:extLst>
              <a:ext uri="{FF2B5EF4-FFF2-40B4-BE49-F238E27FC236}">
                <a16:creationId xmlns:a16="http://schemas.microsoft.com/office/drawing/2014/main" id="{037261F0-9765-463F-BE44-E6F718D5DEC5}"/>
              </a:ext>
            </a:extLst>
          </p:cNvPr>
          <p:cNvSpPr>
            <a:spLocks noChangeArrowheads="1"/>
          </p:cNvSpPr>
          <p:nvPr/>
        </p:nvSpPr>
        <p:spPr bwMode="gray">
          <a:xfrm>
            <a:off x="7494757" y="1647818"/>
            <a:ext cx="722418" cy="722418"/>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Unified</a:t>
            </a:r>
            <a:br>
              <a:rPr lang="en-US" sz="800" dirty="0">
                <a:solidFill>
                  <a:schemeClr val="bg2"/>
                </a:solidFill>
                <a:cs typeface="Arial" panose="020B0604020202020204" pitchFamily="34" charset="0"/>
              </a:rPr>
            </a:br>
            <a:r>
              <a:rPr lang="en-US" sz="800" dirty="0">
                <a:solidFill>
                  <a:schemeClr val="bg2"/>
                </a:solidFill>
                <a:cs typeface="Arial" panose="020B0604020202020204" pitchFamily="34" charset="0"/>
              </a:rPr>
              <a:t>IT</a:t>
            </a:r>
            <a:endParaRPr lang="en-GB" sz="800" dirty="0">
              <a:solidFill>
                <a:schemeClr val="bg2"/>
              </a:solidFill>
              <a:cs typeface="Arial" panose="020B0604020202020204" pitchFamily="34" charset="0"/>
            </a:endParaRPr>
          </a:p>
        </p:txBody>
      </p:sp>
      <p:sp>
        <p:nvSpPr>
          <p:cNvPr id="73" name="Oval 20">
            <a:extLst>
              <a:ext uri="{FF2B5EF4-FFF2-40B4-BE49-F238E27FC236}">
                <a16:creationId xmlns:a16="http://schemas.microsoft.com/office/drawing/2014/main" id="{7CA725F8-6DF3-4CB1-A39D-E1D3B260DD24}"/>
              </a:ext>
            </a:extLst>
          </p:cNvPr>
          <p:cNvSpPr>
            <a:spLocks noChangeArrowheads="1"/>
          </p:cNvSpPr>
          <p:nvPr/>
        </p:nvSpPr>
        <p:spPr bwMode="gray">
          <a:xfrm>
            <a:off x="8104999" y="1518590"/>
            <a:ext cx="926131" cy="926131"/>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2"/>
                </a:solidFill>
                <a:cs typeface="Arial" panose="020B0604020202020204" pitchFamily="34" charset="0"/>
              </a:rPr>
              <a:t>Clean Architecture</a:t>
            </a:r>
          </a:p>
        </p:txBody>
      </p:sp>
      <p:sp>
        <p:nvSpPr>
          <p:cNvPr id="74" name="Oval 21">
            <a:extLst>
              <a:ext uri="{FF2B5EF4-FFF2-40B4-BE49-F238E27FC236}">
                <a16:creationId xmlns:a16="http://schemas.microsoft.com/office/drawing/2014/main" id="{4AF454AB-6B7F-4B1B-9ADD-09726DB0675C}"/>
              </a:ext>
            </a:extLst>
          </p:cNvPr>
          <p:cNvSpPr>
            <a:spLocks noChangeArrowheads="1"/>
          </p:cNvSpPr>
          <p:nvPr/>
        </p:nvSpPr>
        <p:spPr bwMode="gray">
          <a:xfrm>
            <a:off x="8037693" y="2292161"/>
            <a:ext cx="621010" cy="621010"/>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de-DE" sz="800" noProof="1">
                <a:solidFill>
                  <a:schemeClr val="bg2"/>
                </a:solidFill>
                <a:cs typeface="Arial" panose="020B0604020202020204" pitchFamily="34" charset="0"/>
              </a:rPr>
              <a:t>Data Dominion</a:t>
            </a:r>
            <a:endParaRPr lang="en-US" sz="800" dirty="0">
              <a:solidFill>
                <a:schemeClr val="bg2"/>
              </a:solidFill>
              <a:cs typeface="Arial" panose="020B0604020202020204" pitchFamily="34" charset="0"/>
            </a:endParaRPr>
          </a:p>
        </p:txBody>
      </p:sp>
      <p:sp>
        <p:nvSpPr>
          <p:cNvPr id="75" name="Oval 22">
            <a:extLst>
              <a:ext uri="{FF2B5EF4-FFF2-40B4-BE49-F238E27FC236}">
                <a16:creationId xmlns:a16="http://schemas.microsoft.com/office/drawing/2014/main" id="{2EB81A7B-0698-4B2A-9990-1B1F8646C580}"/>
              </a:ext>
            </a:extLst>
          </p:cNvPr>
          <p:cNvSpPr>
            <a:spLocks noChangeArrowheads="1"/>
          </p:cNvSpPr>
          <p:nvPr/>
        </p:nvSpPr>
        <p:spPr bwMode="gray">
          <a:xfrm>
            <a:off x="7634754" y="2370236"/>
            <a:ext cx="453195" cy="45319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Boost</a:t>
            </a:r>
          </a:p>
        </p:txBody>
      </p:sp>
      <p:sp>
        <p:nvSpPr>
          <p:cNvPr id="76" name="Oval 23">
            <a:extLst>
              <a:ext uri="{FF2B5EF4-FFF2-40B4-BE49-F238E27FC236}">
                <a16:creationId xmlns:a16="http://schemas.microsoft.com/office/drawing/2014/main" id="{38D817A4-82D8-4FA8-9668-80926F6EB4FF}"/>
              </a:ext>
            </a:extLst>
          </p:cNvPr>
          <p:cNvSpPr>
            <a:spLocks noChangeArrowheads="1"/>
          </p:cNvSpPr>
          <p:nvPr/>
        </p:nvSpPr>
        <p:spPr bwMode="gray">
          <a:xfrm>
            <a:off x="7261430" y="2179984"/>
            <a:ext cx="362555" cy="35986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77" name="Grafik 76" descr="Dirigent">
            <a:extLst>
              <a:ext uri="{FF2B5EF4-FFF2-40B4-BE49-F238E27FC236}">
                <a16:creationId xmlns:a16="http://schemas.microsoft.com/office/drawing/2014/main" id="{0337B044-47C0-4A38-838C-C303518BFA5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19538" y="2228456"/>
            <a:ext cx="241905" cy="241905"/>
          </a:xfrm>
          <a:prstGeom prst="rect">
            <a:avLst/>
          </a:prstGeom>
        </p:spPr>
      </p:pic>
      <p:pic>
        <p:nvPicPr>
          <p:cNvPr id="78" name="Grafik 77" descr="LKW">
            <a:extLst>
              <a:ext uri="{FF2B5EF4-FFF2-40B4-BE49-F238E27FC236}">
                <a16:creationId xmlns:a16="http://schemas.microsoft.com/office/drawing/2014/main" id="{C91A9190-B13F-47F2-9138-5C12DF9D273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63471" y="1416482"/>
            <a:ext cx="215027" cy="215027"/>
          </a:xfrm>
          <a:prstGeom prst="rect">
            <a:avLst/>
          </a:prstGeom>
        </p:spPr>
      </p:pic>
      <p:sp>
        <p:nvSpPr>
          <p:cNvPr id="79" name="Oval 13">
            <a:extLst>
              <a:ext uri="{FF2B5EF4-FFF2-40B4-BE49-F238E27FC236}">
                <a16:creationId xmlns:a16="http://schemas.microsoft.com/office/drawing/2014/main" id="{C4797427-8732-48E7-9243-D83E709EF251}"/>
              </a:ext>
            </a:extLst>
          </p:cNvPr>
          <p:cNvSpPr>
            <a:spLocks noChangeArrowheads="1"/>
          </p:cNvSpPr>
          <p:nvPr/>
        </p:nvSpPr>
        <p:spPr bwMode="gray">
          <a:xfrm>
            <a:off x="7748085" y="3373955"/>
            <a:ext cx="678445" cy="677548"/>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US" altLang="de-DE" sz="600" noProof="1">
                <a:solidFill>
                  <a:schemeClr val="bg1"/>
                </a:solidFill>
              </a:rPr>
              <a:t>People &amp; Development</a:t>
            </a:r>
            <a:endParaRPr lang="en-US" sz="600" dirty="0">
              <a:solidFill>
                <a:schemeClr val="bg1"/>
              </a:solidFill>
            </a:endParaRPr>
          </a:p>
        </p:txBody>
      </p:sp>
      <p:sp>
        <p:nvSpPr>
          <p:cNvPr id="80" name="Oval 22">
            <a:extLst>
              <a:ext uri="{FF2B5EF4-FFF2-40B4-BE49-F238E27FC236}">
                <a16:creationId xmlns:a16="http://schemas.microsoft.com/office/drawing/2014/main" id="{66CA3F35-3B69-44EB-87C5-B0E9AB2FCA31}"/>
              </a:ext>
            </a:extLst>
          </p:cNvPr>
          <p:cNvSpPr>
            <a:spLocks noChangeArrowheads="1"/>
          </p:cNvSpPr>
          <p:nvPr/>
        </p:nvSpPr>
        <p:spPr bwMode="gray">
          <a:xfrm>
            <a:off x="7923604" y="2831098"/>
            <a:ext cx="453195" cy="45319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82" name="Grafik 81" descr="Eimer und Wischmopp">
            <a:extLst>
              <a:ext uri="{FF2B5EF4-FFF2-40B4-BE49-F238E27FC236}">
                <a16:creationId xmlns:a16="http://schemas.microsoft.com/office/drawing/2014/main" id="{75DE7B87-2DB2-49EC-8193-7AFFECF850C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99469" y="2912494"/>
            <a:ext cx="275806" cy="275806"/>
          </a:xfrm>
          <a:prstGeom prst="rect">
            <a:avLst/>
          </a:prstGeom>
        </p:spPr>
      </p:pic>
      <p:pic>
        <p:nvPicPr>
          <p:cNvPr id="83" name="Grafik 82" descr="Tyrannosaurus Rex">
            <a:extLst>
              <a:ext uri="{FF2B5EF4-FFF2-40B4-BE49-F238E27FC236}">
                <a16:creationId xmlns:a16="http://schemas.microsoft.com/office/drawing/2014/main" id="{D2F2BF5E-9A6F-4F08-AB89-F8EE2F0559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79104" y="2590233"/>
            <a:ext cx="481729" cy="481729"/>
          </a:xfrm>
          <a:prstGeom prst="rect">
            <a:avLst/>
          </a:prstGeom>
        </p:spPr>
      </p:pic>
      <p:grpSp>
        <p:nvGrpSpPr>
          <p:cNvPr id="134" name="Group 32">
            <a:extLst>
              <a:ext uri="{FF2B5EF4-FFF2-40B4-BE49-F238E27FC236}">
                <a16:creationId xmlns:a16="http://schemas.microsoft.com/office/drawing/2014/main" id="{E1EB846F-2AE7-48CD-85AA-FBCFD3F92088}"/>
              </a:ext>
            </a:extLst>
          </p:cNvPr>
          <p:cNvGrpSpPr>
            <a:grpSpLocks/>
          </p:cNvGrpSpPr>
          <p:nvPr/>
        </p:nvGrpSpPr>
        <p:grpSpPr bwMode="gray">
          <a:xfrm>
            <a:off x="6028720" y="3632597"/>
            <a:ext cx="2915131" cy="1027385"/>
            <a:chOff x="1227" y="289"/>
            <a:chExt cx="5226" cy="2068"/>
          </a:xfrm>
          <a:solidFill>
            <a:schemeClr val="bg1"/>
          </a:solidFill>
        </p:grpSpPr>
        <p:sp>
          <p:nvSpPr>
            <p:cNvPr id="135" name="Freeform 33">
              <a:extLst>
                <a:ext uri="{FF2B5EF4-FFF2-40B4-BE49-F238E27FC236}">
                  <a16:creationId xmlns:a16="http://schemas.microsoft.com/office/drawing/2014/main" id="{BFC5D870-4D45-43AA-B660-4DE3A45073E6}"/>
                </a:ext>
              </a:extLst>
            </p:cNvPr>
            <p:cNvSpPr>
              <a:spLocks noEditPoints="1"/>
            </p:cNvSpPr>
            <p:nvPr/>
          </p:nvSpPr>
          <p:spPr bwMode="gray">
            <a:xfrm>
              <a:off x="2383" y="875"/>
              <a:ext cx="1344" cy="1210"/>
            </a:xfrm>
            <a:custGeom>
              <a:avLst/>
              <a:gdLst>
                <a:gd name="T0" fmla="*/ 631 w 672"/>
                <a:gd name="T1" fmla="*/ 92 h 604"/>
                <a:gd name="T2" fmla="*/ 613 w 672"/>
                <a:gd name="T3" fmla="*/ 2 h 604"/>
                <a:gd name="T4" fmla="*/ 598 w 672"/>
                <a:gd name="T5" fmla="*/ 17 h 604"/>
                <a:gd name="T6" fmla="*/ 585 w 672"/>
                <a:gd name="T7" fmla="*/ 18 h 604"/>
                <a:gd name="T8" fmla="*/ 552 w 672"/>
                <a:gd name="T9" fmla="*/ 65 h 604"/>
                <a:gd name="T10" fmla="*/ 523 w 672"/>
                <a:gd name="T11" fmla="*/ 46 h 604"/>
                <a:gd name="T12" fmla="*/ 534 w 672"/>
                <a:gd name="T13" fmla="*/ 139 h 604"/>
                <a:gd name="T14" fmla="*/ 515 w 672"/>
                <a:gd name="T15" fmla="*/ 236 h 604"/>
                <a:gd name="T16" fmla="*/ 475 w 672"/>
                <a:gd name="T17" fmla="*/ 171 h 604"/>
                <a:gd name="T18" fmla="*/ 489 w 672"/>
                <a:gd name="T19" fmla="*/ 48 h 604"/>
                <a:gd name="T20" fmla="*/ 461 w 672"/>
                <a:gd name="T21" fmla="*/ 158 h 604"/>
                <a:gd name="T22" fmla="*/ 481 w 672"/>
                <a:gd name="T23" fmla="*/ 49 h 604"/>
                <a:gd name="T24" fmla="*/ 402 w 672"/>
                <a:gd name="T25" fmla="*/ 87 h 604"/>
                <a:gd name="T26" fmla="*/ 433 w 672"/>
                <a:gd name="T27" fmla="*/ 25 h 604"/>
                <a:gd name="T28" fmla="*/ 346 w 672"/>
                <a:gd name="T29" fmla="*/ 150 h 604"/>
                <a:gd name="T30" fmla="*/ 233 w 672"/>
                <a:gd name="T31" fmla="*/ 261 h 604"/>
                <a:gd name="T32" fmla="*/ 332 w 672"/>
                <a:gd name="T33" fmla="*/ 120 h 604"/>
                <a:gd name="T34" fmla="*/ 423 w 672"/>
                <a:gd name="T35" fmla="*/ 0 h 604"/>
                <a:gd name="T36" fmla="*/ 248 w 672"/>
                <a:gd name="T37" fmla="*/ 115 h 604"/>
                <a:gd name="T38" fmla="*/ 45 w 672"/>
                <a:gd name="T39" fmla="*/ 288 h 604"/>
                <a:gd name="T40" fmla="*/ 258 w 672"/>
                <a:gd name="T41" fmla="*/ 123 h 604"/>
                <a:gd name="T42" fmla="*/ 318 w 672"/>
                <a:gd name="T43" fmla="*/ 120 h 604"/>
                <a:gd name="T44" fmla="*/ 208 w 672"/>
                <a:gd name="T45" fmla="*/ 270 h 604"/>
                <a:gd name="T46" fmla="*/ 35 w 672"/>
                <a:gd name="T47" fmla="*/ 528 h 604"/>
                <a:gd name="T48" fmla="*/ 192 w 672"/>
                <a:gd name="T49" fmla="*/ 286 h 604"/>
                <a:gd name="T50" fmla="*/ 146 w 672"/>
                <a:gd name="T51" fmla="*/ 575 h 604"/>
                <a:gd name="T52" fmla="*/ 212 w 672"/>
                <a:gd name="T53" fmla="*/ 279 h 604"/>
                <a:gd name="T54" fmla="*/ 363 w 672"/>
                <a:gd name="T55" fmla="*/ 226 h 604"/>
                <a:gd name="T56" fmla="*/ 273 w 672"/>
                <a:gd name="T57" fmla="*/ 377 h 604"/>
                <a:gd name="T58" fmla="*/ 283 w 672"/>
                <a:gd name="T59" fmla="*/ 378 h 604"/>
                <a:gd name="T60" fmla="*/ 403 w 672"/>
                <a:gd name="T61" fmla="*/ 215 h 604"/>
                <a:gd name="T62" fmla="*/ 397 w 672"/>
                <a:gd name="T63" fmla="*/ 335 h 604"/>
                <a:gd name="T64" fmla="*/ 404 w 672"/>
                <a:gd name="T65" fmla="*/ 339 h 604"/>
                <a:gd name="T66" fmla="*/ 418 w 672"/>
                <a:gd name="T67" fmla="*/ 205 h 604"/>
                <a:gd name="T68" fmla="*/ 508 w 672"/>
                <a:gd name="T69" fmla="*/ 243 h 604"/>
                <a:gd name="T70" fmla="*/ 490 w 672"/>
                <a:gd name="T71" fmla="*/ 461 h 604"/>
                <a:gd name="T72" fmla="*/ 514 w 672"/>
                <a:gd name="T73" fmla="*/ 253 h 604"/>
                <a:gd name="T74" fmla="*/ 549 w 672"/>
                <a:gd name="T75" fmla="*/ 359 h 604"/>
                <a:gd name="T76" fmla="*/ 568 w 672"/>
                <a:gd name="T77" fmla="*/ 514 h 604"/>
                <a:gd name="T78" fmla="*/ 555 w 672"/>
                <a:gd name="T79" fmla="*/ 367 h 604"/>
                <a:gd name="T80" fmla="*/ 560 w 672"/>
                <a:gd name="T81" fmla="*/ 359 h 604"/>
                <a:gd name="T82" fmla="*/ 651 w 672"/>
                <a:gd name="T83" fmla="*/ 194 h 604"/>
                <a:gd name="T84" fmla="*/ 659 w 672"/>
                <a:gd name="T85" fmla="*/ 216 h 604"/>
                <a:gd name="T86" fmla="*/ 669 w 672"/>
                <a:gd name="T87" fmla="*/ 218 h 604"/>
                <a:gd name="T88" fmla="*/ 419 w 672"/>
                <a:gd name="T89" fmla="*/ 107 h 604"/>
                <a:gd name="T90" fmla="*/ 447 w 672"/>
                <a:gd name="T91" fmla="*/ 70 h 604"/>
                <a:gd name="T92" fmla="*/ 369 w 672"/>
                <a:gd name="T93" fmla="*/ 219 h 604"/>
                <a:gd name="T94" fmla="*/ 399 w 672"/>
                <a:gd name="T95" fmla="*/ 106 h 604"/>
                <a:gd name="T96" fmla="*/ 414 w 672"/>
                <a:gd name="T97" fmla="*/ 121 h 604"/>
                <a:gd name="T98" fmla="*/ 369 w 672"/>
                <a:gd name="T99" fmla="*/ 219 h 604"/>
                <a:gd name="T100" fmla="*/ 452 w 672"/>
                <a:gd name="T101" fmla="*/ 164 h 604"/>
                <a:gd name="T102" fmla="*/ 427 w 672"/>
                <a:gd name="T103" fmla="*/ 131 h 604"/>
                <a:gd name="T104" fmla="*/ 598 w 672"/>
                <a:gd name="T105" fmla="*/ 276 h 604"/>
                <a:gd name="T106" fmla="*/ 541 w 672"/>
                <a:gd name="T107" fmla="*/ 317 h 604"/>
                <a:gd name="T108" fmla="*/ 560 w 672"/>
                <a:gd name="T109" fmla="*/ 210 h 604"/>
                <a:gd name="T110" fmla="*/ 549 w 672"/>
                <a:gd name="T111" fmla="*/ 86 h 604"/>
                <a:gd name="T112" fmla="*/ 647 w 672"/>
                <a:gd name="T113" fmla="*/ 180 h 604"/>
                <a:gd name="T114" fmla="*/ 651 w 672"/>
                <a:gd name="T115" fmla="*/ 169 h 604"/>
                <a:gd name="T116" fmla="*/ 562 w 672"/>
                <a:gd name="T117" fmla="*/ 78 h 604"/>
                <a:gd name="T118" fmla="*/ 592 w 672"/>
                <a:gd name="T119" fmla="*/ 51 h 604"/>
                <a:gd name="T120" fmla="*/ 651 w 672"/>
                <a:gd name="T121" fmla="*/ 16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04">
                  <a:moveTo>
                    <a:pt x="659" y="179"/>
                  </a:moveTo>
                  <a:cubicBezTo>
                    <a:pt x="668" y="158"/>
                    <a:pt x="669" y="127"/>
                    <a:pt x="631" y="92"/>
                  </a:cubicBezTo>
                  <a:cubicBezTo>
                    <a:pt x="620" y="82"/>
                    <a:pt x="610" y="57"/>
                    <a:pt x="603" y="37"/>
                  </a:cubicBezTo>
                  <a:cubicBezTo>
                    <a:pt x="612" y="24"/>
                    <a:pt x="616" y="11"/>
                    <a:pt x="613" y="2"/>
                  </a:cubicBezTo>
                  <a:cubicBezTo>
                    <a:pt x="602" y="6"/>
                    <a:pt x="602" y="6"/>
                    <a:pt x="602" y="6"/>
                  </a:cubicBezTo>
                  <a:cubicBezTo>
                    <a:pt x="603" y="8"/>
                    <a:pt x="601" y="12"/>
                    <a:pt x="598" y="17"/>
                  </a:cubicBezTo>
                  <a:cubicBezTo>
                    <a:pt x="597" y="13"/>
                    <a:pt x="596" y="9"/>
                    <a:pt x="595" y="7"/>
                  </a:cubicBezTo>
                  <a:cubicBezTo>
                    <a:pt x="585" y="18"/>
                    <a:pt x="585" y="18"/>
                    <a:pt x="585" y="18"/>
                  </a:cubicBezTo>
                  <a:cubicBezTo>
                    <a:pt x="585" y="22"/>
                    <a:pt x="586" y="26"/>
                    <a:pt x="587" y="30"/>
                  </a:cubicBezTo>
                  <a:cubicBezTo>
                    <a:pt x="576" y="43"/>
                    <a:pt x="561" y="57"/>
                    <a:pt x="552" y="65"/>
                  </a:cubicBezTo>
                  <a:cubicBezTo>
                    <a:pt x="543" y="53"/>
                    <a:pt x="536" y="43"/>
                    <a:pt x="534" y="37"/>
                  </a:cubicBezTo>
                  <a:cubicBezTo>
                    <a:pt x="523" y="46"/>
                    <a:pt x="523" y="46"/>
                    <a:pt x="523" y="46"/>
                  </a:cubicBezTo>
                  <a:cubicBezTo>
                    <a:pt x="526" y="53"/>
                    <a:pt x="532" y="64"/>
                    <a:pt x="541" y="75"/>
                  </a:cubicBezTo>
                  <a:cubicBezTo>
                    <a:pt x="515" y="97"/>
                    <a:pt x="505" y="104"/>
                    <a:pt x="534" y="139"/>
                  </a:cubicBezTo>
                  <a:cubicBezTo>
                    <a:pt x="546" y="154"/>
                    <a:pt x="570" y="178"/>
                    <a:pt x="549" y="204"/>
                  </a:cubicBezTo>
                  <a:cubicBezTo>
                    <a:pt x="544" y="210"/>
                    <a:pt x="530" y="221"/>
                    <a:pt x="515" y="236"/>
                  </a:cubicBezTo>
                  <a:cubicBezTo>
                    <a:pt x="500" y="209"/>
                    <a:pt x="483" y="186"/>
                    <a:pt x="472" y="172"/>
                  </a:cubicBezTo>
                  <a:cubicBezTo>
                    <a:pt x="473" y="172"/>
                    <a:pt x="474" y="171"/>
                    <a:pt x="475" y="171"/>
                  </a:cubicBezTo>
                  <a:cubicBezTo>
                    <a:pt x="504" y="154"/>
                    <a:pt x="515" y="114"/>
                    <a:pt x="505" y="49"/>
                  </a:cubicBezTo>
                  <a:cubicBezTo>
                    <a:pt x="489" y="48"/>
                    <a:pt x="489" y="48"/>
                    <a:pt x="489" y="48"/>
                  </a:cubicBezTo>
                  <a:cubicBezTo>
                    <a:pt x="482" y="73"/>
                    <a:pt x="501" y="123"/>
                    <a:pt x="465" y="154"/>
                  </a:cubicBezTo>
                  <a:cubicBezTo>
                    <a:pt x="464" y="155"/>
                    <a:pt x="462" y="157"/>
                    <a:pt x="461" y="158"/>
                  </a:cubicBezTo>
                  <a:cubicBezTo>
                    <a:pt x="452" y="147"/>
                    <a:pt x="441" y="133"/>
                    <a:pt x="430" y="120"/>
                  </a:cubicBezTo>
                  <a:cubicBezTo>
                    <a:pt x="437" y="106"/>
                    <a:pt x="464" y="70"/>
                    <a:pt x="481" y="49"/>
                  </a:cubicBezTo>
                  <a:cubicBezTo>
                    <a:pt x="483" y="39"/>
                    <a:pt x="473" y="41"/>
                    <a:pt x="469" y="45"/>
                  </a:cubicBezTo>
                  <a:cubicBezTo>
                    <a:pt x="456" y="52"/>
                    <a:pt x="428" y="68"/>
                    <a:pt x="402" y="87"/>
                  </a:cubicBezTo>
                  <a:cubicBezTo>
                    <a:pt x="392" y="67"/>
                    <a:pt x="422" y="45"/>
                    <a:pt x="448" y="30"/>
                  </a:cubicBezTo>
                  <a:cubicBezTo>
                    <a:pt x="433" y="25"/>
                    <a:pt x="433" y="25"/>
                    <a:pt x="433" y="25"/>
                  </a:cubicBezTo>
                  <a:cubicBezTo>
                    <a:pt x="409" y="35"/>
                    <a:pt x="365" y="73"/>
                    <a:pt x="388" y="98"/>
                  </a:cubicBezTo>
                  <a:cubicBezTo>
                    <a:pt x="366" y="115"/>
                    <a:pt x="348" y="135"/>
                    <a:pt x="346" y="150"/>
                  </a:cubicBezTo>
                  <a:cubicBezTo>
                    <a:pt x="341" y="189"/>
                    <a:pt x="385" y="199"/>
                    <a:pt x="331" y="228"/>
                  </a:cubicBezTo>
                  <a:cubicBezTo>
                    <a:pt x="310" y="239"/>
                    <a:pt x="272" y="249"/>
                    <a:pt x="233" y="261"/>
                  </a:cubicBezTo>
                  <a:cubicBezTo>
                    <a:pt x="248" y="250"/>
                    <a:pt x="268" y="236"/>
                    <a:pt x="293" y="221"/>
                  </a:cubicBezTo>
                  <a:cubicBezTo>
                    <a:pt x="319" y="206"/>
                    <a:pt x="340" y="183"/>
                    <a:pt x="332" y="120"/>
                  </a:cubicBezTo>
                  <a:cubicBezTo>
                    <a:pt x="328" y="95"/>
                    <a:pt x="394" y="20"/>
                    <a:pt x="435" y="13"/>
                  </a:cubicBezTo>
                  <a:cubicBezTo>
                    <a:pt x="423" y="0"/>
                    <a:pt x="423" y="0"/>
                    <a:pt x="423" y="0"/>
                  </a:cubicBezTo>
                  <a:cubicBezTo>
                    <a:pt x="390" y="13"/>
                    <a:pt x="354" y="44"/>
                    <a:pt x="334" y="74"/>
                  </a:cubicBezTo>
                  <a:cubicBezTo>
                    <a:pt x="313" y="75"/>
                    <a:pt x="277" y="84"/>
                    <a:pt x="248" y="115"/>
                  </a:cubicBezTo>
                  <a:cubicBezTo>
                    <a:pt x="218" y="146"/>
                    <a:pt x="221" y="177"/>
                    <a:pt x="190" y="207"/>
                  </a:cubicBezTo>
                  <a:cubicBezTo>
                    <a:pt x="153" y="243"/>
                    <a:pt x="72" y="272"/>
                    <a:pt x="45" y="288"/>
                  </a:cubicBezTo>
                  <a:cubicBezTo>
                    <a:pt x="0" y="314"/>
                    <a:pt x="173" y="231"/>
                    <a:pt x="195" y="213"/>
                  </a:cubicBezTo>
                  <a:cubicBezTo>
                    <a:pt x="236" y="178"/>
                    <a:pt x="223" y="173"/>
                    <a:pt x="258" y="123"/>
                  </a:cubicBezTo>
                  <a:cubicBezTo>
                    <a:pt x="275" y="99"/>
                    <a:pt x="317" y="86"/>
                    <a:pt x="328" y="85"/>
                  </a:cubicBezTo>
                  <a:cubicBezTo>
                    <a:pt x="321" y="98"/>
                    <a:pt x="317" y="110"/>
                    <a:pt x="318" y="120"/>
                  </a:cubicBezTo>
                  <a:cubicBezTo>
                    <a:pt x="321" y="158"/>
                    <a:pt x="321" y="190"/>
                    <a:pt x="287" y="213"/>
                  </a:cubicBezTo>
                  <a:cubicBezTo>
                    <a:pt x="267" y="227"/>
                    <a:pt x="235" y="244"/>
                    <a:pt x="208" y="270"/>
                  </a:cubicBezTo>
                  <a:cubicBezTo>
                    <a:pt x="154" y="288"/>
                    <a:pt x="104" y="313"/>
                    <a:pt x="100" y="355"/>
                  </a:cubicBezTo>
                  <a:cubicBezTo>
                    <a:pt x="91" y="433"/>
                    <a:pt x="18" y="553"/>
                    <a:pt x="35" y="528"/>
                  </a:cubicBezTo>
                  <a:cubicBezTo>
                    <a:pt x="89" y="448"/>
                    <a:pt x="100" y="383"/>
                    <a:pt x="108" y="356"/>
                  </a:cubicBezTo>
                  <a:cubicBezTo>
                    <a:pt x="116" y="324"/>
                    <a:pt x="150" y="303"/>
                    <a:pt x="192" y="286"/>
                  </a:cubicBezTo>
                  <a:cubicBezTo>
                    <a:pt x="181" y="299"/>
                    <a:pt x="172" y="315"/>
                    <a:pt x="166" y="332"/>
                  </a:cubicBezTo>
                  <a:cubicBezTo>
                    <a:pt x="149" y="392"/>
                    <a:pt x="145" y="524"/>
                    <a:pt x="146" y="575"/>
                  </a:cubicBezTo>
                  <a:cubicBezTo>
                    <a:pt x="146" y="604"/>
                    <a:pt x="146" y="398"/>
                    <a:pt x="175" y="332"/>
                  </a:cubicBezTo>
                  <a:cubicBezTo>
                    <a:pt x="179" y="323"/>
                    <a:pt x="181" y="307"/>
                    <a:pt x="212" y="279"/>
                  </a:cubicBezTo>
                  <a:cubicBezTo>
                    <a:pt x="253" y="264"/>
                    <a:pt x="299" y="253"/>
                    <a:pt x="339" y="239"/>
                  </a:cubicBezTo>
                  <a:cubicBezTo>
                    <a:pt x="350" y="235"/>
                    <a:pt x="358" y="230"/>
                    <a:pt x="363" y="226"/>
                  </a:cubicBezTo>
                  <a:cubicBezTo>
                    <a:pt x="356" y="234"/>
                    <a:pt x="350" y="244"/>
                    <a:pt x="347" y="255"/>
                  </a:cubicBezTo>
                  <a:cubicBezTo>
                    <a:pt x="332" y="310"/>
                    <a:pt x="307" y="305"/>
                    <a:pt x="273" y="377"/>
                  </a:cubicBezTo>
                  <a:cubicBezTo>
                    <a:pt x="250" y="426"/>
                    <a:pt x="281" y="521"/>
                    <a:pt x="296" y="550"/>
                  </a:cubicBezTo>
                  <a:cubicBezTo>
                    <a:pt x="303" y="563"/>
                    <a:pt x="249" y="432"/>
                    <a:pt x="283" y="378"/>
                  </a:cubicBezTo>
                  <a:cubicBezTo>
                    <a:pt x="322" y="315"/>
                    <a:pt x="347" y="304"/>
                    <a:pt x="360" y="258"/>
                  </a:cubicBezTo>
                  <a:cubicBezTo>
                    <a:pt x="363" y="247"/>
                    <a:pt x="380" y="232"/>
                    <a:pt x="403" y="215"/>
                  </a:cubicBezTo>
                  <a:cubicBezTo>
                    <a:pt x="403" y="216"/>
                    <a:pt x="403" y="216"/>
                    <a:pt x="403" y="216"/>
                  </a:cubicBezTo>
                  <a:cubicBezTo>
                    <a:pt x="389" y="269"/>
                    <a:pt x="423" y="290"/>
                    <a:pt x="397" y="335"/>
                  </a:cubicBezTo>
                  <a:cubicBezTo>
                    <a:pt x="371" y="380"/>
                    <a:pt x="398" y="542"/>
                    <a:pt x="403" y="566"/>
                  </a:cubicBezTo>
                  <a:cubicBezTo>
                    <a:pt x="408" y="590"/>
                    <a:pt x="372" y="386"/>
                    <a:pt x="404" y="339"/>
                  </a:cubicBezTo>
                  <a:cubicBezTo>
                    <a:pt x="433" y="294"/>
                    <a:pt x="399" y="264"/>
                    <a:pt x="415" y="216"/>
                  </a:cubicBezTo>
                  <a:cubicBezTo>
                    <a:pt x="417" y="213"/>
                    <a:pt x="418" y="209"/>
                    <a:pt x="418" y="205"/>
                  </a:cubicBezTo>
                  <a:cubicBezTo>
                    <a:pt x="432" y="196"/>
                    <a:pt x="447" y="187"/>
                    <a:pt x="462" y="178"/>
                  </a:cubicBezTo>
                  <a:cubicBezTo>
                    <a:pt x="480" y="202"/>
                    <a:pt x="496" y="222"/>
                    <a:pt x="508" y="243"/>
                  </a:cubicBezTo>
                  <a:cubicBezTo>
                    <a:pt x="490" y="261"/>
                    <a:pt x="473" y="283"/>
                    <a:pt x="472" y="306"/>
                  </a:cubicBezTo>
                  <a:cubicBezTo>
                    <a:pt x="472" y="321"/>
                    <a:pt x="491" y="500"/>
                    <a:pt x="490" y="461"/>
                  </a:cubicBezTo>
                  <a:cubicBezTo>
                    <a:pt x="489" y="422"/>
                    <a:pt x="479" y="348"/>
                    <a:pt x="482" y="306"/>
                  </a:cubicBezTo>
                  <a:cubicBezTo>
                    <a:pt x="483" y="288"/>
                    <a:pt x="497" y="270"/>
                    <a:pt x="514" y="253"/>
                  </a:cubicBezTo>
                  <a:cubicBezTo>
                    <a:pt x="523" y="272"/>
                    <a:pt x="530" y="292"/>
                    <a:pt x="533" y="317"/>
                  </a:cubicBezTo>
                  <a:cubicBezTo>
                    <a:pt x="535" y="333"/>
                    <a:pt x="541" y="347"/>
                    <a:pt x="549" y="359"/>
                  </a:cubicBezTo>
                  <a:cubicBezTo>
                    <a:pt x="544" y="368"/>
                    <a:pt x="541" y="377"/>
                    <a:pt x="541" y="384"/>
                  </a:cubicBezTo>
                  <a:cubicBezTo>
                    <a:pt x="542" y="416"/>
                    <a:pt x="548" y="444"/>
                    <a:pt x="568" y="514"/>
                  </a:cubicBezTo>
                  <a:cubicBezTo>
                    <a:pt x="572" y="528"/>
                    <a:pt x="546" y="396"/>
                    <a:pt x="549" y="383"/>
                  </a:cubicBezTo>
                  <a:cubicBezTo>
                    <a:pt x="550" y="378"/>
                    <a:pt x="552" y="373"/>
                    <a:pt x="555" y="367"/>
                  </a:cubicBezTo>
                  <a:cubicBezTo>
                    <a:pt x="581" y="400"/>
                    <a:pt x="622" y="419"/>
                    <a:pt x="635" y="427"/>
                  </a:cubicBezTo>
                  <a:cubicBezTo>
                    <a:pt x="650" y="436"/>
                    <a:pt x="591" y="400"/>
                    <a:pt x="560" y="359"/>
                  </a:cubicBezTo>
                  <a:cubicBezTo>
                    <a:pt x="578" y="328"/>
                    <a:pt x="611" y="299"/>
                    <a:pt x="610" y="276"/>
                  </a:cubicBezTo>
                  <a:cubicBezTo>
                    <a:pt x="609" y="244"/>
                    <a:pt x="639" y="212"/>
                    <a:pt x="651" y="194"/>
                  </a:cubicBezTo>
                  <a:cubicBezTo>
                    <a:pt x="652" y="193"/>
                    <a:pt x="653" y="191"/>
                    <a:pt x="654" y="190"/>
                  </a:cubicBezTo>
                  <a:cubicBezTo>
                    <a:pt x="658" y="198"/>
                    <a:pt x="661" y="207"/>
                    <a:pt x="659" y="216"/>
                  </a:cubicBezTo>
                  <a:cubicBezTo>
                    <a:pt x="653" y="254"/>
                    <a:pt x="651" y="329"/>
                    <a:pt x="649" y="361"/>
                  </a:cubicBezTo>
                  <a:cubicBezTo>
                    <a:pt x="648" y="405"/>
                    <a:pt x="661" y="255"/>
                    <a:pt x="669" y="218"/>
                  </a:cubicBezTo>
                  <a:cubicBezTo>
                    <a:pt x="672" y="205"/>
                    <a:pt x="667" y="192"/>
                    <a:pt x="659" y="179"/>
                  </a:cubicBezTo>
                  <a:close/>
                  <a:moveTo>
                    <a:pt x="419" y="107"/>
                  </a:moveTo>
                  <a:cubicBezTo>
                    <a:pt x="415" y="103"/>
                    <a:pt x="412" y="100"/>
                    <a:pt x="410" y="97"/>
                  </a:cubicBezTo>
                  <a:cubicBezTo>
                    <a:pt x="421" y="88"/>
                    <a:pt x="434" y="79"/>
                    <a:pt x="447" y="70"/>
                  </a:cubicBezTo>
                  <a:cubicBezTo>
                    <a:pt x="436" y="82"/>
                    <a:pt x="425" y="95"/>
                    <a:pt x="419" y="107"/>
                  </a:cubicBezTo>
                  <a:close/>
                  <a:moveTo>
                    <a:pt x="369" y="219"/>
                  </a:moveTo>
                  <a:cubicBezTo>
                    <a:pt x="382" y="199"/>
                    <a:pt x="359" y="173"/>
                    <a:pt x="359" y="151"/>
                  </a:cubicBezTo>
                  <a:cubicBezTo>
                    <a:pt x="359" y="145"/>
                    <a:pt x="374" y="128"/>
                    <a:pt x="399" y="106"/>
                  </a:cubicBezTo>
                  <a:cubicBezTo>
                    <a:pt x="405" y="111"/>
                    <a:pt x="410" y="115"/>
                    <a:pt x="414" y="118"/>
                  </a:cubicBezTo>
                  <a:cubicBezTo>
                    <a:pt x="414" y="119"/>
                    <a:pt x="414" y="120"/>
                    <a:pt x="414" y="121"/>
                  </a:cubicBezTo>
                  <a:cubicBezTo>
                    <a:pt x="410" y="142"/>
                    <a:pt x="413" y="160"/>
                    <a:pt x="408" y="190"/>
                  </a:cubicBezTo>
                  <a:cubicBezTo>
                    <a:pt x="394" y="199"/>
                    <a:pt x="380" y="208"/>
                    <a:pt x="369" y="219"/>
                  </a:cubicBezTo>
                  <a:close/>
                  <a:moveTo>
                    <a:pt x="427" y="131"/>
                  </a:moveTo>
                  <a:cubicBezTo>
                    <a:pt x="433" y="138"/>
                    <a:pt x="440" y="148"/>
                    <a:pt x="452" y="164"/>
                  </a:cubicBezTo>
                  <a:cubicBezTo>
                    <a:pt x="443" y="171"/>
                    <a:pt x="432" y="177"/>
                    <a:pt x="422" y="183"/>
                  </a:cubicBezTo>
                  <a:cubicBezTo>
                    <a:pt x="424" y="164"/>
                    <a:pt x="424" y="144"/>
                    <a:pt x="427" y="131"/>
                  </a:cubicBezTo>
                  <a:close/>
                  <a:moveTo>
                    <a:pt x="641" y="190"/>
                  </a:moveTo>
                  <a:cubicBezTo>
                    <a:pt x="620" y="217"/>
                    <a:pt x="595" y="250"/>
                    <a:pt x="598" y="276"/>
                  </a:cubicBezTo>
                  <a:cubicBezTo>
                    <a:pt x="599" y="293"/>
                    <a:pt x="572" y="324"/>
                    <a:pt x="554" y="350"/>
                  </a:cubicBezTo>
                  <a:cubicBezTo>
                    <a:pt x="547" y="339"/>
                    <a:pt x="542" y="328"/>
                    <a:pt x="541" y="317"/>
                  </a:cubicBezTo>
                  <a:cubicBezTo>
                    <a:pt x="541" y="294"/>
                    <a:pt x="532" y="270"/>
                    <a:pt x="520" y="247"/>
                  </a:cubicBezTo>
                  <a:cubicBezTo>
                    <a:pt x="538" y="230"/>
                    <a:pt x="556" y="217"/>
                    <a:pt x="560" y="210"/>
                  </a:cubicBezTo>
                  <a:cubicBezTo>
                    <a:pt x="576" y="187"/>
                    <a:pt x="576" y="155"/>
                    <a:pt x="544" y="128"/>
                  </a:cubicBezTo>
                  <a:cubicBezTo>
                    <a:pt x="524" y="111"/>
                    <a:pt x="533" y="98"/>
                    <a:pt x="549" y="86"/>
                  </a:cubicBezTo>
                  <a:cubicBezTo>
                    <a:pt x="560" y="100"/>
                    <a:pt x="573" y="114"/>
                    <a:pt x="585" y="125"/>
                  </a:cubicBezTo>
                  <a:cubicBezTo>
                    <a:pt x="601" y="141"/>
                    <a:pt x="631" y="159"/>
                    <a:pt x="647" y="180"/>
                  </a:cubicBezTo>
                  <a:cubicBezTo>
                    <a:pt x="646" y="184"/>
                    <a:pt x="644" y="187"/>
                    <a:pt x="641" y="190"/>
                  </a:cubicBezTo>
                  <a:close/>
                  <a:moveTo>
                    <a:pt x="651" y="169"/>
                  </a:moveTo>
                  <a:cubicBezTo>
                    <a:pt x="631" y="145"/>
                    <a:pt x="603" y="126"/>
                    <a:pt x="596" y="118"/>
                  </a:cubicBezTo>
                  <a:cubicBezTo>
                    <a:pt x="589" y="111"/>
                    <a:pt x="575" y="95"/>
                    <a:pt x="562" y="78"/>
                  </a:cubicBezTo>
                  <a:cubicBezTo>
                    <a:pt x="562" y="78"/>
                    <a:pt x="562" y="77"/>
                    <a:pt x="563" y="77"/>
                  </a:cubicBezTo>
                  <a:cubicBezTo>
                    <a:pt x="573" y="71"/>
                    <a:pt x="584" y="61"/>
                    <a:pt x="592" y="51"/>
                  </a:cubicBezTo>
                  <a:cubicBezTo>
                    <a:pt x="598" y="67"/>
                    <a:pt x="607" y="84"/>
                    <a:pt x="621" y="99"/>
                  </a:cubicBezTo>
                  <a:cubicBezTo>
                    <a:pt x="641" y="118"/>
                    <a:pt x="654" y="145"/>
                    <a:pt x="651"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6" name="Freeform 34">
              <a:extLst>
                <a:ext uri="{FF2B5EF4-FFF2-40B4-BE49-F238E27FC236}">
                  <a16:creationId xmlns:a16="http://schemas.microsoft.com/office/drawing/2014/main" id="{84BB0A4C-129D-4ED3-A608-1386F8CAEFA6}"/>
                </a:ext>
              </a:extLst>
            </p:cNvPr>
            <p:cNvSpPr>
              <a:spLocks noEditPoints="1"/>
            </p:cNvSpPr>
            <p:nvPr/>
          </p:nvSpPr>
          <p:spPr bwMode="gray">
            <a:xfrm>
              <a:off x="3645" y="756"/>
              <a:ext cx="1758" cy="1365"/>
            </a:xfrm>
            <a:custGeom>
              <a:avLst/>
              <a:gdLst>
                <a:gd name="T0" fmla="*/ 609 w 879"/>
                <a:gd name="T1" fmla="*/ 120 h 681"/>
                <a:gd name="T2" fmla="*/ 416 w 879"/>
                <a:gd name="T3" fmla="*/ 17 h 681"/>
                <a:gd name="T4" fmla="*/ 491 w 879"/>
                <a:gd name="T5" fmla="*/ 137 h 681"/>
                <a:gd name="T6" fmla="*/ 404 w 879"/>
                <a:gd name="T7" fmla="*/ 91 h 681"/>
                <a:gd name="T8" fmla="*/ 336 w 879"/>
                <a:gd name="T9" fmla="*/ 72 h 681"/>
                <a:gd name="T10" fmla="*/ 291 w 879"/>
                <a:gd name="T11" fmla="*/ 22 h 681"/>
                <a:gd name="T12" fmla="*/ 215 w 879"/>
                <a:gd name="T13" fmla="*/ 34 h 681"/>
                <a:gd name="T14" fmla="*/ 259 w 879"/>
                <a:gd name="T15" fmla="*/ 117 h 681"/>
                <a:gd name="T16" fmla="*/ 243 w 879"/>
                <a:gd name="T17" fmla="*/ 166 h 681"/>
                <a:gd name="T18" fmla="*/ 191 w 879"/>
                <a:gd name="T19" fmla="*/ 151 h 681"/>
                <a:gd name="T20" fmla="*/ 121 w 879"/>
                <a:gd name="T21" fmla="*/ 144 h 681"/>
                <a:gd name="T22" fmla="*/ 92 w 879"/>
                <a:gd name="T23" fmla="*/ 98 h 681"/>
                <a:gd name="T24" fmla="*/ 56 w 879"/>
                <a:gd name="T25" fmla="*/ 53 h 681"/>
                <a:gd name="T26" fmla="*/ 79 w 879"/>
                <a:gd name="T27" fmla="*/ 248 h 681"/>
                <a:gd name="T28" fmla="*/ 92 w 879"/>
                <a:gd name="T29" fmla="*/ 398 h 681"/>
                <a:gd name="T30" fmla="*/ 102 w 879"/>
                <a:gd name="T31" fmla="*/ 404 h 681"/>
                <a:gd name="T32" fmla="*/ 136 w 879"/>
                <a:gd name="T33" fmla="*/ 365 h 681"/>
                <a:gd name="T34" fmla="*/ 134 w 879"/>
                <a:gd name="T35" fmla="*/ 229 h 681"/>
                <a:gd name="T36" fmla="*/ 151 w 879"/>
                <a:gd name="T37" fmla="*/ 353 h 681"/>
                <a:gd name="T38" fmla="*/ 237 w 879"/>
                <a:gd name="T39" fmla="*/ 200 h 681"/>
                <a:gd name="T40" fmla="*/ 206 w 879"/>
                <a:gd name="T41" fmla="*/ 390 h 681"/>
                <a:gd name="T42" fmla="*/ 216 w 879"/>
                <a:gd name="T43" fmla="*/ 389 h 681"/>
                <a:gd name="T44" fmla="*/ 326 w 879"/>
                <a:gd name="T45" fmla="*/ 349 h 681"/>
                <a:gd name="T46" fmla="*/ 432 w 879"/>
                <a:gd name="T47" fmla="*/ 321 h 681"/>
                <a:gd name="T48" fmla="*/ 476 w 879"/>
                <a:gd name="T49" fmla="*/ 533 h 681"/>
                <a:gd name="T50" fmla="*/ 462 w 879"/>
                <a:gd name="T51" fmla="*/ 392 h 681"/>
                <a:gd name="T52" fmla="*/ 574 w 879"/>
                <a:gd name="T53" fmla="*/ 518 h 681"/>
                <a:gd name="T54" fmla="*/ 502 w 879"/>
                <a:gd name="T55" fmla="*/ 386 h 681"/>
                <a:gd name="T56" fmla="*/ 587 w 879"/>
                <a:gd name="T57" fmla="*/ 386 h 681"/>
                <a:gd name="T58" fmla="*/ 701 w 879"/>
                <a:gd name="T59" fmla="*/ 470 h 681"/>
                <a:gd name="T60" fmla="*/ 609 w 879"/>
                <a:gd name="T61" fmla="*/ 212 h 681"/>
                <a:gd name="T62" fmla="*/ 792 w 879"/>
                <a:gd name="T63" fmla="*/ 648 h 681"/>
                <a:gd name="T64" fmla="*/ 695 w 879"/>
                <a:gd name="T65" fmla="*/ 299 h 681"/>
                <a:gd name="T66" fmla="*/ 856 w 879"/>
                <a:gd name="T67" fmla="*/ 514 h 681"/>
                <a:gd name="T68" fmla="*/ 597 w 879"/>
                <a:gd name="T69" fmla="*/ 187 h 681"/>
                <a:gd name="T70" fmla="*/ 431 w 879"/>
                <a:gd name="T71" fmla="*/ 99 h 681"/>
                <a:gd name="T72" fmla="*/ 472 w 879"/>
                <a:gd name="T73" fmla="*/ 217 h 681"/>
                <a:gd name="T74" fmla="*/ 309 w 879"/>
                <a:gd name="T75" fmla="*/ 92 h 681"/>
                <a:gd name="T76" fmla="*/ 336 w 879"/>
                <a:gd name="T77" fmla="*/ 164 h 681"/>
                <a:gd name="T78" fmla="*/ 121 w 879"/>
                <a:gd name="T79" fmla="*/ 334 h 681"/>
                <a:gd name="T80" fmla="*/ 50 w 879"/>
                <a:gd name="T81" fmla="*/ 162 h 681"/>
                <a:gd name="T82" fmla="*/ 133 w 879"/>
                <a:gd name="T83" fmla="*/ 207 h 681"/>
                <a:gd name="T84" fmla="*/ 145 w 879"/>
                <a:gd name="T85" fmla="*/ 200 h 681"/>
                <a:gd name="T86" fmla="*/ 238 w 879"/>
                <a:gd name="T87" fmla="*/ 183 h 681"/>
                <a:gd name="T88" fmla="*/ 269 w 879"/>
                <a:gd name="T89" fmla="*/ 236 h 681"/>
                <a:gd name="T90" fmla="*/ 274 w 879"/>
                <a:gd name="T91" fmla="*/ 191 h 681"/>
                <a:gd name="T92" fmla="*/ 347 w 879"/>
                <a:gd name="T93" fmla="*/ 197 h 681"/>
                <a:gd name="T94" fmla="*/ 367 w 879"/>
                <a:gd name="T95" fmla="*/ 196 h 681"/>
                <a:gd name="T96" fmla="*/ 475 w 879"/>
                <a:gd name="T97" fmla="*/ 291 h 681"/>
                <a:gd name="T98" fmla="*/ 357 w 879"/>
                <a:gd name="T99" fmla="*/ 170 h 681"/>
                <a:gd name="T100" fmla="*/ 458 w 879"/>
                <a:gd name="T101" fmla="*/ 222 h 681"/>
                <a:gd name="T102" fmla="*/ 596 w 879"/>
                <a:gd name="T103" fmla="*/ 270 h 681"/>
                <a:gd name="T104" fmla="*/ 499 w 879"/>
                <a:gd name="T105" fmla="*/ 297 h 681"/>
                <a:gd name="T106" fmla="*/ 475 w 879"/>
                <a:gd name="T107" fmla="*/ 228 h 681"/>
                <a:gd name="T108" fmla="*/ 593 w 879"/>
                <a:gd name="T109" fmla="*/ 198 h 681"/>
                <a:gd name="T110" fmla="*/ 619 w 879"/>
                <a:gd name="T111" fmla="*/ 183 h 681"/>
                <a:gd name="T112" fmla="*/ 664 w 879"/>
                <a:gd name="T113" fmla="*/ 26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681">
                  <a:moveTo>
                    <a:pt x="773" y="363"/>
                  </a:moveTo>
                  <a:cubicBezTo>
                    <a:pt x="767" y="356"/>
                    <a:pt x="705" y="309"/>
                    <a:pt x="699" y="265"/>
                  </a:cubicBezTo>
                  <a:cubicBezTo>
                    <a:pt x="699" y="265"/>
                    <a:pt x="699" y="265"/>
                    <a:pt x="699" y="265"/>
                  </a:cubicBezTo>
                  <a:cubicBezTo>
                    <a:pt x="767" y="198"/>
                    <a:pt x="601" y="120"/>
                    <a:pt x="609" y="120"/>
                  </a:cubicBezTo>
                  <a:cubicBezTo>
                    <a:pt x="651" y="120"/>
                    <a:pt x="766" y="242"/>
                    <a:pt x="812" y="288"/>
                  </a:cubicBezTo>
                  <a:cubicBezTo>
                    <a:pt x="762" y="230"/>
                    <a:pt x="710" y="146"/>
                    <a:pt x="611" y="105"/>
                  </a:cubicBezTo>
                  <a:cubicBezTo>
                    <a:pt x="573" y="89"/>
                    <a:pt x="477" y="39"/>
                    <a:pt x="415" y="0"/>
                  </a:cubicBezTo>
                  <a:cubicBezTo>
                    <a:pt x="415" y="0"/>
                    <a:pt x="408" y="9"/>
                    <a:pt x="416" y="17"/>
                  </a:cubicBezTo>
                  <a:cubicBezTo>
                    <a:pt x="419" y="20"/>
                    <a:pt x="448" y="39"/>
                    <a:pt x="479" y="59"/>
                  </a:cubicBezTo>
                  <a:cubicBezTo>
                    <a:pt x="480" y="69"/>
                    <a:pt x="490" y="82"/>
                    <a:pt x="505" y="96"/>
                  </a:cubicBezTo>
                  <a:cubicBezTo>
                    <a:pt x="498" y="101"/>
                    <a:pt x="512" y="124"/>
                    <a:pt x="521" y="149"/>
                  </a:cubicBezTo>
                  <a:cubicBezTo>
                    <a:pt x="512" y="145"/>
                    <a:pt x="502" y="141"/>
                    <a:pt x="491" y="137"/>
                  </a:cubicBezTo>
                  <a:cubicBezTo>
                    <a:pt x="462" y="126"/>
                    <a:pt x="445" y="91"/>
                    <a:pt x="441" y="67"/>
                  </a:cubicBezTo>
                  <a:cubicBezTo>
                    <a:pt x="430" y="75"/>
                    <a:pt x="430" y="75"/>
                    <a:pt x="430" y="75"/>
                  </a:cubicBezTo>
                  <a:cubicBezTo>
                    <a:pt x="429" y="74"/>
                    <a:pt x="428" y="74"/>
                    <a:pt x="427" y="73"/>
                  </a:cubicBezTo>
                  <a:cubicBezTo>
                    <a:pt x="421" y="71"/>
                    <a:pt x="404" y="91"/>
                    <a:pt x="404" y="91"/>
                  </a:cubicBezTo>
                  <a:cubicBezTo>
                    <a:pt x="401" y="107"/>
                    <a:pt x="391" y="114"/>
                    <a:pt x="379" y="122"/>
                  </a:cubicBezTo>
                  <a:cubicBezTo>
                    <a:pt x="361" y="112"/>
                    <a:pt x="347" y="104"/>
                    <a:pt x="343" y="99"/>
                  </a:cubicBezTo>
                  <a:cubicBezTo>
                    <a:pt x="338" y="93"/>
                    <a:pt x="331" y="87"/>
                    <a:pt x="324" y="81"/>
                  </a:cubicBezTo>
                  <a:cubicBezTo>
                    <a:pt x="329" y="76"/>
                    <a:pt x="334" y="73"/>
                    <a:pt x="336" y="72"/>
                  </a:cubicBezTo>
                  <a:cubicBezTo>
                    <a:pt x="318" y="60"/>
                    <a:pt x="318" y="60"/>
                    <a:pt x="318" y="60"/>
                  </a:cubicBezTo>
                  <a:cubicBezTo>
                    <a:pt x="314" y="61"/>
                    <a:pt x="311" y="62"/>
                    <a:pt x="307" y="64"/>
                  </a:cubicBezTo>
                  <a:cubicBezTo>
                    <a:pt x="303" y="59"/>
                    <a:pt x="301" y="54"/>
                    <a:pt x="301" y="48"/>
                  </a:cubicBezTo>
                  <a:cubicBezTo>
                    <a:pt x="301" y="31"/>
                    <a:pt x="291" y="22"/>
                    <a:pt x="291" y="22"/>
                  </a:cubicBezTo>
                  <a:cubicBezTo>
                    <a:pt x="275" y="33"/>
                    <a:pt x="275" y="33"/>
                    <a:pt x="275" y="33"/>
                  </a:cubicBezTo>
                  <a:cubicBezTo>
                    <a:pt x="272" y="40"/>
                    <a:pt x="281" y="57"/>
                    <a:pt x="293" y="73"/>
                  </a:cubicBezTo>
                  <a:cubicBezTo>
                    <a:pt x="285" y="79"/>
                    <a:pt x="278" y="85"/>
                    <a:pt x="272" y="92"/>
                  </a:cubicBezTo>
                  <a:cubicBezTo>
                    <a:pt x="249" y="64"/>
                    <a:pt x="227" y="37"/>
                    <a:pt x="215" y="34"/>
                  </a:cubicBezTo>
                  <a:cubicBezTo>
                    <a:pt x="189" y="27"/>
                    <a:pt x="194" y="37"/>
                    <a:pt x="194" y="37"/>
                  </a:cubicBezTo>
                  <a:cubicBezTo>
                    <a:pt x="186" y="46"/>
                    <a:pt x="186" y="46"/>
                    <a:pt x="186" y="46"/>
                  </a:cubicBezTo>
                  <a:cubicBezTo>
                    <a:pt x="185" y="45"/>
                    <a:pt x="201" y="50"/>
                    <a:pt x="202" y="50"/>
                  </a:cubicBezTo>
                  <a:cubicBezTo>
                    <a:pt x="205" y="55"/>
                    <a:pt x="230" y="86"/>
                    <a:pt x="259" y="117"/>
                  </a:cubicBezTo>
                  <a:cubicBezTo>
                    <a:pt x="259" y="119"/>
                    <a:pt x="258" y="121"/>
                    <a:pt x="258" y="124"/>
                  </a:cubicBezTo>
                  <a:cubicBezTo>
                    <a:pt x="259" y="140"/>
                    <a:pt x="268" y="167"/>
                    <a:pt x="259" y="179"/>
                  </a:cubicBezTo>
                  <a:cubicBezTo>
                    <a:pt x="255" y="176"/>
                    <a:pt x="250" y="173"/>
                    <a:pt x="246" y="171"/>
                  </a:cubicBezTo>
                  <a:cubicBezTo>
                    <a:pt x="245" y="170"/>
                    <a:pt x="244" y="168"/>
                    <a:pt x="243" y="166"/>
                  </a:cubicBezTo>
                  <a:cubicBezTo>
                    <a:pt x="228" y="145"/>
                    <a:pt x="183" y="98"/>
                    <a:pt x="172" y="88"/>
                  </a:cubicBezTo>
                  <a:cubicBezTo>
                    <a:pt x="164" y="104"/>
                    <a:pt x="164" y="104"/>
                    <a:pt x="164" y="104"/>
                  </a:cubicBezTo>
                  <a:cubicBezTo>
                    <a:pt x="186" y="120"/>
                    <a:pt x="206" y="139"/>
                    <a:pt x="222" y="162"/>
                  </a:cubicBezTo>
                  <a:cubicBezTo>
                    <a:pt x="209" y="157"/>
                    <a:pt x="197" y="154"/>
                    <a:pt x="191" y="151"/>
                  </a:cubicBezTo>
                  <a:cubicBezTo>
                    <a:pt x="179" y="145"/>
                    <a:pt x="157" y="144"/>
                    <a:pt x="136" y="144"/>
                  </a:cubicBezTo>
                  <a:cubicBezTo>
                    <a:pt x="137" y="128"/>
                    <a:pt x="139" y="117"/>
                    <a:pt x="139" y="117"/>
                  </a:cubicBezTo>
                  <a:cubicBezTo>
                    <a:pt x="121" y="118"/>
                    <a:pt x="121" y="118"/>
                    <a:pt x="121" y="118"/>
                  </a:cubicBezTo>
                  <a:cubicBezTo>
                    <a:pt x="121" y="125"/>
                    <a:pt x="121" y="135"/>
                    <a:pt x="121" y="144"/>
                  </a:cubicBezTo>
                  <a:cubicBezTo>
                    <a:pt x="105" y="145"/>
                    <a:pt x="91" y="146"/>
                    <a:pt x="86" y="146"/>
                  </a:cubicBezTo>
                  <a:cubicBezTo>
                    <a:pt x="78" y="147"/>
                    <a:pt x="71" y="145"/>
                    <a:pt x="64" y="141"/>
                  </a:cubicBezTo>
                  <a:cubicBezTo>
                    <a:pt x="81" y="126"/>
                    <a:pt x="108" y="111"/>
                    <a:pt x="108" y="111"/>
                  </a:cubicBezTo>
                  <a:cubicBezTo>
                    <a:pt x="92" y="98"/>
                    <a:pt x="92" y="98"/>
                    <a:pt x="92" y="98"/>
                  </a:cubicBezTo>
                  <a:cubicBezTo>
                    <a:pt x="81" y="106"/>
                    <a:pt x="61" y="117"/>
                    <a:pt x="45" y="129"/>
                  </a:cubicBezTo>
                  <a:cubicBezTo>
                    <a:pt x="36" y="121"/>
                    <a:pt x="28" y="111"/>
                    <a:pt x="26" y="106"/>
                  </a:cubicBezTo>
                  <a:cubicBezTo>
                    <a:pt x="16" y="82"/>
                    <a:pt x="60" y="71"/>
                    <a:pt x="69" y="64"/>
                  </a:cubicBezTo>
                  <a:cubicBezTo>
                    <a:pt x="56" y="53"/>
                    <a:pt x="56" y="53"/>
                    <a:pt x="56" y="53"/>
                  </a:cubicBezTo>
                  <a:cubicBezTo>
                    <a:pt x="30" y="62"/>
                    <a:pt x="0" y="85"/>
                    <a:pt x="7" y="107"/>
                  </a:cubicBezTo>
                  <a:cubicBezTo>
                    <a:pt x="11" y="116"/>
                    <a:pt x="20" y="131"/>
                    <a:pt x="32" y="142"/>
                  </a:cubicBezTo>
                  <a:cubicBezTo>
                    <a:pt x="26" y="150"/>
                    <a:pt x="23" y="157"/>
                    <a:pt x="25" y="165"/>
                  </a:cubicBezTo>
                  <a:cubicBezTo>
                    <a:pt x="31" y="191"/>
                    <a:pt x="79" y="215"/>
                    <a:pt x="79" y="248"/>
                  </a:cubicBezTo>
                  <a:cubicBezTo>
                    <a:pt x="79" y="255"/>
                    <a:pt x="80" y="261"/>
                    <a:pt x="83" y="267"/>
                  </a:cubicBezTo>
                  <a:cubicBezTo>
                    <a:pt x="81" y="274"/>
                    <a:pt x="81" y="280"/>
                    <a:pt x="84" y="287"/>
                  </a:cubicBezTo>
                  <a:cubicBezTo>
                    <a:pt x="99" y="324"/>
                    <a:pt x="101" y="323"/>
                    <a:pt x="117" y="349"/>
                  </a:cubicBezTo>
                  <a:cubicBezTo>
                    <a:pt x="112" y="365"/>
                    <a:pt x="104" y="382"/>
                    <a:pt x="92" y="398"/>
                  </a:cubicBezTo>
                  <a:cubicBezTo>
                    <a:pt x="68" y="429"/>
                    <a:pt x="83" y="498"/>
                    <a:pt x="93" y="526"/>
                  </a:cubicBezTo>
                  <a:cubicBezTo>
                    <a:pt x="104" y="553"/>
                    <a:pt x="104" y="594"/>
                    <a:pt x="103" y="633"/>
                  </a:cubicBezTo>
                  <a:cubicBezTo>
                    <a:pt x="101" y="679"/>
                    <a:pt x="116" y="551"/>
                    <a:pt x="104" y="521"/>
                  </a:cubicBezTo>
                  <a:cubicBezTo>
                    <a:pt x="95" y="499"/>
                    <a:pt x="84" y="438"/>
                    <a:pt x="102" y="404"/>
                  </a:cubicBezTo>
                  <a:cubicBezTo>
                    <a:pt x="106" y="395"/>
                    <a:pt x="116" y="379"/>
                    <a:pt x="124" y="361"/>
                  </a:cubicBezTo>
                  <a:cubicBezTo>
                    <a:pt x="126" y="364"/>
                    <a:pt x="127" y="367"/>
                    <a:pt x="129" y="370"/>
                  </a:cubicBezTo>
                  <a:cubicBezTo>
                    <a:pt x="157" y="419"/>
                    <a:pt x="222" y="516"/>
                    <a:pt x="243" y="546"/>
                  </a:cubicBezTo>
                  <a:cubicBezTo>
                    <a:pt x="265" y="578"/>
                    <a:pt x="145" y="379"/>
                    <a:pt x="136" y="365"/>
                  </a:cubicBezTo>
                  <a:cubicBezTo>
                    <a:pt x="134" y="362"/>
                    <a:pt x="131" y="357"/>
                    <a:pt x="129" y="351"/>
                  </a:cubicBezTo>
                  <a:cubicBezTo>
                    <a:pt x="135" y="336"/>
                    <a:pt x="138" y="319"/>
                    <a:pt x="134" y="306"/>
                  </a:cubicBezTo>
                  <a:cubicBezTo>
                    <a:pt x="125" y="276"/>
                    <a:pt x="111" y="282"/>
                    <a:pt x="103" y="261"/>
                  </a:cubicBezTo>
                  <a:cubicBezTo>
                    <a:pt x="109" y="250"/>
                    <a:pt x="121" y="239"/>
                    <a:pt x="134" y="229"/>
                  </a:cubicBezTo>
                  <a:cubicBezTo>
                    <a:pt x="138" y="226"/>
                    <a:pt x="141" y="224"/>
                    <a:pt x="145" y="222"/>
                  </a:cubicBezTo>
                  <a:cubicBezTo>
                    <a:pt x="146" y="223"/>
                    <a:pt x="147" y="224"/>
                    <a:pt x="148" y="224"/>
                  </a:cubicBezTo>
                  <a:cubicBezTo>
                    <a:pt x="180" y="246"/>
                    <a:pt x="215" y="243"/>
                    <a:pt x="214" y="264"/>
                  </a:cubicBezTo>
                  <a:cubicBezTo>
                    <a:pt x="211" y="296"/>
                    <a:pt x="171" y="333"/>
                    <a:pt x="151" y="353"/>
                  </a:cubicBezTo>
                  <a:cubicBezTo>
                    <a:pt x="135" y="370"/>
                    <a:pt x="222" y="294"/>
                    <a:pt x="224" y="264"/>
                  </a:cubicBezTo>
                  <a:cubicBezTo>
                    <a:pt x="226" y="229"/>
                    <a:pt x="181" y="228"/>
                    <a:pt x="161" y="218"/>
                  </a:cubicBezTo>
                  <a:cubicBezTo>
                    <a:pt x="159" y="217"/>
                    <a:pt x="158" y="216"/>
                    <a:pt x="157" y="215"/>
                  </a:cubicBezTo>
                  <a:cubicBezTo>
                    <a:pt x="185" y="201"/>
                    <a:pt x="213" y="198"/>
                    <a:pt x="237" y="200"/>
                  </a:cubicBezTo>
                  <a:cubicBezTo>
                    <a:pt x="241" y="201"/>
                    <a:pt x="245" y="201"/>
                    <a:pt x="248" y="201"/>
                  </a:cubicBezTo>
                  <a:cubicBezTo>
                    <a:pt x="253" y="210"/>
                    <a:pt x="257" y="220"/>
                    <a:pt x="258" y="235"/>
                  </a:cubicBezTo>
                  <a:cubicBezTo>
                    <a:pt x="260" y="264"/>
                    <a:pt x="282" y="305"/>
                    <a:pt x="307" y="336"/>
                  </a:cubicBezTo>
                  <a:cubicBezTo>
                    <a:pt x="261" y="342"/>
                    <a:pt x="219" y="348"/>
                    <a:pt x="206" y="390"/>
                  </a:cubicBezTo>
                  <a:cubicBezTo>
                    <a:pt x="192" y="434"/>
                    <a:pt x="267" y="423"/>
                    <a:pt x="302" y="482"/>
                  </a:cubicBezTo>
                  <a:cubicBezTo>
                    <a:pt x="323" y="519"/>
                    <a:pt x="367" y="564"/>
                    <a:pt x="389" y="590"/>
                  </a:cubicBezTo>
                  <a:cubicBezTo>
                    <a:pt x="436" y="645"/>
                    <a:pt x="313" y="493"/>
                    <a:pt x="308" y="480"/>
                  </a:cubicBezTo>
                  <a:cubicBezTo>
                    <a:pt x="288" y="424"/>
                    <a:pt x="203" y="422"/>
                    <a:pt x="216" y="389"/>
                  </a:cubicBezTo>
                  <a:cubicBezTo>
                    <a:pt x="229" y="358"/>
                    <a:pt x="273" y="347"/>
                    <a:pt x="312" y="342"/>
                  </a:cubicBezTo>
                  <a:cubicBezTo>
                    <a:pt x="315" y="345"/>
                    <a:pt x="318" y="349"/>
                    <a:pt x="320" y="352"/>
                  </a:cubicBezTo>
                  <a:cubicBezTo>
                    <a:pt x="349" y="381"/>
                    <a:pt x="387" y="434"/>
                    <a:pt x="404" y="456"/>
                  </a:cubicBezTo>
                  <a:cubicBezTo>
                    <a:pt x="423" y="480"/>
                    <a:pt x="336" y="361"/>
                    <a:pt x="326" y="349"/>
                  </a:cubicBezTo>
                  <a:cubicBezTo>
                    <a:pt x="324" y="346"/>
                    <a:pt x="322" y="344"/>
                    <a:pt x="320" y="341"/>
                  </a:cubicBezTo>
                  <a:cubicBezTo>
                    <a:pt x="347" y="338"/>
                    <a:pt x="371" y="337"/>
                    <a:pt x="381" y="333"/>
                  </a:cubicBezTo>
                  <a:cubicBezTo>
                    <a:pt x="400" y="325"/>
                    <a:pt x="412" y="314"/>
                    <a:pt x="419" y="302"/>
                  </a:cubicBezTo>
                  <a:cubicBezTo>
                    <a:pt x="423" y="308"/>
                    <a:pt x="428" y="315"/>
                    <a:pt x="432" y="321"/>
                  </a:cubicBezTo>
                  <a:cubicBezTo>
                    <a:pt x="432" y="325"/>
                    <a:pt x="434" y="329"/>
                    <a:pt x="436" y="334"/>
                  </a:cubicBezTo>
                  <a:cubicBezTo>
                    <a:pt x="448" y="354"/>
                    <a:pt x="465" y="359"/>
                    <a:pt x="447" y="390"/>
                  </a:cubicBezTo>
                  <a:cubicBezTo>
                    <a:pt x="428" y="420"/>
                    <a:pt x="505" y="444"/>
                    <a:pt x="484" y="466"/>
                  </a:cubicBezTo>
                  <a:cubicBezTo>
                    <a:pt x="464" y="489"/>
                    <a:pt x="467" y="510"/>
                    <a:pt x="476" y="533"/>
                  </a:cubicBezTo>
                  <a:cubicBezTo>
                    <a:pt x="482" y="549"/>
                    <a:pt x="502" y="602"/>
                    <a:pt x="509" y="642"/>
                  </a:cubicBezTo>
                  <a:cubicBezTo>
                    <a:pt x="515" y="681"/>
                    <a:pt x="494" y="545"/>
                    <a:pt x="484" y="529"/>
                  </a:cubicBezTo>
                  <a:cubicBezTo>
                    <a:pt x="476" y="514"/>
                    <a:pt x="483" y="486"/>
                    <a:pt x="495" y="473"/>
                  </a:cubicBezTo>
                  <a:cubicBezTo>
                    <a:pt x="529" y="437"/>
                    <a:pt x="455" y="408"/>
                    <a:pt x="462" y="392"/>
                  </a:cubicBezTo>
                  <a:cubicBezTo>
                    <a:pt x="466" y="381"/>
                    <a:pt x="468" y="374"/>
                    <a:pt x="469" y="367"/>
                  </a:cubicBezTo>
                  <a:cubicBezTo>
                    <a:pt x="478" y="378"/>
                    <a:pt x="486" y="387"/>
                    <a:pt x="493" y="394"/>
                  </a:cubicBezTo>
                  <a:cubicBezTo>
                    <a:pt x="519" y="422"/>
                    <a:pt x="509" y="444"/>
                    <a:pt x="550" y="475"/>
                  </a:cubicBezTo>
                  <a:cubicBezTo>
                    <a:pt x="572" y="492"/>
                    <a:pt x="574" y="509"/>
                    <a:pt x="574" y="518"/>
                  </a:cubicBezTo>
                  <a:cubicBezTo>
                    <a:pt x="574" y="546"/>
                    <a:pt x="624" y="571"/>
                    <a:pt x="635" y="581"/>
                  </a:cubicBezTo>
                  <a:cubicBezTo>
                    <a:pt x="646" y="592"/>
                    <a:pt x="582" y="533"/>
                    <a:pt x="583" y="518"/>
                  </a:cubicBezTo>
                  <a:cubicBezTo>
                    <a:pt x="583" y="498"/>
                    <a:pt x="574" y="481"/>
                    <a:pt x="557" y="470"/>
                  </a:cubicBezTo>
                  <a:cubicBezTo>
                    <a:pt x="529" y="452"/>
                    <a:pt x="516" y="403"/>
                    <a:pt x="502" y="386"/>
                  </a:cubicBezTo>
                  <a:cubicBezTo>
                    <a:pt x="495" y="376"/>
                    <a:pt x="472" y="346"/>
                    <a:pt x="451" y="317"/>
                  </a:cubicBezTo>
                  <a:cubicBezTo>
                    <a:pt x="456" y="310"/>
                    <a:pt x="472" y="307"/>
                    <a:pt x="486" y="298"/>
                  </a:cubicBezTo>
                  <a:cubicBezTo>
                    <a:pt x="487" y="300"/>
                    <a:pt x="489" y="302"/>
                    <a:pt x="490" y="304"/>
                  </a:cubicBezTo>
                  <a:cubicBezTo>
                    <a:pt x="519" y="335"/>
                    <a:pt x="567" y="370"/>
                    <a:pt x="587" y="386"/>
                  </a:cubicBezTo>
                  <a:cubicBezTo>
                    <a:pt x="590" y="388"/>
                    <a:pt x="595" y="392"/>
                    <a:pt x="601" y="397"/>
                  </a:cubicBezTo>
                  <a:cubicBezTo>
                    <a:pt x="613" y="447"/>
                    <a:pt x="644" y="528"/>
                    <a:pt x="651" y="541"/>
                  </a:cubicBezTo>
                  <a:cubicBezTo>
                    <a:pt x="661" y="561"/>
                    <a:pt x="623" y="467"/>
                    <a:pt x="612" y="405"/>
                  </a:cubicBezTo>
                  <a:cubicBezTo>
                    <a:pt x="641" y="427"/>
                    <a:pt x="683" y="458"/>
                    <a:pt x="701" y="470"/>
                  </a:cubicBezTo>
                  <a:cubicBezTo>
                    <a:pt x="720" y="483"/>
                    <a:pt x="648" y="429"/>
                    <a:pt x="611" y="398"/>
                  </a:cubicBezTo>
                  <a:cubicBezTo>
                    <a:pt x="609" y="385"/>
                    <a:pt x="609" y="374"/>
                    <a:pt x="611" y="366"/>
                  </a:cubicBezTo>
                  <a:cubicBezTo>
                    <a:pt x="616" y="348"/>
                    <a:pt x="615" y="288"/>
                    <a:pt x="611" y="269"/>
                  </a:cubicBezTo>
                  <a:cubicBezTo>
                    <a:pt x="605" y="240"/>
                    <a:pt x="606" y="223"/>
                    <a:pt x="609" y="212"/>
                  </a:cubicBezTo>
                  <a:cubicBezTo>
                    <a:pt x="624" y="227"/>
                    <a:pt x="642" y="245"/>
                    <a:pt x="657" y="261"/>
                  </a:cubicBezTo>
                  <a:cubicBezTo>
                    <a:pt x="638" y="263"/>
                    <a:pt x="619" y="264"/>
                    <a:pt x="619" y="273"/>
                  </a:cubicBezTo>
                  <a:cubicBezTo>
                    <a:pt x="613" y="358"/>
                    <a:pt x="705" y="459"/>
                    <a:pt x="720" y="471"/>
                  </a:cubicBezTo>
                  <a:cubicBezTo>
                    <a:pt x="769" y="511"/>
                    <a:pt x="792" y="648"/>
                    <a:pt x="792" y="648"/>
                  </a:cubicBezTo>
                  <a:cubicBezTo>
                    <a:pt x="792" y="648"/>
                    <a:pt x="803" y="517"/>
                    <a:pt x="735" y="457"/>
                  </a:cubicBezTo>
                  <a:cubicBezTo>
                    <a:pt x="650" y="382"/>
                    <a:pt x="638" y="295"/>
                    <a:pt x="637" y="284"/>
                  </a:cubicBezTo>
                  <a:cubicBezTo>
                    <a:pt x="637" y="277"/>
                    <a:pt x="654" y="281"/>
                    <a:pt x="673" y="277"/>
                  </a:cubicBezTo>
                  <a:cubicBezTo>
                    <a:pt x="692" y="298"/>
                    <a:pt x="704" y="310"/>
                    <a:pt x="695" y="299"/>
                  </a:cubicBezTo>
                  <a:cubicBezTo>
                    <a:pt x="691" y="293"/>
                    <a:pt x="685" y="285"/>
                    <a:pt x="678" y="276"/>
                  </a:cubicBezTo>
                  <a:cubicBezTo>
                    <a:pt x="681" y="275"/>
                    <a:pt x="684" y="274"/>
                    <a:pt x="688" y="273"/>
                  </a:cubicBezTo>
                  <a:cubicBezTo>
                    <a:pt x="696" y="311"/>
                    <a:pt x="728" y="329"/>
                    <a:pt x="763" y="367"/>
                  </a:cubicBezTo>
                  <a:cubicBezTo>
                    <a:pt x="799" y="406"/>
                    <a:pt x="829" y="464"/>
                    <a:pt x="856" y="514"/>
                  </a:cubicBezTo>
                  <a:cubicBezTo>
                    <a:pt x="879" y="555"/>
                    <a:pt x="819" y="418"/>
                    <a:pt x="773" y="363"/>
                  </a:cubicBezTo>
                  <a:close/>
                  <a:moveTo>
                    <a:pt x="519" y="108"/>
                  </a:moveTo>
                  <a:cubicBezTo>
                    <a:pt x="555" y="138"/>
                    <a:pt x="603" y="170"/>
                    <a:pt x="597" y="185"/>
                  </a:cubicBezTo>
                  <a:cubicBezTo>
                    <a:pt x="597" y="185"/>
                    <a:pt x="597" y="186"/>
                    <a:pt x="597" y="187"/>
                  </a:cubicBezTo>
                  <a:cubicBezTo>
                    <a:pt x="591" y="181"/>
                    <a:pt x="586" y="177"/>
                    <a:pt x="583" y="176"/>
                  </a:cubicBezTo>
                  <a:cubicBezTo>
                    <a:pt x="569" y="169"/>
                    <a:pt x="553" y="162"/>
                    <a:pt x="535" y="155"/>
                  </a:cubicBezTo>
                  <a:cubicBezTo>
                    <a:pt x="530" y="136"/>
                    <a:pt x="523" y="118"/>
                    <a:pt x="519" y="108"/>
                  </a:cubicBezTo>
                  <a:close/>
                  <a:moveTo>
                    <a:pt x="431" y="99"/>
                  </a:moveTo>
                  <a:cubicBezTo>
                    <a:pt x="440" y="117"/>
                    <a:pt x="458" y="142"/>
                    <a:pt x="486" y="150"/>
                  </a:cubicBezTo>
                  <a:cubicBezTo>
                    <a:pt x="496" y="153"/>
                    <a:pt x="511" y="159"/>
                    <a:pt x="526" y="166"/>
                  </a:cubicBezTo>
                  <a:cubicBezTo>
                    <a:pt x="531" y="190"/>
                    <a:pt x="526" y="211"/>
                    <a:pt x="487" y="215"/>
                  </a:cubicBezTo>
                  <a:cubicBezTo>
                    <a:pt x="481" y="216"/>
                    <a:pt x="476" y="216"/>
                    <a:pt x="472" y="217"/>
                  </a:cubicBezTo>
                  <a:cubicBezTo>
                    <a:pt x="469" y="206"/>
                    <a:pt x="467" y="196"/>
                    <a:pt x="466" y="190"/>
                  </a:cubicBezTo>
                  <a:cubicBezTo>
                    <a:pt x="461" y="171"/>
                    <a:pt x="429" y="150"/>
                    <a:pt x="398" y="133"/>
                  </a:cubicBezTo>
                  <a:cubicBezTo>
                    <a:pt x="412" y="124"/>
                    <a:pt x="425" y="116"/>
                    <a:pt x="431" y="99"/>
                  </a:cubicBezTo>
                  <a:close/>
                  <a:moveTo>
                    <a:pt x="309" y="92"/>
                  </a:moveTo>
                  <a:cubicBezTo>
                    <a:pt x="317" y="101"/>
                    <a:pt x="325" y="108"/>
                    <a:pt x="331" y="111"/>
                  </a:cubicBezTo>
                  <a:cubicBezTo>
                    <a:pt x="337" y="114"/>
                    <a:pt x="351" y="122"/>
                    <a:pt x="367" y="131"/>
                  </a:cubicBezTo>
                  <a:cubicBezTo>
                    <a:pt x="364" y="132"/>
                    <a:pt x="362" y="134"/>
                    <a:pt x="360" y="136"/>
                  </a:cubicBezTo>
                  <a:cubicBezTo>
                    <a:pt x="348" y="147"/>
                    <a:pt x="338" y="154"/>
                    <a:pt x="336" y="164"/>
                  </a:cubicBezTo>
                  <a:cubicBezTo>
                    <a:pt x="324" y="158"/>
                    <a:pt x="307" y="136"/>
                    <a:pt x="288" y="112"/>
                  </a:cubicBezTo>
                  <a:cubicBezTo>
                    <a:pt x="293" y="106"/>
                    <a:pt x="301" y="99"/>
                    <a:pt x="309" y="92"/>
                  </a:cubicBezTo>
                  <a:close/>
                  <a:moveTo>
                    <a:pt x="121" y="311"/>
                  </a:moveTo>
                  <a:cubicBezTo>
                    <a:pt x="122" y="317"/>
                    <a:pt x="122" y="325"/>
                    <a:pt x="121" y="334"/>
                  </a:cubicBezTo>
                  <a:cubicBezTo>
                    <a:pt x="113" y="318"/>
                    <a:pt x="105" y="299"/>
                    <a:pt x="100" y="287"/>
                  </a:cubicBezTo>
                  <a:cubicBezTo>
                    <a:pt x="109" y="295"/>
                    <a:pt x="118" y="302"/>
                    <a:pt x="121" y="311"/>
                  </a:cubicBezTo>
                  <a:close/>
                  <a:moveTo>
                    <a:pt x="97" y="239"/>
                  </a:moveTo>
                  <a:cubicBezTo>
                    <a:pt x="88" y="205"/>
                    <a:pt x="53" y="175"/>
                    <a:pt x="50" y="162"/>
                  </a:cubicBezTo>
                  <a:cubicBezTo>
                    <a:pt x="49" y="160"/>
                    <a:pt x="50" y="158"/>
                    <a:pt x="51" y="156"/>
                  </a:cubicBezTo>
                  <a:cubicBezTo>
                    <a:pt x="61" y="162"/>
                    <a:pt x="72" y="165"/>
                    <a:pt x="85" y="164"/>
                  </a:cubicBezTo>
                  <a:cubicBezTo>
                    <a:pt x="95" y="164"/>
                    <a:pt x="108" y="162"/>
                    <a:pt x="122" y="161"/>
                  </a:cubicBezTo>
                  <a:cubicBezTo>
                    <a:pt x="123" y="177"/>
                    <a:pt x="125" y="194"/>
                    <a:pt x="133" y="207"/>
                  </a:cubicBezTo>
                  <a:cubicBezTo>
                    <a:pt x="129" y="209"/>
                    <a:pt x="126" y="211"/>
                    <a:pt x="123" y="213"/>
                  </a:cubicBezTo>
                  <a:cubicBezTo>
                    <a:pt x="114" y="220"/>
                    <a:pt x="105" y="229"/>
                    <a:pt x="97" y="239"/>
                  </a:cubicBezTo>
                  <a:close/>
                  <a:moveTo>
                    <a:pt x="237" y="183"/>
                  </a:moveTo>
                  <a:cubicBezTo>
                    <a:pt x="206" y="177"/>
                    <a:pt x="172" y="186"/>
                    <a:pt x="145" y="200"/>
                  </a:cubicBezTo>
                  <a:cubicBezTo>
                    <a:pt x="139" y="189"/>
                    <a:pt x="137" y="174"/>
                    <a:pt x="136" y="160"/>
                  </a:cubicBezTo>
                  <a:cubicBezTo>
                    <a:pt x="155" y="159"/>
                    <a:pt x="174" y="159"/>
                    <a:pt x="185" y="163"/>
                  </a:cubicBezTo>
                  <a:cubicBezTo>
                    <a:pt x="199" y="168"/>
                    <a:pt x="217" y="172"/>
                    <a:pt x="234" y="178"/>
                  </a:cubicBezTo>
                  <a:cubicBezTo>
                    <a:pt x="235" y="180"/>
                    <a:pt x="236" y="182"/>
                    <a:pt x="238" y="183"/>
                  </a:cubicBezTo>
                  <a:cubicBezTo>
                    <a:pt x="237" y="183"/>
                    <a:pt x="237" y="183"/>
                    <a:pt x="237" y="183"/>
                  </a:cubicBezTo>
                  <a:close/>
                  <a:moveTo>
                    <a:pt x="379" y="319"/>
                  </a:moveTo>
                  <a:cubicBezTo>
                    <a:pt x="360" y="328"/>
                    <a:pt x="337" y="332"/>
                    <a:pt x="315" y="335"/>
                  </a:cubicBezTo>
                  <a:cubicBezTo>
                    <a:pt x="275" y="283"/>
                    <a:pt x="267" y="254"/>
                    <a:pt x="269" y="236"/>
                  </a:cubicBezTo>
                  <a:cubicBezTo>
                    <a:pt x="271" y="226"/>
                    <a:pt x="267" y="212"/>
                    <a:pt x="261" y="199"/>
                  </a:cubicBezTo>
                  <a:cubicBezTo>
                    <a:pt x="262" y="198"/>
                    <a:pt x="264" y="197"/>
                    <a:pt x="265" y="197"/>
                  </a:cubicBezTo>
                  <a:cubicBezTo>
                    <a:pt x="287" y="215"/>
                    <a:pt x="321" y="248"/>
                    <a:pt x="336" y="265"/>
                  </a:cubicBezTo>
                  <a:cubicBezTo>
                    <a:pt x="349" y="278"/>
                    <a:pt x="293" y="210"/>
                    <a:pt x="274" y="191"/>
                  </a:cubicBezTo>
                  <a:cubicBezTo>
                    <a:pt x="286" y="178"/>
                    <a:pt x="285" y="158"/>
                    <a:pt x="283" y="142"/>
                  </a:cubicBezTo>
                  <a:cubicBezTo>
                    <a:pt x="305" y="165"/>
                    <a:pt x="326" y="184"/>
                    <a:pt x="338" y="186"/>
                  </a:cubicBezTo>
                  <a:cubicBezTo>
                    <a:pt x="339" y="186"/>
                    <a:pt x="340" y="186"/>
                    <a:pt x="341" y="187"/>
                  </a:cubicBezTo>
                  <a:cubicBezTo>
                    <a:pt x="342" y="190"/>
                    <a:pt x="344" y="193"/>
                    <a:pt x="347" y="197"/>
                  </a:cubicBezTo>
                  <a:cubicBezTo>
                    <a:pt x="372" y="233"/>
                    <a:pt x="385" y="234"/>
                    <a:pt x="402" y="270"/>
                  </a:cubicBezTo>
                  <a:cubicBezTo>
                    <a:pt x="404" y="276"/>
                    <a:pt x="407" y="281"/>
                    <a:pt x="410" y="287"/>
                  </a:cubicBezTo>
                  <a:cubicBezTo>
                    <a:pt x="405" y="300"/>
                    <a:pt x="396" y="312"/>
                    <a:pt x="379" y="319"/>
                  </a:cubicBezTo>
                  <a:close/>
                  <a:moveTo>
                    <a:pt x="367" y="196"/>
                  </a:moveTo>
                  <a:cubicBezTo>
                    <a:pt x="386" y="205"/>
                    <a:pt x="401" y="216"/>
                    <a:pt x="406" y="224"/>
                  </a:cubicBezTo>
                  <a:cubicBezTo>
                    <a:pt x="410" y="229"/>
                    <a:pt x="414" y="240"/>
                    <a:pt x="415" y="253"/>
                  </a:cubicBezTo>
                  <a:cubicBezTo>
                    <a:pt x="406" y="235"/>
                    <a:pt x="382" y="212"/>
                    <a:pt x="367" y="196"/>
                  </a:cubicBezTo>
                  <a:close/>
                  <a:moveTo>
                    <a:pt x="475" y="291"/>
                  </a:moveTo>
                  <a:cubicBezTo>
                    <a:pt x="461" y="296"/>
                    <a:pt x="450" y="300"/>
                    <a:pt x="443" y="305"/>
                  </a:cubicBezTo>
                  <a:cubicBezTo>
                    <a:pt x="437" y="297"/>
                    <a:pt x="432" y="288"/>
                    <a:pt x="428" y="281"/>
                  </a:cubicBezTo>
                  <a:cubicBezTo>
                    <a:pt x="434" y="255"/>
                    <a:pt x="426" y="227"/>
                    <a:pt x="419" y="216"/>
                  </a:cubicBezTo>
                  <a:cubicBezTo>
                    <a:pt x="411" y="199"/>
                    <a:pt x="380" y="179"/>
                    <a:pt x="357" y="170"/>
                  </a:cubicBezTo>
                  <a:cubicBezTo>
                    <a:pt x="359" y="165"/>
                    <a:pt x="364" y="158"/>
                    <a:pt x="373" y="150"/>
                  </a:cubicBezTo>
                  <a:cubicBezTo>
                    <a:pt x="377" y="147"/>
                    <a:pt x="381" y="144"/>
                    <a:pt x="385" y="141"/>
                  </a:cubicBezTo>
                  <a:cubicBezTo>
                    <a:pt x="412" y="158"/>
                    <a:pt x="441" y="179"/>
                    <a:pt x="450" y="196"/>
                  </a:cubicBezTo>
                  <a:cubicBezTo>
                    <a:pt x="454" y="203"/>
                    <a:pt x="456" y="212"/>
                    <a:pt x="458" y="222"/>
                  </a:cubicBezTo>
                  <a:cubicBezTo>
                    <a:pt x="443" y="231"/>
                    <a:pt x="455" y="246"/>
                    <a:pt x="468" y="260"/>
                  </a:cubicBezTo>
                  <a:cubicBezTo>
                    <a:pt x="471" y="270"/>
                    <a:pt x="474" y="280"/>
                    <a:pt x="480" y="289"/>
                  </a:cubicBezTo>
                  <a:cubicBezTo>
                    <a:pt x="478" y="290"/>
                    <a:pt x="477" y="290"/>
                    <a:pt x="475" y="291"/>
                  </a:cubicBezTo>
                  <a:close/>
                  <a:moveTo>
                    <a:pt x="596" y="270"/>
                  </a:moveTo>
                  <a:cubicBezTo>
                    <a:pt x="603" y="301"/>
                    <a:pt x="599" y="335"/>
                    <a:pt x="597" y="365"/>
                  </a:cubicBezTo>
                  <a:cubicBezTo>
                    <a:pt x="596" y="370"/>
                    <a:pt x="597" y="379"/>
                    <a:pt x="599" y="389"/>
                  </a:cubicBezTo>
                  <a:cubicBezTo>
                    <a:pt x="596" y="385"/>
                    <a:pt x="593" y="383"/>
                    <a:pt x="592" y="381"/>
                  </a:cubicBezTo>
                  <a:cubicBezTo>
                    <a:pt x="579" y="367"/>
                    <a:pt x="511" y="313"/>
                    <a:pt x="499" y="297"/>
                  </a:cubicBezTo>
                  <a:cubicBezTo>
                    <a:pt x="498" y="295"/>
                    <a:pt x="497" y="293"/>
                    <a:pt x="495" y="290"/>
                  </a:cubicBezTo>
                  <a:cubicBezTo>
                    <a:pt x="496" y="290"/>
                    <a:pt x="496" y="289"/>
                    <a:pt x="497" y="288"/>
                  </a:cubicBezTo>
                  <a:cubicBezTo>
                    <a:pt x="501" y="284"/>
                    <a:pt x="494" y="276"/>
                    <a:pt x="486" y="266"/>
                  </a:cubicBezTo>
                  <a:cubicBezTo>
                    <a:pt x="482" y="254"/>
                    <a:pt x="478" y="241"/>
                    <a:pt x="475" y="228"/>
                  </a:cubicBezTo>
                  <a:cubicBezTo>
                    <a:pt x="479" y="227"/>
                    <a:pt x="484" y="227"/>
                    <a:pt x="492" y="227"/>
                  </a:cubicBezTo>
                  <a:cubicBezTo>
                    <a:pt x="533" y="227"/>
                    <a:pt x="541" y="200"/>
                    <a:pt x="538" y="171"/>
                  </a:cubicBezTo>
                  <a:cubicBezTo>
                    <a:pt x="555" y="179"/>
                    <a:pt x="572" y="187"/>
                    <a:pt x="577" y="188"/>
                  </a:cubicBezTo>
                  <a:cubicBezTo>
                    <a:pt x="581" y="188"/>
                    <a:pt x="586" y="192"/>
                    <a:pt x="593" y="198"/>
                  </a:cubicBezTo>
                  <a:cubicBezTo>
                    <a:pt x="588" y="217"/>
                    <a:pt x="589" y="236"/>
                    <a:pt x="596" y="270"/>
                  </a:cubicBezTo>
                  <a:close/>
                  <a:moveTo>
                    <a:pt x="664" y="260"/>
                  </a:moveTo>
                  <a:cubicBezTo>
                    <a:pt x="648" y="240"/>
                    <a:pt x="629" y="219"/>
                    <a:pt x="613" y="202"/>
                  </a:cubicBezTo>
                  <a:cubicBezTo>
                    <a:pt x="616" y="195"/>
                    <a:pt x="618" y="190"/>
                    <a:pt x="619" y="183"/>
                  </a:cubicBezTo>
                  <a:cubicBezTo>
                    <a:pt x="619" y="164"/>
                    <a:pt x="529" y="102"/>
                    <a:pt x="506" y="76"/>
                  </a:cubicBezTo>
                  <a:cubicBezTo>
                    <a:pt x="533" y="93"/>
                    <a:pt x="557" y="109"/>
                    <a:pt x="562" y="115"/>
                  </a:cubicBezTo>
                  <a:cubicBezTo>
                    <a:pt x="576" y="129"/>
                    <a:pt x="745" y="202"/>
                    <a:pt x="690" y="252"/>
                  </a:cubicBezTo>
                  <a:cubicBezTo>
                    <a:pt x="684" y="256"/>
                    <a:pt x="675" y="258"/>
                    <a:pt x="664"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7" name="Freeform 35">
              <a:extLst>
                <a:ext uri="{FF2B5EF4-FFF2-40B4-BE49-F238E27FC236}">
                  <a16:creationId xmlns:a16="http://schemas.microsoft.com/office/drawing/2014/main" id="{C52B46F5-5B3F-4D1C-A619-5487DD2DAC59}"/>
                </a:ext>
              </a:extLst>
            </p:cNvPr>
            <p:cNvSpPr>
              <a:spLocks/>
            </p:cNvSpPr>
            <p:nvPr/>
          </p:nvSpPr>
          <p:spPr bwMode="gray">
            <a:xfrm>
              <a:off x="3213" y="289"/>
              <a:ext cx="1386" cy="732"/>
            </a:xfrm>
            <a:custGeom>
              <a:avLst/>
              <a:gdLst>
                <a:gd name="T0" fmla="*/ 681 w 693"/>
                <a:gd name="T1" fmla="*/ 263 h 365"/>
                <a:gd name="T2" fmla="*/ 554 w 693"/>
                <a:gd name="T3" fmla="*/ 164 h 365"/>
                <a:gd name="T4" fmla="*/ 540 w 693"/>
                <a:gd name="T5" fmla="*/ 154 h 365"/>
                <a:gd name="T6" fmla="*/ 481 w 693"/>
                <a:gd name="T7" fmla="*/ 99 h 365"/>
                <a:gd name="T8" fmla="*/ 447 w 693"/>
                <a:gd name="T9" fmla="*/ 0 h 365"/>
                <a:gd name="T10" fmla="*/ 305 w 693"/>
                <a:gd name="T11" fmla="*/ 5 h 365"/>
                <a:gd name="T12" fmla="*/ 298 w 693"/>
                <a:gd name="T13" fmla="*/ 45 h 365"/>
                <a:gd name="T14" fmla="*/ 296 w 693"/>
                <a:gd name="T15" fmla="*/ 50 h 365"/>
                <a:gd name="T16" fmla="*/ 283 w 693"/>
                <a:gd name="T17" fmla="*/ 90 h 365"/>
                <a:gd name="T18" fmla="*/ 250 w 693"/>
                <a:gd name="T19" fmla="*/ 133 h 365"/>
                <a:gd name="T20" fmla="*/ 208 w 693"/>
                <a:gd name="T21" fmla="*/ 157 h 365"/>
                <a:gd name="T22" fmla="*/ 195 w 693"/>
                <a:gd name="T23" fmla="*/ 167 h 365"/>
                <a:gd name="T24" fmla="*/ 184 w 693"/>
                <a:gd name="T25" fmla="*/ 176 h 365"/>
                <a:gd name="T26" fmla="*/ 78 w 693"/>
                <a:gd name="T27" fmla="*/ 236 h 365"/>
                <a:gd name="T28" fmla="*/ 8 w 693"/>
                <a:gd name="T29" fmla="*/ 292 h 365"/>
                <a:gd name="T30" fmla="*/ 18 w 693"/>
                <a:gd name="T31" fmla="*/ 305 h 365"/>
                <a:gd name="T32" fmla="*/ 44 w 693"/>
                <a:gd name="T33" fmla="*/ 291 h 365"/>
                <a:gd name="T34" fmla="*/ 14 w 693"/>
                <a:gd name="T35" fmla="*/ 319 h 365"/>
                <a:gd name="T36" fmla="*/ 30 w 693"/>
                <a:gd name="T37" fmla="*/ 324 h 365"/>
                <a:gd name="T38" fmla="*/ 57 w 693"/>
                <a:gd name="T39" fmla="*/ 300 h 365"/>
                <a:gd name="T40" fmla="*/ 46 w 693"/>
                <a:gd name="T41" fmla="*/ 342 h 365"/>
                <a:gd name="T42" fmla="*/ 64 w 693"/>
                <a:gd name="T43" fmla="*/ 344 h 365"/>
                <a:gd name="T44" fmla="*/ 73 w 693"/>
                <a:gd name="T45" fmla="*/ 305 h 365"/>
                <a:gd name="T46" fmla="*/ 72 w 693"/>
                <a:gd name="T47" fmla="*/ 353 h 365"/>
                <a:gd name="T48" fmla="*/ 91 w 693"/>
                <a:gd name="T49" fmla="*/ 347 h 365"/>
                <a:gd name="T50" fmla="*/ 119 w 693"/>
                <a:gd name="T51" fmla="*/ 257 h 365"/>
                <a:gd name="T52" fmla="*/ 111 w 693"/>
                <a:gd name="T53" fmla="*/ 344 h 365"/>
                <a:gd name="T54" fmla="*/ 122 w 693"/>
                <a:gd name="T55" fmla="*/ 336 h 365"/>
                <a:gd name="T56" fmla="*/ 175 w 693"/>
                <a:gd name="T57" fmla="*/ 245 h 365"/>
                <a:gd name="T58" fmla="*/ 170 w 693"/>
                <a:gd name="T59" fmla="*/ 311 h 365"/>
                <a:gd name="T60" fmla="*/ 199 w 693"/>
                <a:gd name="T61" fmla="*/ 301 h 365"/>
                <a:gd name="T62" fmla="*/ 232 w 693"/>
                <a:gd name="T63" fmla="*/ 228 h 365"/>
                <a:gd name="T64" fmla="*/ 272 w 693"/>
                <a:gd name="T65" fmla="*/ 286 h 365"/>
                <a:gd name="T66" fmla="*/ 280 w 693"/>
                <a:gd name="T67" fmla="*/ 299 h 365"/>
                <a:gd name="T68" fmla="*/ 308 w 693"/>
                <a:gd name="T69" fmla="*/ 331 h 365"/>
                <a:gd name="T70" fmla="*/ 323 w 693"/>
                <a:gd name="T71" fmla="*/ 345 h 365"/>
                <a:gd name="T72" fmla="*/ 342 w 693"/>
                <a:gd name="T73" fmla="*/ 329 h 365"/>
                <a:gd name="T74" fmla="*/ 337 w 693"/>
                <a:gd name="T75" fmla="*/ 351 h 365"/>
                <a:gd name="T76" fmla="*/ 355 w 693"/>
                <a:gd name="T77" fmla="*/ 350 h 365"/>
                <a:gd name="T78" fmla="*/ 361 w 693"/>
                <a:gd name="T79" fmla="*/ 330 h 365"/>
                <a:gd name="T80" fmla="*/ 380 w 693"/>
                <a:gd name="T81" fmla="*/ 337 h 365"/>
                <a:gd name="T82" fmla="*/ 388 w 693"/>
                <a:gd name="T83" fmla="*/ 321 h 365"/>
                <a:gd name="T84" fmla="*/ 418 w 693"/>
                <a:gd name="T85" fmla="*/ 283 h 365"/>
                <a:gd name="T86" fmla="*/ 451 w 693"/>
                <a:gd name="T87" fmla="*/ 281 h 365"/>
                <a:gd name="T88" fmla="*/ 492 w 693"/>
                <a:gd name="T89" fmla="*/ 275 h 365"/>
                <a:gd name="T90" fmla="*/ 522 w 693"/>
                <a:gd name="T91" fmla="*/ 297 h 365"/>
                <a:gd name="T92" fmla="*/ 552 w 693"/>
                <a:gd name="T93" fmla="*/ 305 h 365"/>
                <a:gd name="T94" fmla="*/ 620 w 693"/>
                <a:gd name="T95" fmla="*/ 324 h 365"/>
                <a:gd name="T96" fmla="*/ 657 w 693"/>
                <a:gd name="T97" fmla="*/ 300 h 365"/>
                <a:gd name="T98" fmla="*/ 644 w 693"/>
                <a:gd name="T99" fmla="*/ 269 h 365"/>
                <a:gd name="T100" fmla="*/ 673 w 693"/>
                <a:gd name="T101" fmla="*/ 277 h 365"/>
                <a:gd name="T102" fmla="*/ 681 w 693"/>
                <a:gd name="T103" fmla="*/ 26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 h="365">
                  <a:moveTo>
                    <a:pt x="681" y="263"/>
                  </a:moveTo>
                  <a:cubicBezTo>
                    <a:pt x="656" y="249"/>
                    <a:pt x="599" y="195"/>
                    <a:pt x="554" y="164"/>
                  </a:cubicBezTo>
                  <a:cubicBezTo>
                    <a:pt x="549" y="160"/>
                    <a:pt x="544" y="157"/>
                    <a:pt x="540" y="154"/>
                  </a:cubicBezTo>
                  <a:cubicBezTo>
                    <a:pt x="508" y="134"/>
                    <a:pt x="492" y="118"/>
                    <a:pt x="481" y="99"/>
                  </a:cubicBezTo>
                  <a:cubicBezTo>
                    <a:pt x="468" y="74"/>
                    <a:pt x="447" y="0"/>
                    <a:pt x="447" y="0"/>
                  </a:cubicBezTo>
                  <a:cubicBezTo>
                    <a:pt x="305" y="5"/>
                    <a:pt x="305" y="5"/>
                    <a:pt x="305" y="5"/>
                  </a:cubicBezTo>
                  <a:cubicBezTo>
                    <a:pt x="305" y="5"/>
                    <a:pt x="303" y="22"/>
                    <a:pt x="298" y="45"/>
                  </a:cubicBezTo>
                  <a:cubicBezTo>
                    <a:pt x="297" y="47"/>
                    <a:pt x="297" y="48"/>
                    <a:pt x="296" y="50"/>
                  </a:cubicBezTo>
                  <a:cubicBezTo>
                    <a:pt x="293" y="63"/>
                    <a:pt x="289" y="77"/>
                    <a:pt x="283" y="90"/>
                  </a:cubicBezTo>
                  <a:cubicBezTo>
                    <a:pt x="275" y="107"/>
                    <a:pt x="264" y="122"/>
                    <a:pt x="250" y="133"/>
                  </a:cubicBezTo>
                  <a:cubicBezTo>
                    <a:pt x="238" y="142"/>
                    <a:pt x="223" y="144"/>
                    <a:pt x="208" y="157"/>
                  </a:cubicBezTo>
                  <a:cubicBezTo>
                    <a:pt x="204" y="161"/>
                    <a:pt x="200" y="164"/>
                    <a:pt x="195" y="167"/>
                  </a:cubicBezTo>
                  <a:cubicBezTo>
                    <a:pt x="192" y="171"/>
                    <a:pt x="188" y="174"/>
                    <a:pt x="184" y="176"/>
                  </a:cubicBezTo>
                  <a:cubicBezTo>
                    <a:pt x="149" y="204"/>
                    <a:pt x="118" y="218"/>
                    <a:pt x="78" y="236"/>
                  </a:cubicBezTo>
                  <a:cubicBezTo>
                    <a:pt x="52" y="247"/>
                    <a:pt x="32" y="282"/>
                    <a:pt x="8" y="292"/>
                  </a:cubicBezTo>
                  <a:cubicBezTo>
                    <a:pt x="0" y="296"/>
                    <a:pt x="7" y="308"/>
                    <a:pt x="18" y="305"/>
                  </a:cubicBezTo>
                  <a:cubicBezTo>
                    <a:pt x="26" y="304"/>
                    <a:pt x="42" y="289"/>
                    <a:pt x="44" y="291"/>
                  </a:cubicBezTo>
                  <a:cubicBezTo>
                    <a:pt x="45" y="293"/>
                    <a:pt x="24" y="314"/>
                    <a:pt x="14" y="319"/>
                  </a:cubicBezTo>
                  <a:cubicBezTo>
                    <a:pt x="9" y="321"/>
                    <a:pt x="20" y="327"/>
                    <a:pt x="30" y="324"/>
                  </a:cubicBezTo>
                  <a:cubicBezTo>
                    <a:pt x="43" y="319"/>
                    <a:pt x="53" y="297"/>
                    <a:pt x="57" y="300"/>
                  </a:cubicBezTo>
                  <a:cubicBezTo>
                    <a:pt x="60" y="301"/>
                    <a:pt x="55" y="336"/>
                    <a:pt x="46" y="342"/>
                  </a:cubicBezTo>
                  <a:cubicBezTo>
                    <a:pt x="39" y="345"/>
                    <a:pt x="60" y="349"/>
                    <a:pt x="64" y="344"/>
                  </a:cubicBezTo>
                  <a:cubicBezTo>
                    <a:pt x="70" y="338"/>
                    <a:pt x="71" y="332"/>
                    <a:pt x="73" y="305"/>
                  </a:cubicBezTo>
                  <a:cubicBezTo>
                    <a:pt x="74" y="303"/>
                    <a:pt x="71" y="344"/>
                    <a:pt x="72" y="353"/>
                  </a:cubicBezTo>
                  <a:cubicBezTo>
                    <a:pt x="73" y="365"/>
                    <a:pt x="92" y="356"/>
                    <a:pt x="91" y="347"/>
                  </a:cubicBezTo>
                  <a:cubicBezTo>
                    <a:pt x="84" y="263"/>
                    <a:pt x="120" y="254"/>
                    <a:pt x="119" y="257"/>
                  </a:cubicBezTo>
                  <a:cubicBezTo>
                    <a:pt x="95" y="290"/>
                    <a:pt x="108" y="345"/>
                    <a:pt x="111" y="344"/>
                  </a:cubicBezTo>
                  <a:cubicBezTo>
                    <a:pt x="117" y="342"/>
                    <a:pt x="125" y="343"/>
                    <a:pt x="122" y="336"/>
                  </a:cubicBezTo>
                  <a:cubicBezTo>
                    <a:pt x="99" y="278"/>
                    <a:pt x="155" y="244"/>
                    <a:pt x="175" y="245"/>
                  </a:cubicBezTo>
                  <a:cubicBezTo>
                    <a:pt x="182" y="245"/>
                    <a:pt x="167" y="301"/>
                    <a:pt x="170" y="311"/>
                  </a:cubicBezTo>
                  <a:cubicBezTo>
                    <a:pt x="172" y="317"/>
                    <a:pt x="198" y="314"/>
                    <a:pt x="199" y="301"/>
                  </a:cubicBezTo>
                  <a:cubicBezTo>
                    <a:pt x="209" y="235"/>
                    <a:pt x="224" y="232"/>
                    <a:pt x="232" y="228"/>
                  </a:cubicBezTo>
                  <a:cubicBezTo>
                    <a:pt x="283" y="207"/>
                    <a:pt x="356" y="250"/>
                    <a:pt x="272" y="286"/>
                  </a:cubicBezTo>
                  <a:cubicBezTo>
                    <a:pt x="266" y="288"/>
                    <a:pt x="274" y="302"/>
                    <a:pt x="280" y="299"/>
                  </a:cubicBezTo>
                  <a:cubicBezTo>
                    <a:pt x="404" y="241"/>
                    <a:pt x="358" y="296"/>
                    <a:pt x="308" y="331"/>
                  </a:cubicBezTo>
                  <a:cubicBezTo>
                    <a:pt x="301" y="336"/>
                    <a:pt x="313" y="351"/>
                    <a:pt x="323" y="345"/>
                  </a:cubicBezTo>
                  <a:cubicBezTo>
                    <a:pt x="331" y="339"/>
                    <a:pt x="340" y="328"/>
                    <a:pt x="342" y="329"/>
                  </a:cubicBezTo>
                  <a:cubicBezTo>
                    <a:pt x="346" y="330"/>
                    <a:pt x="339" y="328"/>
                    <a:pt x="337" y="351"/>
                  </a:cubicBezTo>
                  <a:cubicBezTo>
                    <a:pt x="337" y="357"/>
                    <a:pt x="354" y="354"/>
                    <a:pt x="355" y="350"/>
                  </a:cubicBezTo>
                  <a:cubicBezTo>
                    <a:pt x="356" y="342"/>
                    <a:pt x="358" y="335"/>
                    <a:pt x="361" y="330"/>
                  </a:cubicBezTo>
                  <a:cubicBezTo>
                    <a:pt x="363" y="327"/>
                    <a:pt x="377" y="335"/>
                    <a:pt x="380" y="337"/>
                  </a:cubicBezTo>
                  <a:cubicBezTo>
                    <a:pt x="385" y="341"/>
                    <a:pt x="394" y="326"/>
                    <a:pt x="388" y="321"/>
                  </a:cubicBezTo>
                  <a:cubicBezTo>
                    <a:pt x="380" y="314"/>
                    <a:pt x="390" y="273"/>
                    <a:pt x="418" y="283"/>
                  </a:cubicBezTo>
                  <a:cubicBezTo>
                    <a:pt x="422" y="285"/>
                    <a:pt x="459" y="292"/>
                    <a:pt x="451" y="281"/>
                  </a:cubicBezTo>
                  <a:cubicBezTo>
                    <a:pt x="430" y="255"/>
                    <a:pt x="472" y="219"/>
                    <a:pt x="492" y="275"/>
                  </a:cubicBezTo>
                  <a:cubicBezTo>
                    <a:pt x="497" y="289"/>
                    <a:pt x="514" y="290"/>
                    <a:pt x="522" y="297"/>
                  </a:cubicBezTo>
                  <a:cubicBezTo>
                    <a:pt x="527" y="303"/>
                    <a:pt x="543" y="313"/>
                    <a:pt x="552" y="305"/>
                  </a:cubicBezTo>
                  <a:cubicBezTo>
                    <a:pt x="593" y="261"/>
                    <a:pt x="622" y="264"/>
                    <a:pt x="620" y="324"/>
                  </a:cubicBezTo>
                  <a:cubicBezTo>
                    <a:pt x="620" y="335"/>
                    <a:pt x="659" y="322"/>
                    <a:pt x="657" y="300"/>
                  </a:cubicBezTo>
                  <a:cubicBezTo>
                    <a:pt x="656" y="290"/>
                    <a:pt x="650" y="279"/>
                    <a:pt x="644" y="269"/>
                  </a:cubicBezTo>
                  <a:cubicBezTo>
                    <a:pt x="636" y="257"/>
                    <a:pt x="667" y="273"/>
                    <a:pt x="673" y="277"/>
                  </a:cubicBezTo>
                  <a:cubicBezTo>
                    <a:pt x="684" y="284"/>
                    <a:pt x="693" y="269"/>
                    <a:pt x="681"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8" name="Freeform 36">
              <a:extLst>
                <a:ext uri="{FF2B5EF4-FFF2-40B4-BE49-F238E27FC236}">
                  <a16:creationId xmlns:a16="http://schemas.microsoft.com/office/drawing/2014/main" id="{67240BC2-E0F6-47C2-ADEE-0E6E4FC34FD2}"/>
                </a:ext>
              </a:extLst>
            </p:cNvPr>
            <p:cNvSpPr>
              <a:spLocks/>
            </p:cNvSpPr>
            <p:nvPr/>
          </p:nvSpPr>
          <p:spPr bwMode="gray">
            <a:xfrm>
              <a:off x="1227" y="776"/>
              <a:ext cx="2144" cy="964"/>
            </a:xfrm>
            <a:custGeom>
              <a:avLst/>
              <a:gdLst>
                <a:gd name="T0" fmla="*/ 1068 w 1072"/>
                <a:gd name="T1" fmla="*/ 1 h 481"/>
                <a:gd name="T2" fmla="*/ 871 w 1072"/>
                <a:gd name="T3" fmla="*/ 38 h 481"/>
                <a:gd name="T4" fmla="*/ 728 w 1072"/>
                <a:gd name="T5" fmla="*/ 116 h 481"/>
                <a:gd name="T6" fmla="*/ 599 w 1072"/>
                <a:gd name="T7" fmla="*/ 242 h 481"/>
                <a:gd name="T8" fmla="*/ 443 w 1072"/>
                <a:gd name="T9" fmla="*/ 334 h 481"/>
                <a:gd name="T10" fmla="*/ 361 w 1072"/>
                <a:gd name="T11" fmla="*/ 328 h 481"/>
                <a:gd name="T12" fmla="*/ 277 w 1072"/>
                <a:gd name="T13" fmla="*/ 295 h 481"/>
                <a:gd name="T14" fmla="*/ 125 w 1072"/>
                <a:gd name="T15" fmla="*/ 339 h 481"/>
                <a:gd name="T16" fmla="*/ 37 w 1072"/>
                <a:gd name="T17" fmla="*/ 427 h 481"/>
                <a:gd name="T18" fmla="*/ 83 w 1072"/>
                <a:gd name="T19" fmla="*/ 382 h 481"/>
                <a:gd name="T20" fmla="*/ 235 w 1072"/>
                <a:gd name="T21" fmla="*/ 308 h 481"/>
                <a:gd name="T22" fmla="*/ 336 w 1072"/>
                <a:gd name="T23" fmla="*/ 326 h 481"/>
                <a:gd name="T24" fmla="*/ 389 w 1072"/>
                <a:gd name="T25" fmla="*/ 353 h 481"/>
                <a:gd name="T26" fmla="*/ 449 w 1072"/>
                <a:gd name="T27" fmla="*/ 348 h 481"/>
                <a:gd name="T28" fmla="*/ 825 w 1072"/>
                <a:gd name="T29" fmla="*/ 77 h 481"/>
                <a:gd name="T30" fmla="*/ 1072 w 1072"/>
                <a:gd name="T31" fmla="*/ 1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2" h="481">
                  <a:moveTo>
                    <a:pt x="1068" y="1"/>
                  </a:moveTo>
                  <a:cubicBezTo>
                    <a:pt x="1037" y="0"/>
                    <a:pt x="964" y="7"/>
                    <a:pt x="871" y="38"/>
                  </a:cubicBezTo>
                  <a:cubicBezTo>
                    <a:pt x="825" y="54"/>
                    <a:pt x="774" y="78"/>
                    <a:pt x="728" y="116"/>
                  </a:cubicBezTo>
                  <a:cubicBezTo>
                    <a:pt x="683" y="155"/>
                    <a:pt x="644" y="201"/>
                    <a:pt x="599" y="242"/>
                  </a:cubicBezTo>
                  <a:cubicBezTo>
                    <a:pt x="554" y="284"/>
                    <a:pt x="501" y="317"/>
                    <a:pt x="443" y="334"/>
                  </a:cubicBezTo>
                  <a:cubicBezTo>
                    <a:pt x="414" y="342"/>
                    <a:pt x="385" y="345"/>
                    <a:pt x="361" y="328"/>
                  </a:cubicBezTo>
                  <a:cubicBezTo>
                    <a:pt x="339" y="311"/>
                    <a:pt x="308" y="293"/>
                    <a:pt x="277" y="295"/>
                  </a:cubicBezTo>
                  <a:cubicBezTo>
                    <a:pt x="219" y="294"/>
                    <a:pt x="163" y="309"/>
                    <a:pt x="125" y="339"/>
                  </a:cubicBezTo>
                  <a:cubicBezTo>
                    <a:pt x="85" y="367"/>
                    <a:pt x="57" y="400"/>
                    <a:pt x="37" y="427"/>
                  </a:cubicBezTo>
                  <a:cubicBezTo>
                    <a:pt x="0" y="481"/>
                    <a:pt x="19" y="448"/>
                    <a:pt x="83" y="382"/>
                  </a:cubicBezTo>
                  <a:cubicBezTo>
                    <a:pt x="116" y="352"/>
                    <a:pt x="166" y="312"/>
                    <a:pt x="235" y="308"/>
                  </a:cubicBezTo>
                  <a:cubicBezTo>
                    <a:pt x="268" y="306"/>
                    <a:pt x="306" y="302"/>
                    <a:pt x="336" y="326"/>
                  </a:cubicBezTo>
                  <a:cubicBezTo>
                    <a:pt x="351" y="336"/>
                    <a:pt x="367" y="350"/>
                    <a:pt x="389" y="353"/>
                  </a:cubicBezTo>
                  <a:cubicBezTo>
                    <a:pt x="409" y="356"/>
                    <a:pt x="430" y="353"/>
                    <a:pt x="449" y="348"/>
                  </a:cubicBezTo>
                  <a:cubicBezTo>
                    <a:pt x="616" y="307"/>
                    <a:pt x="697" y="125"/>
                    <a:pt x="825" y="77"/>
                  </a:cubicBezTo>
                  <a:cubicBezTo>
                    <a:pt x="949" y="22"/>
                    <a:pt x="1052" y="17"/>
                    <a:pt x="107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9" name="Freeform 37">
              <a:extLst>
                <a:ext uri="{FF2B5EF4-FFF2-40B4-BE49-F238E27FC236}">
                  <a16:creationId xmlns:a16="http://schemas.microsoft.com/office/drawing/2014/main" id="{03CD048D-310C-4494-A9C7-A51BF72C2C10}"/>
                </a:ext>
              </a:extLst>
            </p:cNvPr>
            <p:cNvSpPr>
              <a:spLocks/>
            </p:cNvSpPr>
            <p:nvPr/>
          </p:nvSpPr>
          <p:spPr bwMode="gray">
            <a:xfrm>
              <a:off x="4385" y="692"/>
              <a:ext cx="2068" cy="1018"/>
            </a:xfrm>
            <a:custGeom>
              <a:avLst/>
              <a:gdLst>
                <a:gd name="T0" fmla="*/ 0 w 1034"/>
                <a:gd name="T1" fmla="*/ 16 h 508"/>
                <a:gd name="T2" fmla="*/ 173 w 1034"/>
                <a:gd name="T3" fmla="*/ 85 h 508"/>
                <a:gd name="T4" fmla="*/ 322 w 1034"/>
                <a:gd name="T5" fmla="*/ 105 h 508"/>
                <a:gd name="T6" fmla="*/ 470 w 1034"/>
                <a:gd name="T7" fmla="*/ 168 h 508"/>
                <a:gd name="T8" fmla="*/ 602 w 1034"/>
                <a:gd name="T9" fmla="*/ 279 h 508"/>
                <a:gd name="T10" fmla="*/ 665 w 1034"/>
                <a:gd name="T11" fmla="*/ 341 h 508"/>
                <a:gd name="T12" fmla="*/ 747 w 1034"/>
                <a:gd name="T13" fmla="*/ 364 h 508"/>
                <a:gd name="T14" fmla="*/ 989 w 1034"/>
                <a:gd name="T15" fmla="*/ 467 h 508"/>
                <a:gd name="T16" fmla="*/ 941 w 1034"/>
                <a:gd name="T17" fmla="*/ 427 h 508"/>
                <a:gd name="T18" fmla="*/ 789 w 1034"/>
                <a:gd name="T19" fmla="*/ 360 h 508"/>
                <a:gd name="T20" fmla="*/ 690 w 1034"/>
                <a:gd name="T21" fmla="*/ 339 h 508"/>
                <a:gd name="T22" fmla="*/ 611 w 1034"/>
                <a:gd name="T23" fmla="*/ 268 h 508"/>
                <a:gd name="T24" fmla="*/ 433 w 1034"/>
                <a:gd name="T25" fmla="*/ 126 h 508"/>
                <a:gd name="T26" fmla="*/ 229 w 1034"/>
                <a:gd name="T27" fmla="*/ 77 h 508"/>
                <a:gd name="T28" fmla="*/ 78 w 1034"/>
                <a:gd name="T29" fmla="*/ 29 h 508"/>
                <a:gd name="T30" fmla="*/ 1 w 1034"/>
                <a:gd name="T3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4" h="508">
                  <a:moveTo>
                    <a:pt x="0" y="16"/>
                  </a:moveTo>
                  <a:cubicBezTo>
                    <a:pt x="27" y="26"/>
                    <a:pt x="86" y="54"/>
                    <a:pt x="173" y="85"/>
                  </a:cubicBezTo>
                  <a:cubicBezTo>
                    <a:pt x="219" y="100"/>
                    <a:pt x="271" y="97"/>
                    <a:pt x="322" y="105"/>
                  </a:cubicBezTo>
                  <a:cubicBezTo>
                    <a:pt x="372" y="113"/>
                    <a:pt x="423" y="138"/>
                    <a:pt x="470" y="168"/>
                  </a:cubicBezTo>
                  <a:cubicBezTo>
                    <a:pt x="518" y="199"/>
                    <a:pt x="563" y="237"/>
                    <a:pt x="602" y="279"/>
                  </a:cubicBezTo>
                  <a:cubicBezTo>
                    <a:pt x="621" y="299"/>
                    <a:pt x="638" y="326"/>
                    <a:pt x="665" y="341"/>
                  </a:cubicBezTo>
                  <a:cubicBezTo>
                    <a:pt x="691" y="357"/>
                    <a:pt x="721" y="361"/>
                    <a:pt x="747" y="364"/>
                  </a:cubicBezTo>
                  <a:cubicBezTo>
                    <a:pt x="854" y="375"/>
                    <a:pt x="938" y="428"/>
                    <a:pt x="989" y="467"/>
                  </a:cubicBezTo>
                  <a:cubicBezTo>
                    <a:pt x="1034" y="508"/>
                    <a:pt x="1014" y="479"/>
                    <a:pt x="941" y="427"/>
                  </a:cubicBezTo>
                  <a:cubicBezTo>
                    <a:pt x="904" y="403"/>
                    <a:pt x="853" y="375"/>
                    <a:pt x="789" y="360"/>
                  </a:cubicBezTo>
                  <a:cubicBezTo>
                    <a:pt x="757" y="353"/>
                    <a:pt x="722" y="352"/>
                    <a:pt x="690" y="339"/>
                  </a:cubicBezTo>
                  <a:cubicBezTo>
                    <a:pt x="657" y="328"/>
                    <a:pt x="636" y="296"/>
                    <a:pt x="611" y="268"/>
                  </a:cubicBezTo>
                  <a:cubicBezTo>
                    <a:pt x="561" y="212"/>
                    <a:pt x="499" y="162"/>
                    <a:pt x="433" y="126"/>
                  </a:cubicBezTo>
                  <a:cubicBezTo>
                    <a:pt x="368" y="87"/>
                    <a:pt x="292" y="81"/>
                    <a:pt x="229" y="77"/>
                  </a:cubicBezTo>
                  <a:cubicBezTo>
                    <a:pt x="167" y="71"/>
                    <a:pt x="117" y="42"/>
                    <a:pt x="78" y="29"/>
                  </a:cubicBezTo>
                  <a:cubicBezTo>
                    <a:pt x="39" y="13"/>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0" name="Freeform 38">
              <a:extLst>
                <a:ext uri="{FF2B5EF4-FFF2-40B4-BE49-F238E27FC236}">
                  <a16:creationId xmlns:a16="http://schemas.microsoft.com/office/drawing/2014/main" id="{B561464F-B080-458A-8CA6-1322F4F0ED9A}"/>
                </a:ext>
              </a:extLst>
            </p:cNvPr>
            <p:cNvSpPr>
              <a:spLocks/>
            </p:cNvSpPr>
            <p:nvPr/>
          </p:nvSpPr>
          <p:spPr bwMode="gray">
            <a:xfrm>
              <a:off x="2135" y="915"/>
              <a:ext cx="726" cy="881"/>
            </a:xfrm>
            <a:custGeom>
              <a:avLst/>
              <a:gdLst>
                <a:gd name="T0" fmla="*/ 354 w 363"/>
                <a:gd name="T1" fmla="*/ 0 h 440"/>
                <a:gd name="T2" fmla="*/ 276 w 363"/>
                <a:gd name="T3" fmla="*/ 64 h 440"/>
                <a:gd name="T4" fmla="*/ 253 w 363"/>
                <a:gd name="T5" fmla="*/ 144 h 440"/>
                <a:gd name="T6" fmla="*/ 252 w 363"/>
                <a:gd name="T7" fmla="*/ 229 h 440"/>
                <a:gd name="T8" fmla="*/ 133 w 363"/>
                <a:gd name="T9" fmla="*/ 340 h 440"/>
                <a:gd name="T10" fmla="*/ 17 w 363"/>
                <a:gd name="T11" fmla="*/ 413 h 440"/>
                <a:gd name="T12" fmla="*/ 42 w 363"/>
                <a:gd name="T13" fmla="*/ 396 h 440"/>
                <a:gd name="T14" fmla="*/ 117 w 363"/>
                <a:gd name="T15" fmla="*/ 358 h 440"/>
                <a:gd name="T16" fmla="*/ 218 w 363"/>
                <a:gd name="T17" fmla="*/ 309 h 440"/>
                <a:gd name="T18" fmla="*/ 273 w 363"/>
                <a:gd name="T19" fmla="*/ 204 h 440"/>
                <a:gd name="T20" fmla="*/ 281 w 363"/>
                <a:gd name="T21" fmla="*/ 97 h 440"/>
                <a:gd name="T22" fmla="*/ 363 w 363"/>
                <a:gd name="T23" fmla="*/ 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440">
                  <a:moveTo>
                    <a:pt x="354" y="0"/>
                  </a:moveTo>
                  <a:cubicBezTo>
                    <a:pt x="339" y="3"/>
                    <a:pt x="303" y="20"/>
                    <a:pt x="276" y="64"/>
                  </a:cubicBezTo>
                  <a:cubicBezTo>
                    <a:pt x="263" y="85"/>
                    <a:pt x="254" y="113"/>
                    <a:pt x="253" y="144"/>
                  </a:cubicBezTo>
                  <a:cubicBezTo>
                    <a:pt x="252" y="173"/>
                    <a:pt x="258" y="203"/>
                    <a:pt x="252" y="229"/>
                  </a:cubicBezTo>
                  <a:cubicBezTo>
                    <a:pt x="240" y="284"/>
                    <a:pt x="184" y="320"/>
                    <a:pt x="133" y="340"/>
                  </a:cubicBezTo>
                  <a:cubicBezTo>
                    <a:pt x="81" y="361"/>
                    <a:pt x="36" y="386"/>
                    <a:pt x="17" y="413"/>
                  </a:cubicBezTo>
                  <a:cubicBezTo>
                    <a:pt x="0" y="440"/>
                    <a:pt x="7" y="422"/>
                    <a:pt x="42" y="396"/>
                  </a:cubicBezTo>
                  <a:cubicBezTo>
                    <a:pt x="60" y="383"/>
                    <a:pt x="86" y="370"/>
                    <a:pt x="117" y="358"/>
                  </a:cubicBezTo>
                  <a:cubicBezTo>
                    <a:pt x="148" y="346"/>
                    <a:pt x="186" y="334"/>
                    <a:pt x="218" y="309"/>
                  </a:cubicBezTo>
                  <a:cubicBezTo>
                    <a:pt x="249" y="284"/>
                    <a:pt x="273" y="245"/>
                    <a:pt x="273" y="204"/>
                  </a:cubicBezTo>
                  <a:cubicBezTo>
                    <a:pt x="272" y="164"/>
                    <a:pt x="268" y="127"/>
                    <a:pt x="281" y="97"/>
                  </a:cubicBezTo>
                  <a:cubicBezTo>
                    <a:pt x="305" y="35"/>
                    <a:pt x="355" y="14"/>
                    <a:pt x="36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1" name="Freeform 39">
              <a:extLst>
                <a:ext uri="{FF2B5EF4-FFF2-40B4-BE49-F238E27FC236}">
                  <a16:creationId xmlns:a16="http://schemas.microsoft.com/office/drawing/2014/main" id="{4BCE28E9-BF5B-46FB-87CF-AA36193879EB}"/>
                </a:ext>
              </a:extLst>
            </p:cNvPr>
            <p:cNvSpPr>
              <a:spLocks/>
            </p:cNvSpPr>
            <p:nvPr/>
          </p:nvSpPr>
          <p:spPr bwMode="gray">
            <a:xfrm>
              <a:off x="2123" y="1420"/>
              <a:ext cx="164" cy="454"/>
            </a:xfrm>
            <a:custGeom>
              <a:avLst/>
              <a:gdLst>
                <a:gd name="T0" fmla="*/ 44 w 82"/>
                <a:gd name="T1" fmla="*/ 2 h 227"/>
                <a:gd name="T2" fmla="*/ 9 w 82"/>
                <a:gd name="T3" fmla="*/ 28 h 227"/>
                <a:gd name="T4" fmla="*/ 20 w 82"/>
                <a:gd name="T5" fmla="*/ 100 h 227"/>
                <a:gd name="T6" fmla="*/ 65 w 82"/>
                <a:gd name="T7" fmla="*/ 159 h 227"/>
                <a:gd name="T8" fmla="*/ 79 w 82"/>
                <a:gd name="T9" fmla="*/ 215 h 227"/>
                <a:gd name="T10" fmla="*/ 80 w 82"/>
                <a:gd name="T11" fmla="*/ 201 h 227"/>
                <a:gd name="T12" fmla="*/ 51 w 82"/>
                <a:gd name="T13" fmla="*/ 125 h 227"/>
                <a:gd name="T14" fmla="*/ 18 w 82"/>
                <a:gd name="T15" fmla="*/ 42 h 227"/>
                <a:gd name="T16" fmla="*/ 48 w 82"/>
                <a:gd name="T17" fmla="*/ 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27">
                  <a:moveTo>
                    <a:pt x="44" y="2"/>
                  </a:moveTo>
                  <a:cubicBezTo>
                    <a:pt x="38" y="0"/>
                    <a:pt x="18" y="5"/>
                    <a:pt x="9" y="28"/>
                  </a:cubicBezTo>
                  <a:cubicBezTo>
                    <a:pt x="0" y="50"/>
                    <a:pt x="7" y="78"/>
                    <a:pt x="20" y="100"/>
                  </a:cubicBezTo>
                  <a:cubicBezTo>
                    <a:pt x="32" y="125"/>
                    <a:pt x="57" y="139"/>
                    <a:pt x="65" y="159"/>
                  </a:cubicBezTo>
                  <a:cubicBezTo>
                    <a:pt x="73" y="180"/>
                    <a:pt x="76" y="201"/>
                    <a:pt x="79" y="215"/>
                  </a:cubicBezTo>
                  <a:cubicBezTo>
                    <a:pt x="82" y="227"/>
                    <a:pt x="82" y="220"/>
                    <a:pt x="80" y="201"/>
                  </a:cubicBezTo>
                  <a:cubicBezTo>
                    <a:pt x="78" y="184"/>
                    <a:pt x="76" y="148"/>
                    <a:pt x="51" y="125"/>
                  </a:cubicBezTo>
                  <a:cubicBezTo>
                    <a:pt x="29" y="102"/>
                    <a:pt x="14" y="68"/>
                    <a:pt x="18" y="42"/>
                  </a:cubicBezTo>
                  <a:cubicBezTo>
                    <a:pt x="22" y="15"/>
                    <a:pt x="45" y="10"/>
                    <a:pt x="48"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2" name="Freeform 40">
              <a:extLst>
                <a:ext uri="{FF2B5EF4-FFF2-40B4-BE49-F238E27FC236}">
                  <a16:creationId xmlns:a16="http://schemas.microsoft.com/office/drawing/2014/main" id="{72739BA4-F7B0-4E39-ACDF-03F31855D715}"/>
                </a:ext>
              </a:extLst>
            </p:cNvPr>
            <p:cNvSpPr>
              <a:spLocks/>
            </p:cNvSpPr>
            <p:nvPr/>
          </p:nvSpPr>
          <p:spPr bwMode="gray">
            <a:xfrm>
              <a:off x="2831" y="895"/>
              <a:ext cx="104" cy="689"/>
            </a:xfrm>
            <a:custGeom>
              <a:avLst/>
              <a:gdLst>
                <a:gd name="T0" fmla="*/ 44 w 52"/>
                <a:gd name="T1" fmla="*/ 0 h 344"/>
                <a:gd name="T2" fmla="*/ 9 w 52"/>
                <a:gd name="T3" fmla="*/ 48 h 344"/>
                <a:gd name="T4" fmla="*/ 14 w 52"/>
                <a:gd name="T5" fmla="*/ 149 h 344"/>
                <a:gd name="T6" fmla="*/ 37 w 52"/>
                <a:gd name="T7" fmla="*/ 252 h 344"/>
                <a:gd name="T8" fmla="*/ 18 w 52"/>
                <a:gd name="T9" fmla="*/ 329 h 344"/>
                <a:gd name="T10" fmla="*/ 31 w 52"/>
                <a:gd name="T11" fmla="*/ 315 h 344"/>
                <a:gd name="T12" fmla="*/ 37 w 52"/>
                <a:gd name="T13" fmla="*/ 198 h 344"/>
                <a:gd name="T14" fmla="*/ 18 w 52"/>
                <a:gd name="T15" fmla="*/ 67 h 344"/>
                <a:gd name="T16" fmla="*/ 52 w 52"/>
                <a:gd name="T17" fmla="*/ 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4">
                  <a:moveTo>
                    <a:pt x="44" y="0"/>
                  </a:moveTo>
                  <a:cubicBezTo>
                    <a:pt x="35" y="3"/>
                    <a:pt x="17" y="19"/>
                    <a:pt x="9" y="48"/>
                  </a:cubicBezTo>
                  <a:cubicBezTo>
                    <a:pt x="0" y="77"/>
                    <a:pt x="5" y="114"/>
                    <a:pt x="14" y="149"/>
                  </a:cubicBezTo>
                  <a:cubicBezTo>
                    <a:pt x="23" y="184"/>
                    <a:pt x="35" y="219"/>
                    <a:pt x="37" y="252"/>
                  </a:cubicBezTo>
                  <a:cubicBezTo>
                    <a:pt x="41" y="284"/>
                    <a:pt x="31" y="313"/>
                    <a:pt x="18" y="329"/>
                  </a:cubicBezTo>
                  <a:cubicBezTo>
                    <a:pt x="5" y="344"/>
                    <a:pt x="16" y="339"/>
                    <a:pt x="31" y="315"/>
                  </a:cubicBezTo>
                  <a:cubicBezTo>
                    <a:pt x="48" y="290"/>
                    <a:pt x="49" y="243"/>
                    <a:pt x="37" y="198"/>
                  </a:cubicBezTo>
                  <a:cubicBezTo>
                    <a:pt x="27" y="153"/>
                    <a:pt x="13" y="105"/>
                    <a:pt x="18" y="67"/>
                  </a:cubicBezTo>
                  <a:cubicBezTo>
                    <a:pt x="22" y="27"/>
                    <a:pt x="46" y="8"/>
                    <a:pt x="5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3" name="Freeform 41">
              <a:extLst>
                <a:ext uri="{FF2B5EF4-FFF2-40B4-BE49-F238E27FC236}">
                  <a16:creationId xmlns:a16="http://schemas.microsoft.com/office/drawing/2014/main" id="{A5E6C821-93EB-4826-B253-EB13780B8C6A}"/>
                </a:ext>
              </a:extLst>
            </p:cNvPr>
            <p:cNvSpPr>
              <a:spLocks/>
            </p:cNvSpPr>
            <p:nvPr/>
          </p:nvSpPr>
          <p:spPr bwMode="gray">
            <a:xfrm>
              <a:off x="1793" y="1253"/>
              <a:ext cx="872" cy="387"/>
            </a:xfrm>
            <a:custGeom>
              <a:avLst/>
              <a:gdLst>
                <a:gd name="T0" fmla="*/ 429 w 436"/>
                <a:gd name="T1" fmla="*/ 0 h 193"/>
                <a:gd name="T2" fmla="*/ 261 w 436"/>
                <a:gd name="T3" fmla="*/ 122 h 193"/>
                <a:gd name="T4" fmla="*/ 25 w 436"/>
                <a:gd name="T5" fmla="*/ 189 h 193"/>
                <a:gd name="T6" fmla="*/ 51 w 436"/>
                <a:gd name="T7" fmla="*/ 192 h 193"/>
                <a:gd name="T8" fmla="*/ 205 w 436"/>
                <a:gd name="T9" fmla="*/ 168 h 193"/>
                <a:gd name="T10" fmla="*/ 354 w 436"/>
                <a:gd name="T11" fmla="*/ 64 h 193"/>
                <a:gd name="T12" fmla="*/ 436 w 436"/>
                <a:gd name="T13" fmla="*/ 8 h 193"/>
              </a:gdLst>
              <a:ahLst/>
              <a:cxnLst>
                <a:cxn ang="0">
                  <a:pos x="T0" y="T1"/>
                </a:cxn>
                <a:cxn ang="0">
                  <a:pos x="T2" y="T3"/>
                </a:cxn>
                <a:cxn ang="0">
                  <a:pos x="T4" y="T5"/>
                </a:cxn>
                <a:cxn ang="0">
                  <a:pos x="T6" y="T7"/>
                </a:cxn>
                <a:cxn ang="0">
                  <a:pos x="T8" y="T9"/>
                </a:cxn>
                <a:cxn ang="0">
                  <a:pos x="T10" y="T11"/>
                </a:cxn>
                <a:cxn ang="0">
                  <a:pos x="T12" y="T13"/>
                </a:cxn>
              </a:cxnLst>
              <a:rect l="0" t="0" r="r" b="b"/>
              <a:pathLst>
                <a:path w="436" h="193">
                  <a:moveTo>
                    <a:pt x="429" y="0"/>
                  </a:moveTo>
                  <a:cubicBezTo>
                    <a:pt x="404" y="4"/>
                    <a:pt x="335" y="64"/>
                    <a:pt x="261" y="122"/>
                  </a:cubicBezTo>
                  <a:cubicBezTo>
                    <a:pt x="188" y="188"/>
                    <a:pt x="77" y="187"/>
                    <a:pt x="25" y="189"/>
                  </a:cubicBezTo>
                  <a:cubicBezTo>
                    <a:pt x="0" y="190"/>
                    <a:pt x="14" y="191"/>
                    <a:pt x="51" y="192"/>
                  </a:cubicBezTo>
                  <a:cubicBezTo>
                    <a:pt x="86" y="191"/>
                    <a:pt x="147" y="193"/>
                    <a:pt x="205" y="168"/>
                  </a:cubicBezTo>
                  <a:cubicBezTo>
                    <a:pt x="262" y="140"/>
                    <a:pt x="312" y="96"/>
                    <a:pt x="354" y="64"/>
                  </a:cubicBezTo>
                  <a:cubicBezTo>
                    <a:pt x="395" y="31"/>
                    <a:pt x="428" y="10"/>
                    <a:pt x="43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4" name="Freeform 42">
              <a:extLst>
                <a:ext uri="{FF2B5EF4-FFF2-40B4-BE49-F238E27FC236}">
                  <a16:creationId xmlns:a16="http://schemas.microsoft.com/office/drawing/2014/main" id="{1DDE38B1-60AA-44F1-97BB-384E8F3A2FE2}"/>
                </a:ext>
              </a:extLst>
            </p:cNvPr>
            <p:cNvSpPr>
              <a:spLocks/>
            </p:cNvSpPr>
            <p:nvPr/>
          </p:nvSpPr>
          <p:spPr bwMode="gray">
            <a:xfrm>
              <a:off x="5363" y="1211"/>
              <a:ext cx="254" cy="800"/>
            </a:xfrm>
            <a:custGeom>
              <a:avLst/>
              <a:gdLst>
                <a:gd name="T0" fmla="*/ 99 w 127"/>
                <a:gd name="T1" fmla="*/ 0 h 399"/>
                <a:gd name="T2" fmla="*/ 106 w 127"/>
                <a:gd name="T3" fmla="*/ 66 h 399"/>
                <a:gd name="T4" fmla="*/ 111 w 127"/>
                <a:gd name="T5" fmla="*/ 175 h 399"/>
                <a:gd name="T6" fmla="*/ 35 w 127"/>
                <a:gd name="T7" fmla="*/ 368 h 399"/>
                <a:gd name="T8" fmla="*/ 114 w 127"/>
                <a:gd name="T9" fmla="*/ 236 h 399"/>
                <a:gd name="T10" fmla="*/ 122 w 127"/>
                <a:gd name="T11" fmla="*/ 82 h 399"/>
                <a:gd name="T12" fmla="*/ 109 w 12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27" h="399">
                  <a:moveTo>
                    <a:pt x="99" y="0"/>
                  </a:moveTo>
                  <a:cubicBezTo>
                    <a:pt x="93" y="10"/>
                    <a:pt x="98" y="37"/>
                    <a:pt x="106" y="66"/>
                  </a:cubicBezTo>
                  <a:cubicBezTo>
                    <a:pt x="113" y="94"/>
                    <a:pt x="110" y="135"/>
                    <a:pt x="111" y="175"/>
                  </a:cubicBezTo>
                  <a:cubicBezTo>
                    <a:pt x="111" y="256"/>
                    <a:pt x="71" y="339"/>
                    <a:pt x="35" y="368"/>
                  </a:cubicBezTo>
                  <a:cubicBezTo>
                    <a:pt x="0" y="399"/>
                    <a:pt x="91" y="345"/>
                    <a:pt x="114" y="236"/>
                  </a:cubicBezTo>
                  <a:cubicBezTo>
                    <a:pt x="127" y="184"/>
                    <a:pt x="122" y="127"/>
                    <a:pt x="122" y="82"/>
                  </a:cubicBezTo>
                  <a:cubicBezTo>
                    <a:pt x="112" y="37"/>
                    <a:pt x="103" y="6"/>
                    <a:pt x="10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5" name="Freeform 43">
              <a:extLst>
                <a:ext uri="{FF2B5EF4-FFF2-40B4-BE49-F238E27FC236}">
                  <a16:creationId xmlns:a16="http://schemas.microsoft.com/office/drawing/2014/main" id="{C9F758B4-39BE-4196-9402-B6689A91B34A}"/>
                </a:ext>
              </a:extLst>
            </p:cNvPr>
            <p:cNvSpPr>
              <a:spLocks/>
            </p:cNvSpPr>
            <p:nvPr/>
          </p:nvSpPr>
          <p:spPr bwMode="gray">
            <a:xfrm>
              <a:off x="4999" y="854"/>
              <a:ext cx="906" cy="902"/>
            </a:xfrm>
            <a:custGeom>
              <a:avLst/>
              <a:gdLst>
                <a:gd name="T0" fmla="*/ 0 w 453"/>
                <a:gd name="T1" fmla="*/ 16 h 450"/>
                <a:gd name="T2" fmla="*/ 79 w 453"/>
                <a:gd name="T3" fmla="*/ 86 h 450"/>
                <a:gd name="T4" fmla="*/ 127 w 453"/>
                <a:gd name="T5" fmla="*/ 258 h 450"/>
                <a:gd name="T6" fmla="*/ 172 w 453"/>
                <a:gd name="T7" fmla="*/ 359 h 450"/>
                <a:gd name="T8" fmla="*/ 265 w 453"/>
                <a:gd name="T9" fmla="*/ 402 h 450"/>
                <a:gd name="T10" fmla="*/ 417 w 453"/>
                <a:gd name="T11" fmla="*/ 447 h 450"/>
                <a:gd name="T12" fmla="*/ 383 w 453"/>
                <a:gd name="T13" fmla="*/ 436 h 450"/>
                <a:gd name="T14" fmla="*/ 292 w 453"/>
                <a:gd name="T15" fmla="*/ 401 h 450"/>
                <a:gd name="T16" fmla="*/ 180 w 453"/>
                <a:gd name="T17" fmla="*/ 347 h 450"/>
                <a:gd name="T18" fmla="*/ 147 w 453"/>
                <a:gd name="T19" fmla="*/ 292 h 450"/>
                <a:gd name="T20" fmla="*/ 142 w 453"/>
                <a:gd name="T21" fmla="*/ 225 h 450"/>
                <a:gd name="T22" fmla="*/ 110 w 453"/>
                <a:gd name="T23" fmla="*/ 103 h 450"/>
                <a:gd name="T24" fmla="*/ 4 w 453"/>
                <a:gd name="T2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50">
                  <a:moveTo>
                    <a:pt x="0" y="16"/>
                  </a:moveTo>
                  <a:cubicBezTo>
                    <a:pt x="14" y="27"/>
                    <a:pt x="50" y="44"/>
                    <a:pt x="79" y="86"/>
                  </a:cubicBezTo>
                  <a:cubicBezTo>
                    <a:pt x="108" y="126"/>
                    <a:pt x="124" y="190"/>
                    <a:pt x="127" y="258"/>
                  </a:cubicBezTo>
                  <a:cubicBezTo>
                    <a:pt x="126" y="293"/>
                    <a:pt x="140" y="336"/>
                    <a:pt x="172" y="359"/>
                  </a:cubicBezTo>
                  <a:cubicBezTo>
                    <a:pt x="201" y="382"/>
                    <a:pt x="236" y="391"/>
                    <a:pt x="265" y="402"/>
                  </a:cubicBezTo>
                  <a:cubicBezTo>
                    <a:pt x="325" y="425"/>
                    <a:pt x="379" y="445"/>
                    <a:pt x="417" y="447"/>
                  </a:cubicBezTo>
                  <a:cubicBezTo>
                    <a:pt x="453" y="448"/>
                    <a:pt x="432" y="450"/>
                    <a:pt x="383" y="436"/>
                  </a:cubicBezTo>
                  <a:cubicBezTo>
                    <a:pt x="359" y="429"/>
                    <a:pt x="328" y="416"/>
                    <a:pt x="292" y="401"/>
                  </a:cubicBezTo>
                  <a:cubicBezTo>
                    <a:pt x="257" y="384"/>
                    <a:pt x="213" y="375"/>
                    <a:pt x="180" y="347"/>
                  </a:cubicBezTo>
                  <a:cubicBezTo>
                    <a:pt x="164" y="333"/>
                    <a:pt x="151" y="314"/>
                    <a:pt x="147" y="292"/>
                  </a:cubicBezTo>
                  <a:cubicBezTo>
                    <a:pt x="142" y="271"/>
                    <a:pt x="145" y="247"/>
                    <a:pt x="142" y="225"/>
                  </a:cubicBezTo>
                  <a:cubicBezTo>
                    <a:pt x="138" y="181"/>
                    <a:pt x="128" y="137"/>
                    <a:pt x="110" y="103"/>
                  </a:cubicBezTo>
                  <a:cubicBezTo>
                    <a:pt x="75" y="30"/>
                    <a:pt x="12" y="9"/>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6" name="Freeform 44">
              <a:extLst>
                <a:ext uri="{FF2B5EF4-FFF2-40B4-BE49-F238E27FC236}">
                  <a16:creationId xmlns:a16="http://schemas.microsoft.com/office/drawing/2014/main" id="{8F61E70B-8734-4926-B626-D6C9658FC3EF}"/>
                </a:ext>
              </a:extLst>
            </p:cNvPr>
            <p:cNvSpPr>
              <a:spLocks/>
            </p:cNvSpPr>
            <p:nvPr/>
          </p:nvSpPr>
          <p:spPr bwMode="gray">
            <a:xfrm>
              <a:off x="5245" y="1153"/>
              <a:ext cx="926" cy="593"/>
            </a:xfrm>
            <a:custGeom>
              <a:avLst/>
              <a:gdLst>
                <a:gd name="T0" fmla="*/ 0 w 463"/>
                <a:gd name="T1" fmla="*/ 10 h 296"/>
                <a:gd name="T2" fmla="*/ 71 w 463"/>
                <a:gd name="T3" fmla="*/ 56 h 296"/>
                <a:gd name="T4" fmla="*/ 178 w 463"/>
                <a:gd name="T5" fmla="*/ 159 h 296"/>
                <a:gd name="T6" fmla="*/ 325 w 463"/>
                <a:gd name="T7" fmla="*/ 230 h 296"/>
                <a:gd name="T8" fmla="*/ 440 w 463"/>
                <a:gd name="T9" fmla="*/ 278 h 296"/>
                <a:gd name="T10" fmla="*/ 417 w 463"/>
                <a:gd name="T11" fmla="*/ 260 h 296"/>
                <a:gd name="T12" fmla="*/ 252 w 463"/>
                <a:gd name="T13" fmla="*/ 196 h 296"/>
                <a:gd name="T14" fmla="*/ 98 w 463"/>
                <a:gd name="T15" fmla="*/ 63 h 296"/>
                <a:gd name="T16" fmla="*/ 1 w 463"/>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296">
                  <a:moveTo>
                    <a:pt x="0" y="10"/>
                  </a:moveTo>
                  <a:cubicBezTo>
                    <a:pt x="12" y="17"/>
                    <a:pt x="40" y="29"/>
                    <a:pt x="71" y="56"/>
                  </a:cubicBezTo>
                  <a:cubicBezTo>
                    <a:pt x="103" y="82"/>
                    <a:pt x="137" y="122"/>
                    <a:pt x="178" y="159"/>
                  </a:cubicBezTo>
                  <a:cubicBezTo>
                    <a:pt x="219" y="199"/>
                    <a:pt x="277" y="217"/>
                    <a:pt x="325" y="230"/>
                  </a:cubicBezTo>
                  <a:cubicBezTo>
                    <a:pt x="374" y="244"/>
                    <a:pt x="415" y="260"/>
                    <a:pt x="440" y="278"/>
                  </a:cubicBezTo>
                  <a:cubicBezTo>
                    <a:pt x="463" y="296"/>
                    <a:pt x="453" y="282"/>
                    <a:pt x="417" y="260"/>
                  </a:cubicBezTo>
                  <a:cubicBezTo>
                    <a:pt x="382" y="237"/>
                    <a:pt x="316" y="223"/>
                    <a:pt x="252" y="196"/>
                  </a:cubicBezTo>
                  <a:cubicBezTo>
                    <a:pt x="187" y="168"/>
                    <a:pt x="143" y="102"/>
                    <a:pt x="98" y="63"/>
                  </a:cubicBezTo>
                  <a:cubicBezTo>
                    <a:pt x="55" y="20"/>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7" name="Freeform 45">
              <a:extLst>
                <a:ext uri="{FF2B5EF4-FFF2-40B4-BE49-F238E27FC236}">
                  <a16:creationId xmlns:a16="http://schemas.microsoft.com/office/drawing/2014/main" id="{8706A3C2-9C66-448C-8C3F-FC3521B47432}"/>
                </a:ext>
              </a:extLst>
            </p:cNvPr>
            <p:cNvSpPr>
              <a:spLocks/>
            </p:cNvSpPr>
            <p:nvPr/>
          </p:nvSpPr>
          <p:spPr bwMode="gray">
            <a:xfrm>
              <a:off x="2241" y="1534"/>
              <a:ext cx="320" cy="725"/>
            </a:xfrm>
            <a:custGeom>
              <a:avLst/>
              <a:gdLst>
                <a:gd name="T0" fmla="*/ 153 w 160"/>
                <a:gd name="T1" fmla="*/ 0 h 362"/>
                <a:gd name="T2" fmla="*/ 81 w 160"/>
                <a:gd name="T3" fmla="*/ 144 h 362"/>
                <a:gd name="T4" fmla="*/ 21 w 160"/>
                <a:gd name="T5" fmla="*/ 328 h 362"/>
                <a:gd name="T6" fmla="*/ 75 w 160"/>
                <a:gd name="T7" fmla="*/ 199 h 362"/>
                <a:gd name="T8" fmla="*/ 118 w 160"/>
                <a:gd name="T9" fmla="*/ 68 h 362"/>
                <a:gd name="T10" fmla="*/ 160 w 160"/>
                <a:gd name="T11" fmla="*/ 5 h 362"/>
              </a:gdLst>
              <a:ahLst/>
              <a:cxnLst>
                <a:cxn ang="0">
                  <a:pos x="T0" y="T1"/>
                </a:cxn>
                <a:cxn ang="0">
                  <a:pos x="T2" y="T3"/>
                </a:cxn>
                <a:cxn ang="0">
                  <a:pos x="T4" y="T5"/>
                </a:cxn>
                <a:cxn ang="0">
                  <a:pos x="T6" y="T7"/>
                </a:cxn>
                <a:cxn ang="0">
                  <a:pos x="T8" y="T9"/>
                </a:cxn>
                <a:cxn ang="0">
                  <a:pos x="T10" y="T11"/>
                </a:cxn>
              </a:cxnLst>
              <a:rect l="0" t="0" r="r" b="b"/>
              <a:pathLst>
                <a:path w="160" h="362">
                  <a:moveTo>
                    <a:pt x="153" y="0"/>
                  </a:moveTo>
                  <a:cubicBezTo>
                    <a:pt x="137" y="10"/>
                    <a:pt x="98" y="71"/>
                    <a:pt x="81" y="144"/>
                  </a:cubicBezTo>
                  <a:cubicBezTo>
                    <a:pt x="64" y="216"/>
                    <a:pt x="44" y="293"/>
                    <a:pt x="21" y="328"/>
                  </a:cubicBezTo>
                  <a:cubicBezTo>
                    <a:pt x="0" y="362"/>
                    <a:pt x="54" y="294"/>
                    <a:pt x="75" y="199"/>
                  </a:cubicBezTo>
                  <a:cubicBezTo>
                    <a:pt x="87" y="153"/>
                    <a:pt x="100" y="104"/>
                    <a:pt x="118" y="68"/>
                  </a:cubicBezTo>
                  <a:cubicBezTo>
                    <a:pt x="135" y="31"/>
                    <a:pt x="155" y="8"/>
                    <a:pt x="16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8" name="Freeform 46">
              <a:extLst>
                <a:ext uri="{FF2B5EF4-FFF2-40B4-BE49-F238E27FC236}">
                  <a16:creationId xmlns:a16="http://schemas.microsoft.com/office/drawing/2014/main" id="{E1C3874B-1E4F-416A-B925-0F76943AB5B4}"/>
                </a:ext>
              </a:extLst>
            </p:cNvPr>
            <p:cNvSpPr>
              <a:spLocks/>
            </p:cNvSpPr>
            <p:nvPr/>
          </p:nvSpPr>
          <p:spPr bwMode="gray">
            <a:xfrm>
              <a:off x="1759" y="1470"/>
              <a:ext cx="248" cy="553"/>
            </a:xfrm>
            <a:custGeom>
              <a:avLst/>
              <a:gdLst>
                <a:gd name="T0" fmla="*/ 116 w 124"/>
                <a:gd name="T1" fmla="*/ 0 h 276"/>
                <a:gd name="T2" fmla="*/ 83 w 124"/>
                <a:gd name="T3" fmla="*/ 40 h 276"/>
                <a:gd name="T4" fmla="*/ 69 w 124"/>
                <a:gd name="T5" fmla="*/ 82 h 276"/>
                <a:gd name="T6" fmla="*/ 79 w 124"/>
                <a:gd name="T7" fmla="*/ 129 h 276"/>
                <a:gd name="T8" fmla="*/ 17 w 124"/>
                <a:gd name="T9" fmla="*/ 270 h 276"/>
                <a:gd name="T10" fmla="*/ 33 w 124"/>
                <a:gd name="T11" fmla="*/ 263 h 276"/>
                <a:gd name="T12" fmla="*/ 89 w 124"/>
                <a:gd name="T13" fmla="*/ 175 h 276"/>
                <a:gd name="T14" fmla="*/ 84 w 124"/>
                <a:gd name="T15" fmla="*/ 57 h 276"/>
                <a:gd name="T16" fmla="*/ 124 w 124"/>
                <a:gd name="T17" fmla="*/ 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276">
                  <a:moveTo>
                    <a:pt x="116" y="0"/>
                  </a:moveTo>
                  <a:cubicBezTo>
                    <a:pt x="110" y="6"/>
                    <a:pt x="98" y="19"/>
                    <a:pt x="83" y="40"/>
                  </a:cubicBezTo>
                  <a:cubicBezTo>
                    <a:pt x="76" y="50"/>
                    <a:pt x="68" y="64"/>
                    <a:pt x="69" y="82"/>
                  </a:cubicBezTo>
                  <a:cubicBezTo>
                    <a:pt x="69" y="98"/>
                    <a:pt x="75" y="114"/>
                    <a:pt x="79" y="129"/>
                  </a:cubicBezTo>
                  <a:cubicBezTo>
                    <a:pt x="98" y="189"/>
                    <a:pt x="50" y="257"/>
                    <a:pt x="17" y="270"/>
                  </a:cubicBezTo>
                  <a:cubicBezTo>
                    <a:pt x="0" y="275"/>
                    <a:pt x="11" y="276"/>
                    <a:pt x="33" y="263"/>
                  </a:cubicBezTo>
                  <a:cubicBezTo>
                    <a:pt x="54" y="250"/>
                    <a:pt x="81" y="217"/>
                    <a:pt x="89" y="175"/>
                  </a:cubicBezTo>
                  <a:cubicBezTo>
                    <a:pt x="101" y="132"/>
                    <a:pt x="63" y="89"/>
                    <a:pt x="84" y="57"/>
                  </a:cubicBezTo>
                  <a:cubicBezTo>
                    <a:pt x="101" y="28"/>
                    <a:pt x="120" y="8"/>
                    <a:pt x="12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9" name="Freeform 47">
              <a:extLst>
                <a:ext uri="{FF2B5EF4-FFF2-40B4-BE49-F238E27FC236}">
                  <a16:creationId xmlns:a16="http://schemas.microsoft.com/office/drawing/2014/main" id="{78208F2A-5B49-4300-A376-51FB40BC2C84}"/>
                </a:ext>
              </a:extLst>
            </p:cNvPr>
            <p:cNvSpPr>
              <a:spLocks/>
            </p:cNvSpPr>
            <p:nvPr/>
          </p:nvSpPr>
          <p:spPr bwMode="gray">
            <a:xfrm>
              <a:off x="2071" y="1496"/>
              <a:ext cx="262" cy="605"/>
            </a:xfrm>
            <a:custGeom>
              <a:avLst/>
              <a:gdLst>
                <a:gd name="T0" fmla="*/ 120 w 131"/>
                <a:gd name="T1" fmla="*/ 3 h 302"/>
                <a:gd name="T2" fmla="*/ 109 w 131"/>
                <a:gd name="T3" fmla="*/ 144 h 302"/>
                <a:gd name="T4" fmla="*/ 51 w 131"/>
                <a:gd name="T5" fmla="*/ 223 h 302"/>
                <a:gd name="T6" fmla="*/ 6 w 131"/>
                <a:gd name="T7" fmla="*/ 286 h 302"/>
                <a:gd name="T8" fmla="*/ 16 w 131"/>
                <a:gd name="T9" fmla="*/ 271 h 302"/>
                <a:gd name="T10" fmla="*/ 90 w 131"/>
                <a:gd name="T11" fmla="*/ 191 h 302"/>
                <a:gd name="T12" fmla="*/ 130 w 131"/>
                <a:gd name="T13" fmla="*/ 72 h 302"/>
                <a:gd name="T14" fmla="*/ 128 w 131"/>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302">
                  <a:moveTo>
                    <a:pt x="120" y="3"/>
                  </a:moveTo>
                  <a:cubicBezTo>
                    <a:pt x="117" y="19"/>
                    <a:pt x="129" y="82"/>
                    <a:pt x="109" y="144"/>
                  </a:cubicBezTo>
                  <a:cubicBezTo>
                    <a:pt x="98" y="175"/>
                    <a:pt x="72" y="200"/>
                    <a:pt x="51" y="223"/>
                  </a:cubicBezTo>
                  <a:cubicBezTo>
                    <a:pt x="30" y="246"/>
                    <a:pt x="13" y="268"/>
                    <a:pt x="6" y="286"/>
                  </a:cubicBezTo>
                  <a:cubicBezTo>
                    <a:pt x="0" y="302"/>
                    <a:pt x="3" y="292"/>
                    <a:pt x="16" y="271"/>
                  </a:cubicBezTo>
                  <a:cubicBezTo>
                    <a:pt x="29" y="250"/>
                    <a:pt x="61" y="224"/>
                    <a:pt x="90" y="191"/>
                  </a:cubicBezTo>
                  <a:cubicBezTo>
                    <a:pt x="122" y="158"/>
                    <a:pt x="130" y="108"/>
                    <a:pt x="130" y="72"/>
                  </a:cubicBezTo>
                  <a:cubicBezTo>
                    <a:pt x="131" y="34"/>
                    <a:pt x="126" y="7"/>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0" name="Freeform 48">
              <a:extLst>
                <a:ext uri="{FF2B5EF4-FFF2-40B4-BE49-F238E27FC236}">
                  <a16:creationId xmlns:a16="http://schemas.microsoft.com/office/drawing/2014/main" id="{2AA1A702-AED5-48F3-B59D-F3130C4BDE91}"/>
                </a:ext>
              </a:extLst>
            </p:cNvPr>
            <p:cNvSpPr>
              <a:spLocks/>
            </p:cNvSpPr>
            <p:nvPr/>
          </p:nvSpPr>
          <p:spPr bwMode="gray">
            <a:xfrm>
              <a:off x="1531" y="1448"/>
              <a:ext cx="410" cy="364"/>
            </a:xfrm>
            <a:custGeom>
              <a:avLst/>
              <a:gdLst>
                <a:gd name="T0" fmla="*/ 202 w 205"/>
                <a:gd name="T1" fmla="*/ 1 h 182"/>
                <a:gd name="T2" fmla="*/ 158 w 205"/>
                <a:gd name="T3" fmla="*/ 14 h 182"/>
                <a:gd name="T4" fmla="*/ 110 w 205"/>
                <a:gd name="T5" fmla="*/ 77 h 182"/>
                <a:gd name="T6" fmla="*/ 69 w 205"/>
                <a:gd name="T7" fmla="*/ 146 h 182"/>
                <a:gd name="T8" fmla="*/ 14 w 205"/>
                <a:gd name="T9" fmla="*/ 176 h 182"/>
                <a:gd name="T10" fmla="*/ 28 w 205"/>
                <a:gd name="T11" fmla="*/ 173 h 182"/>
                <a:gd name="T12" fmla="*/ 100 w 205"/>
                <a:gd name="T13" fmla="*/ 118 h 182"/>
                <a:gd name="T14" fmla="*/ 153 w 205"/>
                <a:gd name="T15" fmla="*/ 30 h 182"/>
                <a:gd name="T16" fmla="*/ 205 w 205"/>
                <a:gd name="T17"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82">
                  <a:moveTo>
                    <a:pt x="202" y="1"/>
                  </a:moveTo>
                  <a:cubicBezTo>
                    <a:pt x="195" y="0"/>
                    <a:pt x="178" y="2"/>
                    <a:pt x="158" y="14"/>
                  </a:cubicBezTo>
                  <a:cubicBezTo>
                    <a:pt x="138" y="26"/>
                    <a:pt x="121" y="51"/>
                    <a:pt x="110" y="77"/>
                  </a:cubicBezTo>
                  <a:cubicBezTo>
                    <a:pt x="100" y="103"/>
                    <a:pt x="89" y="130"/>
                    <a:pt x="69" y="146"/>
                  </a:cubicBezTo>
                  <a:cubicBezTo>
                    <a:pt x="50" y="163"/>
                    <a:pt x="28" y="170"/>
                    <a:pt x="14" y="176"/>
                  </a:cubicBezTo>
                  <a:cubicBezTo>
                    <a:pt x="0" y="182"/>
                    <a:pt x="8" y="180"/>
                    <a:pt x="28" y="173"/>
                  </a:cubicBezTo>
                  <a:cubicBezTo>
                    <a:pt x="48" y="167"/>
                    <a:pt x="82" y="152"/>
                    <a:pt x="100" y="118"/>
                  </a:cubicBezTo>
                  <a:cubicBezTo>
                    <a:pt x="117" y="86"/>
                    <a:pt x="129" y="49"/>
                    <a:pt x="153" y="30"/>
                  </a:cubicBezTo>
                  <a:cubicBezTo>
                    <a:pt x="177" y="10"/>
                    <a:pt x="200" y="8"/>
                    <a:pt x="20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1" name="Freeform 49">
              <a:extLst>
                <a:ext uri="{FF2B5EF4-FFF2-40B4-BE49-F238E27FC236}">
                  <a16:creationId xmlns:a16="http://schemas.microsoft.com/office/drawing/2014/main" id="{6DA81B7B-FCEC-45D7-B651-9C37343936F2}"/>
                </a:ext>
              </a:extLst>
            </p:cNvPr>
            <p:cNvSpPr>
              <a:spLocks/>
            </p:cNvSpPr>
            <p:nvPr/>
          </p:nvSpPr>
          <p:spPr bwMode="gray">
            <a:xfrm>
              <a:off x="2541" y="1470"/>
              <a:ext cx="168" cy="735"/>
            </a:xfrm>
            <a:custGeom>
              <a:avLst/>
              <a:gdLst>
                <a:gd name="T0" fmla="*/ 77 w 84"/>
                <a:gd name="T1" fmla="*/ 0 h 367"/>
                <a:gd name="T2" fmla="*/ 51 w 84"/>
                <a:gd name="T3" fmla="*/ 56 h 367"/>
                <a:gd name="T4" fmla="*/ 18 w 84"/>
                <a:gd name="T5" fmla="*/ 153 h 367"/>
                <a:gd name="T6" fmla="*/ 17 w 84"/>
                <a:gd name="T7" fmla="*/ 267 h 367"/>
                <a:gd name="T8" fmla="*/ 14 w 84"/>
                <a:gd name="T9" fmla="*/ 352 h 367"/>
                <a:gd name="T10" fmla="*/ 24 w 84"/>
                <a:gd name="T11" fmla="*/ 334 h 367"/>
                <a:gd name="T12" fmla="*/ 15 w 84"/>
                <a:gd name="T13" fmla="*/ 210 h 367"/>
                <a:gd name="T14" fmla="*/ 57 w 84"/>
                <a:gd name="T15" fmla="*/ 75 h 367"/>
                <a:gd name="T16" fmla="*/ 84 w 84"/>
                <a:gd name="T17" fmla="*/ 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7">
                  <a:moveTo>
                    <a:pt x="77" y="0"/>
                  </a:moveTo>
                  <a:cubicBezTo>
                    <a:pt x="69" y="5"/>
                    <a:pt x="57" y="27"/>
                    <a:pt x="51" y="56"/>
                  </a:cubicBezTo>
                  <a:cubicBezTo>
                    <a:pt x="47" y="85"/>
                    <a:pt x="32" y="116"/>
                    <a:pt x="18" y="153"/>
                  </a:cubicBezTo>
                  <a:cubicBezTo>
                    <a:pt x="3" y="190"/>
                    <a:pt x="7" y="233"/>
                    <a:pt x="17" y="267"/>
                  </a:cubicBezTo>
                  <a:cubicBezTo>
                    <a:pt x="26" y="300"/>
                    <a:pt x="27" y="333"/>
                    <a:pt x="14" y="352"/>
                  </a:cubicBezTo>
                  <a:cubicBezTo>
                    <a:pt x="0" y="367"/>
                    <a:pt x="14" y="362"/>
                    <a:pt x="24" y="334"/>
                  </a:cubicBezTo>
                  <a:cubicBezTo>
                    <a:pt x="36" y="304"/>
                    <a:pt x="17" y="258"/>
                    <a:pt x="15" y="210"/>
                  </a:cubicBezTo>
                  <a:cubicBezTo>
                    <a:pt x="15" y="161"/>
                    <a:pt x="47" y="116"/>
                    <a:pt x="57" y="75"/>
                  </a:cubicBezTo>
                  <a:cubicBezTo>
                    <a:pt x="64" y="33"/>
                    <a:pt x="78" y="6"/>
                    <a:pt x="8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2" name="Freeform 50">
              <a:extLst>
                <a:ext uri="{FF2B5EF4-FFF2-40B4-BE49-F238E27FC236}">
                  <a16:creationId xmlns:a16="http://schemas.microsoft.com/office/drawing/2014/main" id="{DB33F0D9-F4C9-406C-AB9B-ED9EC1E77DB3}"/>
                </a:ext>
              </a:extLst>
            </p:cNvPr>
            <p:cNvSpPr>
              <a:spLocks/>
            </p:cNvSpPr>
            <p:nvPr/>
          </p:nvSpPr>
          <p:spPr bwMode="gray">
            <a:xfrm>
              <a:off x="2099" y="1145"/>
              <a:ext cx="448" cy="224"/>
            </a:xfrm>
            <a:custGeom>
              <a:avLst/>
              <a:gdLst>
                <a:gd name="T0" fmla="*/ 222 w 224"/>
                <a:gd name="T1" fmla="*/ 3 h 112"/>
                <a:gd name="T2" fmla="*/ 114 w 224"/>
                <a:gd name="T3" fmla="*/ 24 h 112"/>
                <a:gd name="T4" fmla="*/ 60 w 224"/>
                <a:gd name="T5" fmla="*/ 77 h 112"/>
                <a:gd name="T6" fmla="*/ 13 w 224"/>
                <a:gd name="T7" fmla="*/ 108 h 112"/>
                <a:gd name="T8" fmla="*/ 27 w 224"/>
                <a:gd name="T9" fmla="*/ 106 h 112"/>
                <a:gd name="T10" fmla="*/ 90 w 224"/>
                <a:gd name="T11" fmla="*/ 54 h 112"/>
                <a:gd name="T12" fmla="*/ 172 w 224"/>
                <a:gd name="T13" fmla="*/ 15 h 112"/>
                <a:gd name="T14" fmla="*/ 224 w 224"/>
                <a:gd name="T15" fmla="*/ 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12">
                  <a:moveTo>
                    <a:pt x="222" y="3"/>
                  </a:moveTo>
                  <a:cubicBezTo>
                    <a:pt x="210" y="2"/>
                    <a:pt x="163" y="0"/>
                    <a:pt x="114" y="24"/>
                  </a:cubicBezTo>
                  <a:cubicBezTo>
                    <a:pt x="91" y="38"/>
                    <a:pt x="76" y="60"/>
                    <a:pt x="60" y="77"/>
                  </a:cubicBezTo>
                  <a:cubicBezTo>
                    <a:pt x="45" y="94"/>
                    <a:pt x="27" y="105"/>
                    <a:pt x="13" y="108"/>
                  </a:cubicBezTo>
                  <a:cubicBezTo>
                    <a:pt x="0" y="110"/>
                    <a:pt x="8" y="112"/>
                    <a:pt x="27" y="106"/>
                  </a:cubicBezTo>
                  <a:cubicBezTo>
                    <a:pt x="46" y="100"/>
                    <a:pt x="68" y="78"/>
                    <a:pt x="90" y="54"/>
                  </a:cubicBezTo>
                  <a:cubicBezTo>
                    <a:pt x="111" y="28"/>
                    <a:pt x="145" y="19"/>
                    <a:pt x="172" y="15"/>
                  </a:cubicBezTo>
                  <a:cubicBezTo>
                    <a:pt x="199" y="11"/>
                    <a:pt x="220" y="9"/>
                    <a:pt x="22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3" name="Freeform 51">
              <a:extLst>
                <a:ext uri="{FF2B5EF4-FFF2-40B4-BE49-F238E27FC236}">
                  <a16:creationId xmlns:a16="http://schemas.microsoft.com/office/drawing/2014/main" id="{CE6155D1-68D4-4842-B988-8978BB3C00FC}"/>
                </a:ext>
              </a:extLst>
            </p:cNvPr>
            <p:cNvSpPr>
              <a:spLocks/>
            </p:cNvSpPr>
            <p:nvPr/>
          </p:nvSpPr>
          <p:spPr bwMode="gray">
            <a:xfrm>
              <a:off x="2705" y="1448"/>
              <a:ext cx="118" cy="769"/>
            </a:xfrm>
            <a:custGeom>
              <a:avLst/>
              <a:gdLst>
                <a:gd name="T0" fmla="*/ 33 w 59"/>
                <a:gd name="T1" fmla="*/ 0 h 384"/>
                <a:gd name="T2" fmla="*/ 6 w 59"/>
                <a:gd name="T3" fmla="*/ 59 h 384"/>
                <a:gd name="T4" fmla="*/ 18 w 59"/>
                <a:gd name="T5" fmla="*/ 170 h 384"/>
                <a:gd name="T6" fmla="*/ 47 w 59"/>
                <a:gd name="T7" fmla="*/ 279 h 384"/>
                <a:gd name="T8" fmla="*/ 15 w 59"/>
                <a:gd name="T9" fmla="*/ 363 h 384"/>
                <a:gd name="T10" fmla="*/ 21 w 59"/>
                <a:gd name="T11" fmla="*/ 344 h 384"/>
                <a:gd name="T12" fmla="*/ 46 w 59"/>
                <a:gd name="T13" fmla="*/ 294 h 384"/>
                <a:gd name="T14" fmla="*/ 49 w 59"/>
                <a:gd name="T15" fmla="*/ 222 h 384"/>
                <a:gd name="T16" fmla="*/ 20 w 59"/>
                <a:gd name="T17" fmla="*/ 149 h 384"/>
                <a:gd name="T18" fmla="*/ 13 w 59"/>
                <a:gd name="T19" fmla="*/ 79 h 384"/>
                <a:gd name="T20" fmla="*/ 40 w 59"/>
                <a:gd name="T21" fmla="*/ 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84">
                  <a:moveTo>
                    <a:pt x="33" y="0"/>
                  </a:moveTo>
                  <a:cubicBezTo>
                    <a:pt x="26" y="7"/>
                    <a:pt x="12" y="28"/>
                    <a:pt x="6" y="59"/>
                  </a:cubicBezTo>
                  <a:cubicBezTo>
                    <a:pt x="0" y="90"/>
                    <a:pt x="3" y="131"/>
                    <a:pt x="18" y="170"/>
                  </a:cubicBezTo>
                  <a:cubicBezTo>
                    <a:pt x="33" y="207"/>
                    <a:pt x="58" y="243"/>
                    <a:pt x="47" y="279"/>
                  </a:cubicBezTo>
                  <a:cubicBezTo>
                    <a:pt x="34" y="312"/>
                    <a:pt x="12" y="340"/>
                    <a:pt x="15" y="363"/>
                  </a:cubicBezTo>
                  <a:cubicBezTo>
                    <a:pt x="19" y="384"/>
                    <a:pt x="14" y="371"/>
                    <a:pt x="21" y="344"/>
                  </a:cubicBezTo>
                  <a:cubicBezTo>
                    <a:pt x="24" y="330"/>
                    <a:pt x="36" y="314"/>
                    <a:pt x="46" y="294"/>
                  </a:cubicBezTo>
                  <a:cubicBezTo>
                    <a:pt x="59" y="274"/>
                    <a:pt x="58" y="246"/>
                    <a:pt x="49" y="222"/>
                  </a:cubicBezTo>
                  <a:cubicBezTo>
                    <a:pt x="40" y="197"/>
                    <a:pt x="27" y="174"/>
                    <a:pt x="20" y="149"/>
                  </a:cubicBezTo>
                  <a:cubicBezTo>
                    <a:pt x="14" y="125"/>
                    <a:pt x="12" y="100"/>
                    <a:pt x="13" y="79"/>
                  </a:cubicBezTo>
                  <a:cubicBezTo>
                    <a:pt x="17" y="35"/>
                    <a:pt x="36" y="7"/>
                    <a:pt x="4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4" name="Freeform 53">
              <a:extLst>
                <a:ext uri="{FF2B5EF4-FFF2-40B4-BE49-F238E27FC236}">
                  <a16:creationId xmlns:a16="http://schemas.microsoft.com/office/drawing/2014/main" id="{ACC637F1-05AC-432E-8421-5A99AE322C97}"/>
                </a:ext>
              </a:extLst>
            </p:cNvPr>
            <p:cNvSpPr>
              <a:spLocks/>
            </p:cNvSpPr>
            <p:nvPr/>
          </p:nvSpPr>
          <p:spPr bwMode="gray">
            <a:xfrm>
              <a:off x="2865" y="1365"/>
              <a:ext cx="630" cy="962"/>
            </a:xfrm>
            <a:custGeom>
              <a:avLst/>
              <a:gdLst>
                <a:gd name="T0" fmla="*/ 60 w 315"/>
                <a:gd name="T1" fmla="*/ 0 h 480"/>
                <a:gd name="T2" fmla="*/ 10 w 315"/>
                <a:gd name="T3" fmla="*/ 85 h 480"/>
                <a:gd name="T4" fmla="*/ 14 w 315"/>
                <a:gd name="T5" fmla="*/ 166 h 480"/>
                <a:gd name="T6" fmla="*/ 82 w 315"/>
                <a:gd name="T7" fmla="*/ 227 h 480"/>
                <a:gd name="T8" fmla="*/ 164 w 315"/>
                <a:gd name="T9" fmla="*/ 269 h 480"/>
                <a:gd name="T10" fmla="*/ 226 w 315"/>
                <a:gd name="T11" fmla="*/ 331 h 480"/>
                <a:gd name="T12" fmla="*/ 304 w 315"/>
                <a:gd name="T13" fmla="*/ 446 h 480"/>
                <a:gd name="T14" fmla="*/ 292 w 315"/>
                <a:gd name="T15" fmla="*/ 416 h 480"/>
                <a:gd name="T16" fmla="*/ 243 w 315"/>
                <a:gd name="T17" fmla="*/ 344 h 480"/>
                <a:gd name="T18" fmla="*/ 167 w 315"/>
                <a:gd name="T19" fmla="*/ 262 h 480"/>
                <a:gd name="T20" fmla="*/ 62 w 315"/>
                <a:gd name="T21" fmla="*/ 205 h 480"/>
                <a:gd name="T22" fmla="*/ 13 w 315"/>
                <a:gd name="T23" fmla="*/ 114 h 480"/>
                <a:gd name="T24" fmla="*/ 46 w 315"/>
                <a:gd name="T25" fmla="*/ 39 h 480"/>
                <a:gd name="T26" fmla="*/ 68 w 315"/>
                <a:gd name="T27"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480">
                  <a:moveTo>
                    <a:pt x="60" y="0"/>
                  </a:moveTo>
                  <a:cubicBezTo>
                    <a:pt x="54" y="15"/>
                    <a:pt x="30" y="39"/>
                    <a:pt x="10" y="85"/>
                  </a:cubicBezTo>
                  <a:cubicBezTo>
                    <a:pt x="1" y="108"/>
                    <a:pt x="0" y="139"/>
                    <a:pt x="14" y="166"/>
                  </a:cubicBezTo>
                  <a:cubicBezTo>
                    <a:pt x="28" y="194"/>
                    <a:pt x="55" y="213"/>
                    <a:pt x="82" y="227"/>
                  </a:cubicBezTo>
                  <a:cubicBezTo>
                    <a:pt x="109" y="242"/>
                    <a:pt x="139" y="253"/>
                    <a:pt x="164" y="269"/>
                  </a:cubicBezTo>
                  <a:cubicBezTo>
                    <a:pt x="190" y="284"/>
                    <a:pt x="207" y="309"/>
                    <a:pt x="226" y="331"/>
                  </a:cubicBezTo>
                  <a:cubicBezTo>
                    <a:pt x="261" y="374"/>
                    <a:pt x="292" y="414"/>
                    <a:pt x="304" y="446"/>
                  </a:cubicBezTo>
                  <a:cubicBezTo>
                    <a:pt x="310" y="480"/>
                    <a:pt x="315" y="457"/>
                    <a:pt x="292" y="416"/>
                  </a:cubicBezTo>
                  <a:cubicBezTo>
                    <a:pt x="281" y="396"/>
                    <a:pt x="264" y="371"/>
                    <a:pt x="243" y="344"/>
                  </a:cubicBezTo>
                  <a:cubicBezTo>
                    <a:pt x="221" y="318"/>
                    <a:pt x="202" y="283"/>
                    <a:pt x="167" y="262"/>
                  </a:cubicBezTo>
                  <a:cubicBezTo>
                    <a:pt x="133" y="241"/>
                    <a:pt x="94" y="227"/>
                    <a:pt x="62" y="205"/>
                  </a:cubicBezTo>
                  <a:cubicBezTo>
                    <a:pt x="29" y="184"/>
                    <a:pt x="9" y="148"/>
                    <a:pt x="13" y="114"/>
                  </a:cubicBezTo>
                  <a:cubicBezTo>
                    <a:pt x="15" y="81"/>
                    <a:pt x="34" y="57"/>
                    <a:pt x="46" y="39"/>
                  </a:cubicBezTo>
                  <a:cubicBezTo>
                    <a:pt x="59" y="21"/>
                    <a:pt x="64" y="6"/>
                    <a:pt x="6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5" name="Freeform 54">
              <a:extLst>
                <a:ext uri="{FF2B5EF4-FFF2-40B4-BE49-F238E27FC236}">
                  <a16:creationId xmlns:a16="http://schemas.microsoft.com/office/drawing/2014/main" id="{466D5D52-5566-468D-901C-4C790796F482}"/>
                </a:ext>
              </a:extLst>
            </p:cNvPr>
            <p:cNvSpPr>
              <a:spLocks/>
            </p:cNvSpPr>
            <p:nvPr/>
          </p:nvSpPr>
          <p:spPr bwMode="gray">
            <a:xfrm>
              <a:off x="3239" y="1229"/>
              <a:ext cx="416" cy="976"/>
            </a:xfrm>
            <a:custGeom>
              <a:avLst/>
              <a:gdLst>
                <a:gd name="T0" fmla="*/ 15 w 208"/>
                <a:gd name="T1" fmla="*/ 3 h 487"/>
                <a:gd name="T2" fmla="*/ 33 w 208"/>
                <a:gd name="T3" fmla="*/ 91 h 487"/>
                <a:gd name="T4" fmla="*/ 32 w 208"/>
                <a:gd name="T5" fmla="*/ 159 h 487"/>
                <a:gd name="T6" fmla="*/ 5 w 208"/>
                <a:gd name="T7" fmla="*/ 238 h 487"/>
                <a:gd name="T8" fmla="*/ 48 w 208"/>
                <a:gd name="T9" fmla="*/ 313 h 487"/>
                <a:gd name="T10" fmla="*/ 117 w 208"/>
                <a:gd name="T11" fmla="*/ 357 h 487"/>
                <a:gd name="T12" fmla="*/ 198 w 208"/>
                <a:gd name="T13" fmla="*/ 457 h 487"/>
                <a:gd name="T14" fmla="*/ 187 w 208"/>
                <a:gd name="T15" fmla="*/ 429 h 487"/>
                <a:gd name="T16" fmla="*/ 51 w 208"/>
                <a:gd name="T17" fmla="*/ 306 h 487"/>
                <a:gd name="T18" fmla="*/ 17 w 208"/>
                <a:gd name="T19" fmla="*/ 266 h 487"/>
                <a:gd name="T20" fmla="*/ 20 w 208"/>
                <a:gd name="T21" fmla="*/ 214 h 487"/>
                <a:gd name="T22" fmla="*/ 45 w 208"/>
                <a:gd name="T23" fmla="*/ 115 h 487"/>
                <a:gd name="T24" fmla="*/ 29 w 208"/>
                <a:gd name="T25" fmla="*/ 38 h 487"/>
                <a:gd name="T26" fmla="*/ 23 w 208"/>
                <a:gd name="T2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487">
                  <a:moveTo>
                    <a:pt x="15" y="3"/>
                  </a:moveTo>
                  <a:cubicBezTo>
                    <a:pt x="14" y="17"/>
                    <a:pt x="23" y="50"/>
                    <a:pt x="33" y="91"/>
                  </a:cubicBezTo>
                  <a:cubicBezTo>
                    <a:pt x="37" y="112"/>
                    <a:pt x="38" y="136"/>
                    <a:pt x="32" y="159"/>
                  </a:cubicBezTo>
                  <a:cubicBezTo>
                    <a:pt x="25" y="183"/>
                    <a:pt x="9" y="207"/>
                    <a:pt x="5" y="238"/>
                  </a:cubicBezTo>
                  <a:cubicBezTo>
                    <a:pt x="0" y="270"/>
                    <a:pt x="24" y="298"/>
                    <a:pt x="48" y="313"/>
                  </a:cubicBezTo>
                  <a:cubicBezTo>
                    <a:pt x="72" y="329"/>
                    <a:pt x="97" y="340"/>
                    <a:pt x="117" y="357"/>
                  </a:cubicBezTo>
                  <a:cubicBezTo>
                    <a:pt x="157" y="390"/>
                    <a:pt x="188" y="426"/>
                    <a:pt x="198" y="457"/>
                  </a:cubicBezTo>
                  <a:cubicBezTo>
                    <a:pt x="204" y="487"/>
                    <a:pt x="208" y="467"/>
                    <a:pt x="187" y="429"/>
                  </a:cubicBezTo>
                  <a:cubicBezTo>
                    <a:pt x="166" y="391"/>
                    <a:pt x="115" y="341"/>
                    <a:pt x="51" y="306"/>
                  </a:cubicBezTo>
                  <a:cubicBezTo>
                    <a:pt x="37" y="296"/>
                    <a:pt x="23" y="283"/>
                    <a:pt x="17" y="266"/>
                  </a:cubicBezTo>
                  <a:cubicBezTo>
                    <a:pt x="10" y="249"/>
                    <a:pt x="14" y="230"/>
                    <a:pt x="20" y="214"/>
                  </a:cubicBezTo>
                  <a:cubicBezTo>
                    <a:pt x="35" y="181"/>
                    <a:pt x="50" y="147"/>
                    <a:pt x="45" y="115"/>
                  </a:cubicBezTo>
                  <a:cubicBezTo>
                    <a:pt x="43" y="84"/>
                    <a:pt x="34" y="58"/>
                    <a:pt x="29" y="38"/>
                  </a:cubicBezTo>
                  <a:cubicBezTo>
                    <a:pt x="24" y="18"/>
                    <a:pt x="23" y="5"/>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6" name="Freeform 55">
              <a:extLst>
                <a:ext uri="{FF2B5EF4-FFF2-40B4-BE49-F238E27FC236}">
                  <a16:creationId xmlns:a16="http://schemas.microsoft.com/office/drawing/2014/main" id="{39318740-469F-44A5-9FF9-55969972A588}"/>
                </a:ext>
              </a:extLst>
            </p:cNvPr>
            <p:cNvSpPr>
              <a:spLocks/>
            </p:cNvSpPr>
            <p:nvPr/>
          </p:nvSpPr>
          <p:spPr bwMode="gray">
            <a:xfrm>
              <a:off x="3299" y="1259"/>
              <a:ext cx="526" cy="1082"/>
            </a:xfrm>
            <a:custGeom>
              <a:avLst/>
              <a:gdLst>
                <a:gd name="T0" fmla="*/ 256 w 263"/>
                <a:gd name="T1" fmla="*/ 0 h 540"/>
                <a:gd name="T2" fmla="*/ 219 w 263"/>
                <a:gd name="T3" fmla="*/ 24 h 540"/>
                <a:gd name="T4" fmla="*/ 144 w 263"/>
                <a:gd name="T5" fmla="*/ 40 h 540"/>
                <a:gd name="T6" fmla="*/ 107 w 263"/>
                <a:gd name="T7" fmla="*/ 75 h 540"/>
                <a:gd name="T8" fmla="*/ 116 w 263"/>
                <a:gd name="T9" fmla="*/ 129 h 540"/>
                <a:gd name="T10" fmla="*/ 191 w 263"/>
                <a:gd name="T11" fmla="*/ 213 h 540"/>
                <a:gd name="T12" fmla="*/ 228 w 263"/>
                <a:gd name="T13" fmla="*/ 309 h 540"/>
                <a:gd name="T14" fmla="*/ 153 w 263"/>
                <a:gd name="T15" fmla="*/ 389 h 540"/>
                <a:gd name="T16" fmla="*/ 25 w 263"/>
                <a:gd name="T17" fmla="*/ 509 h 540"/>
                <a:gd name="T18" fmla="*/ 55 w 263"/>
                <a:gd name="T19" fmla="*/ 482 h 540"/>
                <a:gd name="T20" fmla="*/ 137 w 263"/>
                <a:gd name="T21" fmla="*/ 411 h 540"/>
                <a:gd name="T22" fmla="*/ 235 w 263"/>
                <a:gd name="T23" fmla="*/ 311 h 540"/>
                <a:gd name="T24" fmla="*/ 121 w 263"/>
                <a:gd name="T25" fmla="*/ 68 h 540"/>
                <a:gd name="T26" fmla="*/ 217 w 263"/>
                <a:gd name="T27" fmla="*/ 34 h 540"/>
                <a:gd name="T28" fmla="*/ 263 w 263"/>
                <a:gd name="T29" fmla="*/ 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540">
                  <a:moveTo>
                    <a:pt x="256" y="0"/>
                  </a:moveTo>
                  <a:cubicBezTo>
                    <a:pt x="249" y="6"/>
                    <a:pt x="238" y="18"/>
                    <a:pt x="219" y="24"/>
                  </a:cubicBezTo>
                  <a:cubicBezTo>
                    <a:pt x="201" y="30"/>
                    <a:pt x="173" y="26"/>
                    <a:pt x="144" y="40"/>
                  </a:cubicBezTo>
                  <a:cubicBezTo>
                    <a:pt x="130" y="46"/>
                    <a:pt x="114" y="56"/>
                    <a:pt x="107" y="75"/>
                  </a:cubicBezTo>
                  <a:cubicBezTo>
                    <a:pt x="100" y="93"/>
                    <a:pt x="107" y="113"/>
                    <a:pt x="116" y="129"/>
                  </a:cubicBezTo>
                  <a:cubicBezTo>
                    <a:pt x="134" y="163"/>
                    <a:pt x="167" y="184"/>
                    <a:pt x="191" y="213"/>
                  </a:cubicBezTo>
                  <a:cubicBezTo>
                    <a:pt x="214" y="240"/>
                    <a:pt x="242" y="276"/>
                    <a:pt x="228" y="309"/>
                  </a:cubicBezTo>
                  <a:cubicBezTo>
                    <a:pt x="209" y="340"/>
                    <a:pt x="178" y="365"/>
                    <a:pt x="153" y="389"/>
                  </a:cubicBezTo>
                  <a:cubicBezTo>
                    <a:pt x="100" y="437"/>
                    <a:pt x="53" y="477"/>
                    <a:pt x="25" y="509"/>
                  </a:cubicBezTo>
                  <a:cubicBezTo>
                    <a:pt x="0" y="540"/>
                    <a:pt x="12" y="520"/>
                    <a:pt x="55" y="482"/>
                  </a:cubicBezTo>
                  <a:cubicBezTo>
                    <a:pt x="76" y="463"/>
                    <a:pt x="104" y="439"/>
                    <a:pt x="137" y="411"/>
                  </a:cubicBezTo>
                  <a:cubicBezTo>
                    <a:pt x="168" y="382"/>
                    <a:pt x="207" y="354"/>
                    <a:pt x="235" y="311"/>
                  </a:cubicBezTo>
                  <a:cubicBezTo>
                    <a:pt x="257" y="200"/>
                    <a:pt x="84" y="157"/>
                    <a:pt x="121" y="68"/>
                  </a:cubicBezTo>
                  <a:cubicBezTo>
                    <a:pt x="149" y="36"/>
                    <a:pt x="190" y="40"/>
                    <a:pt x="217" y="34"/>
                  </a:cubicBezTo>
                  <a:cubicBezTo>
                    <a:pt x="246" y="26"/>
                    <a:pt x="257" y="7"/>
                    <a:pt x="26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7" name="Freeform 56">
              <a:extLst>
                <a:ext uri="{FF2B5EF4-FFF2-40B4-BE49-F238E27FC236}">
                  <a16:creationId xmlns:a16="http://schemas.microsoft.com/office/drawing/2014/main" id="{832EB1B6-98FA-452A-A5E1-9E83ED0804A0}"/>
                </a:ext>
              </a:extLst>
            </p:cNvPr>
            <p:cNvSpPr>
              <a:spLocks/>
            </p:cNvSpPr>
            <p:nvPr/>
          </p:nvSpPr>
          <p:spPr bwMode="gray">
            <a:xfrm>
              <a:off x="3139" y="1618"/>
              <a:ext cx="492" cy="681"/>
            </a:xfrm>
            <a:custGeom>
              <a:avLst/>
              <a:gdLst>
                <a:gd name="T0" fmla="*/ 242 w 246"/>
                <a:gd name="T1" fmla="*/ 0 h 340"/>
                <a:gd name="T2" fmla="*/ 195 w 246"/>
                <a:gd name="T3" fmla="*/ 51 h 340"/>
                <a:gd name="T4" fmla="*/ 189 w 246"/>
                <a:gd name="T5" fmla="*/ 107 h 340"/>
                <a:gd name="T6" fmla="*/ 165 w 246"/>
                <a:gd name="T7" fmla="*/ 161 h 340"/>
                <a:gd name="T8" fmla="*/ 69 w 246"/>
                <a:gd name="T9" fmla="*/ 244 h 340"/>
                <a:gd name="T10" fmla="*/ 5 w 246"/>
                <a:gd name="T11" fmla="*/ 318 h 340"/>
                <a:gd name="T12" fmla="*/ 17 w 246"/>
                <a:gd name="T13" fmla="*/ 299 h 340"/>
                <a:gd name="T14" fmla="*/ 123 w 246"/>
                <a:gd name="T15" fmla="*/ 210 h 340"/>
                <a:gd name="T16" fmla="*/ 181 w 246"/>
                <a:gd name="T17" fmla="*/ 148 h 340"/>
                <a:gd name="T18" fmla="*/ 198 w 246"/>
                <a:gd name="T19" fmla="*/ 72 h 340"/>
                <a:gd name="T20" fmla="*/ 246 w 246"/>
                <a:gd name="T21"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40">
                  <a:moveTo>
                    <a:pt x="242" y="0"/>
                  </a:moveTo>
                  <a:cubicBezTo>
                    <a:pt x="234" y="5"/>
                    <a:pt x="207" y="17"/>
                    <a:pt x="195" y="51"/>
                  </a:cubicBezTo>
                  <a:cubicBezTo>
                    <a:pt x="190" y="68"/>
                    <a:pt x="191" y="88"/>
                    <a:pt x="189" y="107"/>
                  </a:cubicBezTo>
                  <a:cubicBezTo>
                    <a:pt x="187" y="126"/>
                    <a:pt x="178" y="145"/>
                    <a:pt x="165" y="161"/>
                  </a:cubicBezTo>
                  <a:cubicBezTo>
                    <a:pt x="141" y="196"/>
                    <a:pt x="100" y="219"/>
                    <a:pt x="69" y="244"/>
                  </a:cubicBezTo>
                  <a:cubicBezTo>
                    <a:pt x="37" y="267"/>
                    <a:pt x="12" y="295"/>
                    <a:pt x="5" y="318"/>
                  </a:cubicBezTo>
                  <a:cubicBezTo>
                    <a:pt x="0" y="340"/>
                    <a:pt x="0" y="326"/>
                    <a:pt x="17" y="299"/>
                  </a:cubicBezTo>
                  <a:cubicBezTo>
                    <a:pt x="34" y="271"/>
                    <a:pt x="78" y="242"/>
                    <a:pt x="123" y="210"/>
                  </a:cubicBezTo>
                  <a:cubicBezTo>
                    <a:pt x="146" y="194"/>
                    <a:pt x="166" y="172"/>
                    <a:pt x="181" y="148"/>
                  </a:cubicBezTo>
                  <a:cubicBezTo>
                    <a:pt x="198" y="124"/>
                    <a:pt x="196" y="95"/>
                    <a:pt x="198" y="72"/>
                  </a:cubicBezTo>
                  <a:cubicBezTo>
                    <a:pt x="201" y="23"/>
                    <a:pt x="242" y="7"/>
                    <a:pt x="2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8" name="Freeform 57">
              <a:extLst>
                <a:ext uri="{FF2B5EF4-FFF2-40B4-BE49-F238E27FC236}">
                  <a16:creationId xmlns:a16="http://schemas.microsoft.com/office/drawing/2014/main" id="{44286A67-9315-4827-9C4C-48636BF03DD2}"/>
                </a:ext>
              </a:extLst>
            </p:cNvPr>
            <p:cNvSpPr>
              <a:spLocks/>
            </p:cNvSpPr>
            <p:nvPr/>
          </p:nvSpPr>
          <p:spPr bwMode="gray">
            <a:xfrm>
              <a:off x="3603" y="1363"/>
              <a:ext cx="292" cy="896"/>
            </a:xfrm>
            <a:custGeom>
              <a:avLst/>
              <a:gdLst>
                <a:gd name="T0" fmla="*/ 0 w 146"/>
                <a:gd name="T1" fmla="*/ 6 h 447"/>
                <a:gd name="T2" fmla="*/ 65 w 146"/>
                <a:gd name="T3" fmla="*/ 65 h 447"/>
                <a:gd name="T4" fmla="*/ 127 w 146"/>
                <a:gd name="T5" fmla="*/ 191 h 447"/>
                <a:gd name="T6" fmla="*/ 106 w 146"/>
                <a:gd name="T7" fmla="*/ 268 h 447"/>
                <a:gd name="T8" fmla="*/ 71 w 146"/>
                <a:gd name="T9" fmla="*/ 340 h 447"/>
                <a:gd name="T10" fmla="*/ 129 w 146"/>
                <a:gd name="T11" fmla="*/ 442 h 447"/>
                <a:gd name="T12" fmla="*/ 141 w 146"/>
                <a:gd name="T13" fmla="*/ 445 h 447"/>
                <a:gd name="T14" fmla="*/ 106 w 146"/>
                <a:gd name="T15" fmla="*/ 426 h 447"/>
                <a:gd name="T16" fmla="*/ 75 w 146"/>
                <a:gd name="T17" fmla="*/ 360 h 447"/>
                <a:gd name="T18" fmla="*/ 113 w 146"/>
                <a:gd name="T19" fmla="*/ 270 h 447"/>
                <a:gd name="T20" fmla="*/ 133 w 146"/>
                <a:gd name="T21" fmla="*/ 166 h 447"/>
                <a:gd name="T22" fmla="*/ 89 w 146"/>
                <a:gd name="T23" fmla="*/ 76 h 447"/>
                <a:gd name="T24" fmla="*/ 30 w 146"/>
                <a:gd name="T25" fmla="*/ 27 h 447"/>
                <a:gd name="T26" fmla="*/ 6 w 146"/>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447">
                  <a:moveTo>
                    <a:pt x="0" y="6"/>
                  </a:moveTo>
                  <a:cubicBezTo>
                    <a:pt x="4" y="20"/>
                    <a:pt x="33" y="40"/>
                    <a:pt x="65" y="65"/>
                  </a:cubicBezTo>
                  <a:cubicBezTo>
                    <a:pt x="92" y="92"/>
                    <a:pt x="127" y="139"/>
                    <a:pt x="127" y="191"/>
                  </a:cubicBezTo>
                  <a:cubicBezTo>
                    <a:pt x="127" y="218"/>
                    <a:pt x="120" y="245"/>
                    <a:pt x="106" y="268"/>
                  </a:cubicBezTo>
                  <a:cubicBezTo>
                    <a:pt x="92" y="291"/>
                    <a:pt x="74" y="313"/>
                    <a:pt x="71" y="340"/>
                  </a:cubicBezTo>
                  <a:cubicBezTo>
                    <a:pt x="63" y="395"/>
                    <a:pt x="101" y="435"/>
                    <a:pt x="129" y="442"/>
                  </a:cubicBezTo>
                  <a:cubicBezTo>
                    <a:pt x="143" y="446"/>
                    <a:pt x="146" y="447"/>
                    <a:pt x="141" y="445"/>
                  </a:cubicBezTo>
                  <a:cubicBezTo>
                    <a:pt x="136" y="443"/>
                    <a:pt x="121" y="440"/>
                    <a:pt x="106" y="426"/>
                  </a:cubicBezTo>
                  <a:cubicBezTo>
                    <a:pt x="91" y="414"/>
                    <a:pt x="77" y="390"/>
                    <a:pt x="75" y="360"/>
                  </a:cubicBezTo>
                  <a:cubicBezTo>
                    <a:pt x="72" y="329"/>
                    <a:pt x="93" y="300"/>
                    <a:pt x="113" y="270"/>
                  </a:cubicBezTo>
                  <a:cubicBezTo>
                    <a:pt x="132" y="240"/>
                    <a:pt x="139" y="201"/>
                    <a:pt x="133" y="166"/>
                  </a:cubicBezTo>
                  <a:cubicBezTo>
                    <a:pt x="128" y="129"/>
                    <a:pt x="106" y="101"/>
                    <a:pt x="89" y="76"/>
                  </a:cubicBezTo>
                  <a:cubicBezTo>
                    <a:pt x="69" y="52"/>
                    <a:pt x="45" y="39"/>
                    <a:pt x="30" y="27"/>
                  </a:cubicBezTo>
                  <a:cubicBezTo>
                    <a:pt x="15" y="15"/>
                    <a:pt x="8" y="4"/>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9" name="Freeform 58">
              <a:extLst>
                <a:ext uri="{FF2B5EF4-FFF2-40B4-BE49-F238E27FC236}">
                  <a16:creationId xmlns:a16="http://schemas.microsoft.com/office/drawing/2014/main" id="{D5F647B2-6D9F-43D6-9036-185892DCEF46}"/>
                </a:ext>
              </a:extLst>
            </p:cNvPr>
            <p:cNvSpPr>
              <a:spLocks/>
            </p:cNvSpPr>
            <p:nvPr/>
          </p:nvSpPr>
          <p:spPr bwMode="gray">
            <a:xfrm>
              <a:off x="3885" y="1341"/>
              <a:ext cx="298" cy="982"/>
            </a:xfrm>
            <a:custGeom>
              <a:avLst/>
              <a:gdLst>
                <a:gd name="T0" fmla="*/ 2 w 149"/>
                <a:gd name="T1" fmla="*/ 10 h 490"/>
                <a:gd name="T2" fmla="*/ 76 w 149"/>
                <a:gd name="T3" fmla="*/ 56 h 490"/>
                <a:gd name="T4" fmla="*/ 123 w 149"/>
                <a:gd name="T5" fmla="*/ 109 h 490"/>
                <a:gd name="T6" fmla="*/ 127 w 149"/>
                <a:gd name="T7" fmla="*/ 180 h 490"/>
                <a:gd name="T8" fmla="*/ 75 w 149"/>
                <a:gd name="T9" fmla="*/ 248 h 490"/>
                <a:gd name="T10" fmla="*/ 66 w 149"/>
                <a:gd name="T11" fmla="*/ 331 h 490"/>
                <a:gd name="T12" fmla="*/ 77 w 149"/>
                <a:gd name="T13" fmla="*/ 461 h 490"/>
                <a:gd name="T14" fmla="*/ 82 w 149"/>
                <a:gd name="T15" fmla="*/ 431 h 490"/>
                <a:gd name="T16" fmla="*/ 73 w 149"/>
                <a:gd name="T17" fmla="*/ 350 h 490"/>
                <a:gd name="T18" fmla="*/ 83 w 149"/>
                <a:gd name="T19" fmla="*/ 250 h 490"/>
                <a:gd name="T20" fmla="*/ 143 w 149"/>
                <a:gd name="T21" fmla="*/ 159 h 490"/>
                <a:gd name="T22" fmla="*/ 101 w 149"/>
                <a:gd name="T23" fmla="*/ 67 h 490"/>
                <a:gd name="T24" fmla="*/ 0 w 14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490">
                  <a:moveTo>
                    <a:pt x="2" y="10"/>
                  </a:moveTo>
                  <a:cubicBezTo>
                    <a:pt x="16" y="11"/>
                    <a:pt x="44" y="27"/>
                    <a:pt x="76" y="56"/>
                  </a:cubicBezTo>
                  <a:cubicBezTo>
                    <a:pt x="92" y="71"/>
                    <a:pt x="109" y="88"/>
                    <a:pt x="123" y="109"/>
                  </a:cubicBezTo>
                  <a:cubicBezTo>
                    <a:pt x="136" y="130"/>
                    <a:pt x="141" y="156"/>
                    <a:pt x="127" y="180"/>
                  </a:cubicBezTo>
                  <a:cubicBezTo>
                    <a:pt x="114" y="203"/>
                    <a:pt x="89" y="221"/>
                    <a:pt x="75" y="248"/>
                  </a:cubicBezTo>
                  <a:cubicBezTo>
                    <a:pt x="62" y="275"/>
                    <a:pt x="63" y="305"/>
                    <a:pt x="66" y="331"/>
                  </a:cubicBezTo>
                  <a:cubicBezTo>
                    <a:pt x="73" y="383"/>
                    <a:pt x="84" y="429"/>
                    <a:pt x="77" y="461"/>
                  </a:cubicBezTo>
                  <a:cubicBezTo>
                    <a:pt x="68" y="490"/>
                    <a:pt x="80" y="475"/>
                    <a:pt x="82" y="431"/>
                  </a:cubicBezTo>
                  <a:cubicBezTo>
                    <a:pt x="82" y="409"/>
                    <a:pt x="78" y="381"/>
                    <a:pt x="73" y="350"/>
                  </a:cubicBezTo>
                  <a:cubicBezTo>
                    <a:pt x="69" y="320"/>
                    <a:pt x="65" y="283"/>
                    <a:pt x="83" y="250"/>
                  </a:cubicBezTo>
                  <a:cubicBezTo>
                    <a:pt x="99" y="219"/>
                    <a:pt x="137" y="198"/>
                    <a:pt x="143" y="159"/>
                  </a:cubicBezTo>
                  <a:cubicBezTo>
                    <a:pt x="149" y="119"/>
                    <a:pt x="122" y="89"/>
                    <a:pt x="101" y="67"/>
                  </a:cubicBezTo>
                  <a:cubicBezTo>
                    <a:pt x="58" y="21"/>
                    <a:pt x="15"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0" name="Freeform 59">
              <a:extLst>
                <a:ext uri="{FF2B5EF4-FFF2-40B4-BE49-F238E27FC236}">
                  <a16:creationId xmlns:a16="http://schemas.microsoft.com/office/drawing/2014/main" id="{3D69FCF8-D3B2-458A-8FB4-E37110D9755E}"/>
                </a:ext>
              </a:extLst>
            </p:cNvPr>
            <p:cNvSpPr>
              <a:spLocks/>
            </p:cNvSpPr>
            <p:nvPr/>
          </p:nvSpPr>
          <p:spPr bwMode="gray">
            <a:xfrm>
              <a:off x="3913" y="1223"/>
              <a:ext cx="498" cy="1002"/>
            </a:xfrm>
            <a:custGeom>
              <a:avLst/>
              <a:gdLst>
                <a:gd name="T0" fmla="*/ 126 w 249"/>
                <a:gd name="T1" fmla="*/ 0 h 500"/>
                <a:gd name="T2" fmla="*/ 44 w 249"/>
                <a:gd name="T3" fmla="*/ 69 h 500"/>
                <a:gd name="T4" fmla="*/ 3 w 249"/>
                <a:gd name="T5" fmla="*/ 249 h 500"/>
                <a:gd name="T6" fmla="*/ 20 w 249"/>
                <a:gd name="T7" fmla="*/ 349 h 500"/>
                <a:gd name="T8" fmla="*/ 74 w 249"/>
                <a:gd name="T9" fmla="*/ 431 h 500"/>
                <a:gd name="T10" fmla="*/ 156 w 249"/>
                <a:gd name="T11" fmla="*/ 460 h 500"/>
                <a:gd name="T12" fmla="*/ 217 w 249"/>
                <a:gd name="T13" fmla="*/ 488 h 500"/>
                <a:gd name="T14" fmla="*/ 186 w 249"/>
                <a:gd name="T15" fmla="*/ 471 h 500"/>
                <a:gd name="T16" fmla="*/ 98 w 249"/>
                <a:gd name="T17" fmla="*/ 436 h 500"/>
                <a:gd name="T18" fmla="*/ 27 w 249"/>
                <a:gd name="T19" fmla="*/ 346 h 500"/>
                <a:gd name="T20" fmla="*/ 39 w 249"/>
                <a:gd name="T21" fmla="*/ 101 h 500"/>
                <a:gd name="T22" fmla="*/ 130 w 249"/>
                <a:gd name="T23"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500">
                  <a:moveTo>
                    <a:pt x="126" y="0"/>
                  </a:moveTo>
                  <a:cubicBezTo>
                    <a:pt x="110" y="2"/>
                    <a:pt x="71" y="22"/>
                    <a:pt x="44" y="69"/>
                  </a:cubicBezTo>
                  <a:cubicBezTo>
                    <a:pt x="17" y="115"/>
                    <a:pt x="2" y="181"/>
                    <a:pt x="3" y="249"/>
                  </a:cubicBezTo>
                  <a:cubicBezTo>
                    <a:pt x="4" y="282"/>
                    <a:pt x="9" y="317"/>
                    <a:pt x="20" y="349"/>
                  </a:cubicBezTo>
                  <a:cubicBezTo>
                    <a:pt x="31" y="381"/>
                    <a:pt x="46" y="414"/>
                    <a:pt x="74" y="431"/>
                  </a:cubicBezTo>
                  <a:cubicBezTo>
                    <a:pt x="103" y="446"/>
                    <a:pt x="132" y="450"/>
                    <a:pt x="156" y="460"/>
                  </a:cubicBezTo>
                  <a:cubicBezTo>
                    <a:pt x="180" y="470"/>
                    <a:pt x="200" y="481"/>
                    <a:pt x="217" y="488"/>
                  </a:cubicBezTo>
                  <a:cubicBezTo>
                    <a:pt x="249" y="500"/>
                    <a:pt x="231" y="494"/>
                    <a:pt x="186" y="471"/>
                  </a:cubicBezTo>
                  <a:cubicBezTo>
                    <a:pt x="164" y="459"/>
                    <a:pt x="133" y="447"/>
                    <a:pt x="98" y="436"/>
                  </a:cubicBezTo>
                  <a:cubicBezTo>
                    <a:pt x="61" y="426"/>
                    <a:pt x="39" y="386"/>
                    <a:pt x="27" y="346"/>
                  </a:cubicBezTo>
                  <a:cubicBezTo>
                    <a:pt x="0" y="264"/>
                    <a:pt x="12" y="168"/>
                    <a:pt x="39" y="101"/>
                  </a:cubicBezTo>
                  <a:cubicBezTo>
                    <a:pt x="66" y="31"/>
                    <a:pt x="120" y="7"/>
                    <a:pt x="13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1" name="Freeform 60">
              <a:extLst>
                <a:ext uri="{FF2B5EF4-FFF2-40B4-BE49-F238E27FC236}">
                  <a16:creationId xmlns:a16="http://schemas.microsoft.com/office/drawing/2014/main" id="{574C5537-51CA-4684-84E0-BD8A6BD61FB6}"/>
                </a:ext>
              </a:extLst>
            </p:cNvPr>
            <p:cNvSpPr>
              <a:spLocks/>
            </p:cNvSpPr>
            <p:nvPr/>
          </p:nvSpPr>
          <p:spPr bwMode="gray">
            <a:xfrm>
              <a:off x="4139" y="1097"/>
              <a:ext cx="352" cy="1260"/>
            </a:xfrm>
            <a:custGeom>
              <a:avLst/>
              <a:gdLst>
                <a:gd name="T0" fmla="*/ 72 w 176"/>
                <a:gd name="T1" fmla="*/ 1 h 629"/>
                <a:gd name="T2" fmla="*/ 84 w 176"/>
                <a:gd name="T3" fmla="*/ 103 h 629"/>
                <a:gd name="T4" fmla="*/ 142 w 176"/>
                <a:gd name="T5" fmla="*/ 267 h 629"/>
                <a:gd name="T6" fmla="*/ 136 w 176"/>
                <a:gd name="T7" fmla="*/ 359 h 629"/>
                <a:gd name="T8" fmla="*/ 83 w 176"/>
                <a:gd name="T9" fmla="*/ 433 h 629"/>
                <a:gd name="T10" fmla="*/ 18 w 176"/>
                <a:gd name="T11" fmla="*/ 564 h 629"/>
                <a:gd name="T12" fmla="*/ 143 w 176"/>
                <a:gd name="T13" fmla="*/ 360 h 629"/>
                <a:gd name="T14" fmla="*/ 103 w 176"/>
                <a:gd name="T15" fmla="*/ 128 h 629"/>
                <a:gd name="T16" fmla="*/ 80 w 176"/>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629">
                  <a:moveTo>
                    <a:pt x="72" y="1"/>
                  </a:moveTo>
                  <a:cubicBezTo>
                    <a:pt x="68" y="16"/>
                    <a:pt x="68" y="55"/>
                    <a:pt x="84" y="103"/>
                  </a:cubicBezTo>
                  <a:cubicBezTo>
                    <a:pt x="99" y="151"/>
                    <a:pt x="130" y="205"/>
                    <a:pt x="142" y="267"/>
                  </a:cubicBezTo>
                  <a:cubicBezTo>
                    <a:pt x="148" y="297"/>
                    <a:pt x="149" y="330"/>
                    <a:pt x="136" y="359"/>
                  </a:cubicBezTo>
                  <a:cubicBezTo>
                    <a:pt x="125" y="387"/>
                    <a:pt x="102" y="410"/>
                    <a:pt x="83" y="433"/>
                  </a:cubicBezTo>
                  <a:cubicBezTo>
                    <a:pt x="43" y="479"/>
                    <a:pt x="30" y="532"/>
                    <a:pt x="18" y="564"/>
                  </a:cubicBezTo>
                  <a:cubicBezTo>
                    <a:pt x="0" y="629"/>
                    <a:pt x="31" y="485"/>
                    <a:pt x="143" y="360"/>
                  </a:cubicBezTo>
                  <a:cubicBezTo>
                    <a:pt x="176" y="277"/>
                    <a:pt x="126" y="191"/>
                    <a:pt x="103" y="128"/>
                  </a:cubicBezTo>
                  <a:cubicBezTo>
                    <a:pt x="75" y="63"/>
                    <a:pt x="76" y="10"/>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2" name="Freeform 61">
              <a:extLst>
                <a:ext uri="{FF2B5EF4-FFF2-40B4-BE49-F238E27FC236}">
                  <a16:creationId xmlns:a16="http://schemas.microsoft.com/office/drawing/2014/main" id="{B166F29C-95EF-49C3-8FB4-68047882037F}"/>
                </a:ext>
              </a:extLst>
            </p:cNvPr>
            <p:cNvSpPr>
              <a:spLocks/>
            </p:cNvSpPr>
            <p:nvPr/>
          </p:nvSpPr>
          <p:spPr bwMode="gray">
            <a:xfrm>
              <a:off x="4431" y="1371"/>
              <a:ext cx="306" cy="974"/>
            </a:xfrm>
            <a:custGeom>
              <a:avLst/>
              <a:gdLst>
                <a:gd name="T0" fmla="*/ 0 w 153"/>
                <a:gd name="T1" fmla="*/ 8 h 486"/>
                <a:gd name="T2" fmla="*/ 78 w 153"/>
                <a:gd name="T3" fmla="*/ 51 h 486"/>
                <a:gd name="T4" fmla="*/ 123 w 153"/>
                <a:gd name="T5" fmla="*/ 176 h 486"/>
                <a:gd name="T6" fmla="*/ 75 w 153"/>
                <a:gd name="T7" fmla="*/ 248 h 486"/>
                <a:gd name="T8" fmla="*/ 58 w 153"/>
                <a:gd name="T9" fmla="*/ 330 h 486"/>
                <a:gd name="T10" fmla="*/ 94 w 153"/>
                <a:gd name="T11" fmla="*/ 456 h 486"/>
                <a:gd name="T12" fmla="*/ 88 w 153"/>
                <a:gd name="T13" fmla="*/ 426 h 486"/>
                <a:gd name="T14" fmla="*/ 65 w 153"/>
                <a:gd name="T15" fmla="*/ 349 h 486"/>
                <a:gd name="T16" fmla="*/ 82 w 153"/>
                <a:gd name="T17" fmla="*/ 250 h 486"/>
                <a:gd name="T18" fmla="*/ 140 w 153"/>
                <a:gd name="T19" fmla="*/ 155 h 486"/>
                <a:gd name="T20" fmla="*/ 104 w 153"/>
                <a:gd name="T21" fmla="*/ 61 h 486"/>
                <a:gd name="T22" fmla="*/ 1 w 153"/>
                <a:gd name="T2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486">
                  <a:moveTo>
                    <a:pt x="0" y="8"/>
                  </a:moveTo>
                  <a:cubicBezTo>
                    <a:pt x="13" y="15"/>
                    <a:pt x="45" y="24"/>
                    <a:pt x="78" y="51"/>
                  </a:cubicBezTo>
                  <a:cubicBezTo>
                    <a:pt x="109" y="75"/>
                    <a:pt x="153" y="126"/>
                    <a:pt x="123" y="176"/>
                  </a:cubicBezTo>
                  <a:cubicBezTo>
                    <a:pt x="111" y="200"/>
                    <a:pt x="88" y="220"/>
                    <a:pt x="75" y="248"/>
                  </a:cubicBezTo>
                  <a:cubicBezTo>
                    <a:pt x="63" y="274"/>
                    <a:pt x="57" y="303"/>
                    <a:pt x="58" y="330"/>
                  </a:cubicBezTo>
                  <a:cubicBezTo>
                    <a:pt x="60" y="384"/>
                    <a:pt x="90" y="424"/>
                    <a:pt x="94" y="456"/>
                  </a:cubicBezTo>
                  <a:cubicBezTo>
                    <a:pt x="96" y="486"/>
                    <a:pt x="101" y="467"/>
                    <a:pt x="88" y="426"/>
                  </a:cubicBezTo>
                  <a:cubicBezTo>
                    <a:pt x="82" y="405"/>
                    <a:pt x="69" y="380"/>
                    <a:pt x="65" y="349"/>
                  </a:cubicBezTo>
                  <a:cubicBezTo>
                    <a:pt x="60" y="318"/>
                    <a:pt x="66" y="282"/>
                    <a:pt x="82" y="250"/>
                  </a:cubicBezTo>
                  <a:cubicBezTo>
                    <a:pt x="98" y="217"/>
                    <a:pt x="132" y="193"/>
                    <a:pt x="140" y="155"/>
                  </a:cubicBezTo>
                  <a:cubicBezTo>
                    <a:pt x="148" y="116"/>
                    <a:pt x="124" y="83"/>
                    <a:pt x="104" y="61"/>
                  </a:cubicBezTo>
                  <a:cubicBezTo>
                    <a:pt x="59" y="15"/>
                    <a:pt x="9" y="5"/>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3" name="Freeform 62">
              <a:extLst>
                <a:ext uri="{FF2B5EF4-FFF2-40B4-BE49-F238E27FC236}">
                  <a16:creationId xmlns:a16="http://schemas.microsoft.com/office/drawing/2014/main" id="{D6A8AA92-B64E-4948-8E67-9065415E8E79}"/>
                </a:ext>
              </a:extLst>
            </p:cNvPr>
            <p:cNvSpPr>
              <a:spLocks/>
            </p:cNvSpPr>
            <p:nvPr/>
          </p:nvSpPr>
          <p:spPr bwMode="gray">
            <a:xfrm>
              <a:off x="4023" y="1217"/>
              <a:ext cx="856" cy="968"/>
            </a:xfrm>
            <a:custGeom>
              <a:avLst/>
              <a:gdLst>
                <a:gd name="T0" fmla="*/ 1 w 428"/>
                <a:gd name="T1" fmla="*/ 8 h 483"/>
                <a:gd name="T2" fmla="*/ 91 w 428"/>
                <a:gd name="T3" fmla="*/ 61 h 483"/>
                <a:gd name="T4" fmla="*/ 137 w 428"/>
                <a:gd name="T5" fmla="*/ 239 h 483"/>
                <a:gd name="T6" fmla="*/ 210 w 428"/>
                <a:gd name="T7" fmla="*/ 314 h 483"/>
                <a:gd name="T8" fmla="*/ 298 w 428"/>
                <a:gd name="T9" fmla="*/ 364 h 483"/>
                <a:gd name="T10" fmla="*/ 422 w 428"/>
                <a:gd name="T11" fmla="*/ 459 h 483"/>
                <a:gd name="T12" fmla="*/ 426 w 428"/>
                <a:gd name="T13" fmla="*/ 475 h 483"/>
                <a:gd name="T14" fmla="*/ 402 w 428"/>
                <a:gd name="T15" fmla="*/ 428 h 483"/>
                <a:gd name="T16" fmla="*/ 213 w 428"/>
                <a:gd name="T17" fmla="*/ 308 h 483"/>
                <a:gd name="T18" fmla="*/ 161 w 428"/>
                <a:gd name="T19" fmla="*/ 266 h 483"/>
                <a:gd name="T20" fmla="*/ 136 w 428"/>
                <a:gd name="T21" fmla="*/ 205 h 483"/>
                <a:gd name="T22" fmla="*/ 115 w 428"/>
                <a:gd name="T23" fmla="*/ 82 h 483"/>
                <a:gd name="T24" fmla="*/ 0 w 428"/>
                <a:gd name="T25"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83">
                  <a:moveTo>
                    <a:pt x="1" y="8"/>
                  </a:moveTo>
                  <a:cubicBezTo>
                    <a:pt x="17" y="10"/>
                    <a:pt x="58" y="20"/>
                    <a:pt x="91" y="61"/>
                  </a:cubicBezTo>
                  <a:cubicBezTo>
                    <a:pt x="129" y="99"/>
                    <a:pt x="113" y="171"/>
                    <a:pt x="137" y="239"/>
                  </a:cubicBezTo>
                  <a:cubicBezTo>
                    <a:pt x="147" y="275"/>
                    <a:pt x="182" y="297"/>
                    <a:pt x="210" y="314"/>
                  </a:cubicBezTo>
                  <a:cubicBezTo>
                    <a:pt x="240" y="333"/>
                    <a:pt x="270" y="349"/>
                    <a:pt x="298" y="364"/>
                  </a:cubicBezTo>
                  <a:cubicBezTo>
                    <a:pt x="352" y="396"/>
                    <a:pt x="404" y="423"/>
                    <a:pt x="422" y="459"/>
                  </a:cubicBezTo>
                  <a:cubicBezTo>
                    <a:pt x="428" y="477"/>
                    <a:pt x="423" y="483"/>
                    <a:pt x="426" y="475"/>
                  </a:cubicBezTo>
                  <a:cubicBezTo>
                    <a:pt x="428" y="467"/>
                    <a:pt x="422" y="446"/>
                    <a:pt x="402" y="428"/>
                  </a:cubicBezTo>
                  <a:cubicBezTo>
                    <a:pt x="364" y="391"/>
                    <a:pt x="288" y="355"/>
                    <a:pt x="213" y="308"/>
                  </a:cubicBezTo>
                  <a:cubicBezTo>
                    <a:pt x="195" y="295"/>
                    <a:pt x="175" y="283"/>
                    <a:pt x="161" y="266"/>
                  </a:cubicBezTo>
                  <a:cubicBezTo>
                    <a:pt x="148" y="248"/>
                    <a:pt x="140" y="227"/>
                    <a:pt x="136" y="205"/>
                  </a:cubicBezTo>
                  <a:cubicBezTo>
                    <a:pt x="129" y="162"/>
                    <a:pt x="131" y="118"/>
                    <a:pt x="115" y="82"/>
                  </a:cubicBezTo>
                  <a:cubicBezTo>
                    <a:pt x="79" y="11"/>
                    <a:pt x="1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4" name="Freeform 63">
              <a:extLst>
                <a:ext uri="{FF2B5EF4-FFF2-40B4-BE49-F238E27FC236}">
                  <a16:creationId xmlns:a16="http://schemas.microsoft.com/office/drawing/2014/main" id="{B06BF1EE-9C4B-4B62-9A92-42DA42697AB6}"/>
                </a:ext>
              </a:extLst>
            </p:cNvPr>
            <p:cNvSpPr>
              <a:spLocks/>
            </p:cNvSpPr>
            <p:nvPr/>
          </p:nvSpPr>
          <p:spPr bwMode="gray">
            <a:xfrm>
              <a:off x="4345" y="1167"/>
              <a:ext cx="448" cy="1024"/>
            </a:xfrm>
            <a:custGeom>
              <a:avLst/>
              <a:gdLst>
                <a:gd name="T0" fmla="*/ 171 w 224"/>
                <a:gd name="T1" fmla="*/ 3 h 511"/>
                <a:gd name="T2" fmla="*/ 205 w 224"/>
                <a:gd name="T3" fmla="*/ 89 h 511"/>
                <a:gd name="T4" fmla="*/ 187 w 224"/>
                <a:gd name="T5" fmla="*/ 234 h 511"/>
                <a:gd name="T6" fmla="*/ 79 w 224"/>
                <a:gd name="T7" fmla="*/ 367 h 511"/>
                <a:gd name="T8" fmla="*/ 14 w 224"/>
                <a:gd name="T9" fmla="*/ 484 h 511"/>
                <a:gd name="T10" fmla="*/ 30 w 224"/>
                <a:gd name="T11" fmla="*/ 458 h 511"/>
                <a:gd name="T12" fmla="*/ 72 w 224"/>
                <a:gd name="T13" fmla="*/ 387 h 511"/>
                <a:gd name="T14" fmla="*/ 138 w 224"/>
                <a:gd name="T15" fmla="*/ 305 h 511"/>
                <a:gd name="T16" fmla="*/ 207 w 224"/>
                <a:gd name="T17" fmla="*/ 216 h 511"/>
                <a:gd name="T18" fmla="*/ 220 w 224"/>
                <a:gd name="T19" fmla="*/ 112 h 511"/>
                <a:gd name="T20" fmla="*/ 191 w 224"/>
                <a:gd name="T21" fmla="*/ 36 h 511"/>
                <a:gd name="T22" fmla="*/ 178 w 224"/>
                <a:gd name="T23"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511">
                  <a:moveTo>
                    <a:pt x="171" y="3"/>
                  </a:moveTo>
                  <a:cubicBezTo>
                    <a:pt x="171" y="18"/>
                    <a:pt x="189" y="49"/>
                    <a:pt x="205" y="89"/>
                  </a:cubicBezTo>
                  <a:cubicBezTo>
                    <a:pt x="219" y="128"/>
                    <a:pt x="217" y="189"/>
                    <a:pt x="187" y="234"/>
                  </a:cubicBezTo>
                  <a:cubicBezTo>
                    <a:pt x="153" y="280"/>
                    <a:pt x="110" y="324"/>
                    <a:pt x="79" y="367"/>
                  </a:cubicBezTo>
                  <a:cubicBezTo>
                    <a:pt x="47" y="411"/>
                    <a:pt x="30" y="456"/>
                    <a:pt x="14" y="484"/>
                  </a:cubicBezTo>
                  <a:cubicBezTo>
                    <a:pt x="0" y="511"/>
                    <a:pt x="10" y="496"/>
                    <a:pt x="30" y="458"/>
                  </a:cubicBezTo>
                  <a:cubicBezTo>
                    <a:pt x="41" y="439"/>
                    <a:pt x="54" y="413"/>
                    <a:pt x="72" y="387"/>
                  </a:cubicBezTo>
                  <a:cubicBezTo>
                    <a:pt x="90" y="361"/>
                    <a:pt x="114" y="333"/>
                    <a:pt x="138" y="305"/>
                  </a:cubicBezTo>
                  <a:cubicBezTo>
                    <a:pt x="162" y="277"/>
                    <a:pt x="190" y="250"/>
                    <a:pt x="207" y="216"/>
                  </a:cubicBezTo>
                  <a:cubicBezTo>
                    <a:pt x="223" y="181"/>
                    <a:pt x="224" y="143"/>
                    <a:pt x="220" y="112"/>
                  </a:cubicBezTo>
                  <a:cubicBezTo>
                    <a:pt x="215" y="79"/>
                    <a:pt x="199" y="55"/>
                    <a:pt x="191" y="36"/>
                  </a:cubicBezTo>
                  <a:cubicBezTo>
                    <a:pt x="182" y="18"/>
                    <a:pt x="179" y="4"/>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5" name="Freeform 64">
              <a:extLst>
                <a:ext uri="{FF2B5EF4-FFF2-40B4-BE49-F238E27FC236}">
                  <a16:creationId xmlns:a16="http://schemas.microsoft.com/office/drawing/2014/main" id="{69EDDA5C-8610-4CF0-8BD2-8EB00ADD6D14}"/>
                </a:ext>
              </a:extLst>
            </p:cNvPr>
            <p:cNvSpPr>
              <a:spLocks/>
            </p:cNvSpPr>
            <p:nvPr/>
          </p:nvSpPr>
          <p:spPr bwMode="gray">
            <a:xfrm>
              <a:off x="4851" y="1307"/>
              <a:ext cx="272" cy="938"/>
            </a:xfrm>
            <a:custGeom>
              <a:avLst/>
              <a:gdLst>
                <a:gd name="T0" fmla="*/ 0 w 136"/>
                <a:gd name="T1" fmla="*/ 8 h 468"/>
                <a:gd name="T2" fmla="*/ 62 w 136"/>
                <a:gd name="T3" fmla="*/ 64 h 468"/>
                <a:gd name="T4" fmla="*/ 110 w 136"/>
                <a:gd name="T5" fmla="*/ 110 h 468"/>
                <a:gd name="T6" fmla="*/ 125 w 136"/>
                <a:gd name="T7" fmla="*/ 176 h 468"/>
                <a:gd name="T8" fmla="*/ 67 w 136"/>
                <a:gd name="T9" fmla="*/ 320 h 468"/>
                <a:gd name="T10" fmla="*/ 67 w 136"/>
                <a:gd name="T11" fmla="*/ 441 h 468"/>
                <a:gd name="T12" fmla="*/ 67 w 136"/>
                <a:gd name="T13" fmla="*/ 413 h 468"/>
                <a:gd name="T14" fmla="*/ 69 w 136"/>
                <a:gd name="T15" fmla="*/ 339 h 468"/>
                <a:gd name="T16" fmla="*/ 104 w 136"/>
                <a:gd name="T17" fmla="*/ 251 h 468"/>
                <a:gd name="T18" fmla="*/ 135 w 136"/>
                <a:gd name="T19" fmla="*/ 153 h 468"/>
                <a:gd name="T20" fmla="*/ 86 w 136"/>
                <a:gd name="T21" fmla="*/ 73 h 468"/>
                <a:gd name="T22" fmla="*/ 3 w 136"/>
                <a:gd name="T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68">
                  <a:moveTo>
                    <a:pt x="0" y="8"/>
                  </a:moveTo>
                  <a:cubicBezTo>
                    <a:pt x="9" y="17"/>
                    <a:pt x="33" y="36"/>
                    <a:pt x="62" y="64"/>
                  </a:cubicBezTo>
                  <a:cubicBezTo>
                    <a:pt x="76" y="77"/>
                    <a:pt x="94" y="93"/>
                    <a:pt x="110" y="110"/>
                  </a:cubicBezTo>
                  <a:cubicBezTo>
                    <a:pt x="125" y="126"/>
                    <a:pt x="129" y="151"/>
                    <a:pt x="125" y="176"/>
                  </a:cubicBezTo>
                  <a:cubicBezTo>
                    <a:pt x="116" y="226"/>
                    <a:pt x="80" y="272"/>
                    <a:pt x="67" y="320"/>
                  </a:cubicBezTo>
                  <a:cubicBezTo>
                    <a:pt x="56" y="369"/>
                    <a:pt x="66" y="412"/>
                    <a:pt x="67" y="441"/>
                  </a:cubicBezTo>
                  <a:cubicBezTo>
                    <a:pt x="68" y="468"/>
                    <a:pt x="69" y="452"/>
                    <a:pt x="67" y="413"/>
                  </a:cubicBezTo>
                  <a:cubicBezTo>
                    <a:pt x="66" y="393"/>
                    <a:pt x="64" y="367"/>
                    <a:pt x="69" y="339"/>
                  </a:cubicBezTo>
                  <a:cubicBezTo>
                    <a:pt x="73" y="310"/>
                    <a:pt x="89" y="281"/>
                    <a:pt x="104" y="251"/>
                  </a:cubicBezTo>
                  <a:cubicBezTo>
                    <a:pt x="120" y="221"/>
                    <a:pt x="136" y="188"/>
                    <a:pt x="135" y="153"/>
                  </a:cubicBezTo>
                  <a:cubicBezTo>
                    <a:pt x="136" y="115"/>
                    <a:pt x="106" y="92"/>
                    <a:pt x="86" y="73"/>
                  </a:cubicBezTo>
                  <a:cubicBezTo>
                    <a:pt x="45" y="32"/>
                    <a:pt x="9" y="8"/>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6" name="Freeform 65">
              <a:extLst>
                <a:ext uri="{FF2B5EF4-FFF2-40B4-BE49-F238E27FC236}">
                  <a16:creationId xmlns:a16="http://schemas.microsoft.com/office/drawing/2014/main" id="{8F3EE934-EFD7-46EC-B414-9EDF7CF96F8C}"/>
                </a:ext>
              </a:extLst>
            </p:cNvPr>
            <p:cNvSpPr>
              <a:spLocks/>
            </p:cNvSpPr>
            <p:nvPr/>
          </p:nvSpPr>
          <p:spPr bwMode="gray">
            <a:xfrm>
              <a:off x="4603" y="1482"/>
              <a:ext cx="940" cy="597"/>
            </a:xfrm>
            <a:custGeom>
              <a:avLst/>
              <a:gdLst>
                <a:gd name="T0" fmla="*/ 0 w 470"/>
                <a:gd name="T1" fmla="*/ 8 h 298"/>
                <a:gd name="T2" fmla="*/ 231 w 470"/>
                <a:gd name="T3" fmla="*/ 111 h 298"/>
                <a:gd name="T4" fmla="*/ 277 w 470"/>
                <a:gd name="T5" fmla="*/ 183 h 298"/>
                <a:gd name="T6" fmla="*/ 305 w 470"/>
                <a:gd name="T7" fmla="*/ 266 h 298"/>
                <a:gd name="T8" fmla="*/ 438 w 470"/>
                <a:gd name="T9" fmla="*/ 293 h 298"/>
                <a:gd name="T10" fmla="*/ 407 w 470"/>
                <a:gd name="T11" fmla="*/ 288 h 298"/>
                <a:gd name="T12" fmla="*/ 325 w 470"/>
                <a:gd name="T13" fmla="*/ 272 h 298"/>
                <a:gd name="T14" fmla="*/ 284 w 470"/>
                <a:gd name="T15" fmla="*/ 181 h 298"/>
                <a:gd name="T16" fmla="*/ 215 w 470"/>
                <a:gd name="T17" fmla="*/ 87 h 298"/>
                <a:gd name="T18" fmla="*/ 119 w 470"/>
                <a:gd name="T19" fmla="*/ 37 h 298"/>
                <a:gd name="T20" fmla="*/ 0 w 47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298">
                  <a:moveTo>
                    <a:pt x="0" y="8"/>
                  </a:moveTo>
                  <a:cubicBezTo>
                    <a:pt x="25" y="21"/>
                    <a:pt x="140" y="37"/>
                    <a:pt x="231" y="111"/>
                  </a:cubicBezTo>
                  <a:cubicBezTo>
                    <a:pt x="253" y="130"/>
                    <a:pt x="271" y="155"/>
                    <a:pt x="277" y="183"/>
                  </a:cubicBezTo>
                  <a:cubicBezTo>
                    <a:pt x="283" y="211"/>
                    <a:pt x="281" y="245"/>
                    <a:pt x="305" y="266"/>
                  </a:cubicBezTo>
                  <a:cubicBezTo>
                    <a:pt x="354" y="298"/>
                    <a:pt x="406" y="288"/>
                    <a:pt x="438" y="293"/>
                  </a:cubicBezTo>
                  <a:cubicBezTo>
                    <a:pt x="470" y="298"/>
                    <a:pt x="452" y="292"/>
                    <a:pt x="407" y="288"/>
                  </a:cubicBezTo>
                  <a:cubicBezTo>
                    <a:pt x="385" y="286"/>
                    <a:pt x="356" y="285"/>
                    <a:pt x="325" y="272"/>
                  </a:cubicBezTo>
                  <a:cubicBezTo>
                    <a:pt x="291" y="261"/>
                    <a:pt x="289" y="218"/>
                    <a:pt x="284" y="181"/>
                  </a:cubicBezTo>
                  <a:cubicBezTo>
                    <a:pt x="275" y="142"/>
                    <a:pt x="247" y="109"/>
                    <a:pt x="215" y="87"/>
                  </a:cubicBezTo>
                  <a:cubicBezTo>
                    <a:pt x="184" y="65"/>
                    <a:pt x="150" y="49"/>
                    <a:pt x="119" y="37"/>
                  </a:cubicBezTo>
                  <a:cubicBezTo>
                    <a:pt x="58" y="14"/>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7" name="Freeform 66">
              <a:extLst>
                <a:ext uri="{FF2B5EF4-FFF2-40B4-BE49-F238E27FC236}">
                  <a16:creationId xmlns:a16="http://schemas.microsoft.com/office/drawing/2014/main" id="{DE07361C-8044-4A47-A18A-7A31302568FA}"/>
                </a:ext>
              </a:extLst>
            </p:cNvPr>
            <p:cNvSpPr>
              <a:spLocks/>
            </p:cNvSpPr>
            <p:nvPr/>
          </p:nvSpPr>
          <p:spPr bwMode="gray">
            <a:xfrm>
              <a:off x="5049" y="909"/>
              <a:ext cx="340" cy="1286"/>
            </a:xfrm>
            <a:custGeom>
              <a:avLst/>
              <a:gdLst>
                <a:gd name="T0" fmla="*/ 11 w 170"/>
                <a:gd name="T1" fmla="*/ 1 h 642"/>
                <a:gd name="T2" fmla="*/ 1 w 170"/>
                <a:gd name="T3" fmla="*/ 123 h 642"/>
                <a:gd name="T4" fmla="*/ 14 w 170"/>
                <a:gd name="T5" fmla="*/ 221 h 642"/>
                <a:gd name="T6" fmla="*/ 71 w 170"/>
                <a:gd name="T7" fmla="*/ 318 h 642"/>
                <a:gd name="T8" fmla="*/ 142 w 170"/>
                <a:gd name="T9" fmla="*/ 407 h 642"/>
                <a:gd name="T10" fmla="*/ 143 w 170"/>
                <a:gd name="T11" fmla="*/ 506 h 642"/>
                <a:gd name="T12" fmla="*/ 64 w 170"/>
                <a:gd name="T13" fmla="*/ 562 h 642"/>
                <a:gd name="T14" fmla="*/ 18 w 170"/>
                <a:gd name="T15" fmla="*/ 619 h 642"/>
                <a:gd name="T16" fmla="*/ 17 w 170"/>
                <a:gd name="T17" fmla="*/ 635 h 642"/>
                <a:gd name="T18" fmla="*/ 37 w 170"/>
                <a:gd name="T19" fmla="*/ 586 h 642"/>
                <a:gd name="T20" fmla="*/ 127 w 170"/>
                <a:gd name="T21" fmla="*/ 528 h 642"/>
                <a:gd name="T22" fmla="*/ 165 w 170"/>
                <a:gd name="T23" fmla="*/ 473 h 642"/>
                <a:gd name="T24" fmla="*/ 148 w 170"/>
                <a:gd name="T25" fmla="*/ 402 h 642"/>
                <a:gd name="T26" fmla="*/ 57 w 170"/>
                <a:gd name="T27" fmla="*/ 284 h 642"/>
                <a:gd name="T28" fmla="*/ 11 w 170"/>
                <a:gd name="T29" fmla="*/ 157 h 642"/>
                <a:gd name="T30" fmla="*/ 19 w 170"/>
                <a:gd name="T3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642">
                  <a:moveTo>
                    <a:pt x="11" y="1"/>
                  </a:moveTo>
                  <a:cubicBezTo>
                    <a:pt x="8" y="20"/>
                    <a:pt x="3" y="63"/>
                    <a:pt x="1" y="123"/>
                  </a:cubicBezTo>
                  <a:cubicBezTo>
                    <a:pt x="0" y="152"/>
                    <a:pt x="2" y="187"/>
                    <a:pt x="14" y="221"/>
                  </a:cubicBezTo>
                  <a:cubicBezTo>
                    <a:pt x="27" y="255"/>
                    <a:pt x="48" y="288"/>
                    <a:pt x="71" y="318"/>
                  </a:cubicBezTo>
                  <a:cubicBezTo>
                    <a:pt x="95" y="348"/>
                    <a:pt x="123" y="375"/>
                    <a:pt x="142" y="407"/>
                  </a:cubicBezTo>
                  <a:cubicBezTo>
                    <a:pt x="163" y="438"/>
                    <a:pt x="168" y="480"/>
                    <a:pt x="143" y="506"/>
                  </a:cubicBezTo>
                  <a:cubicBezTo>
                    <a:pt x="120" y="533"/>
                    <a:pt x="89" y="547"/>
                    <a:pt x="64" y="562"/>
                  </a:cubicBezTo>
                  <a:cubicBezTo>
                    <a:pt x="38" y="576"/>
                    <a:pt x="20" y="598"/>
                    <a:pt x="18" y="619"/>
                  </a:cubicBezTo>
                  <a:cubicBezTo>
                    <a:pt x="16" y="638"/>
                    <a:pt x="17" y="642"/>
                    <a:pt x="17" y="635"/>
                  </a:cubicBezTo>
                  <a:cubicBezTo>
                    <a:pt x="18" y="628"/>
                    <a:pt x="17" y="606"/>
                    <a:pt x="37" y="586"/>
                  </a:cubicBezTo>
                  <a:cubicBezTo>
                    <a:pt x="56" y="565"/>
                    <a:pt x="93" y="554"/>
                    <a:pt x="127" y="528"/>
                  </a:cubicBezTo>
                  <a:cubicBezTo>
                    <a:pt x="144" y="515"/>
                    <a:pt x="161" y="497"/>
                    <a:pt x="165" y="473"/>
                  </a:cubicBezTo>
                  <a:cubicBezTo>
                    <a:pt x="170" y="448"/>
                    <a:pt x="160" y="424"/>
                    <a:pt x="148" y="402"/>
                  </a:cubicBezTo>
                  <a:cubicBezTo>
                    <a:pt x="122" y="360"/>
                    <a:pt x="84" y="325"/>
                    <a:pt x="57" y="284"/>
                  </a:cubicBezTo>
                  <a:cubicBezTo>
                    <a:pt x="30" y="244"/>
                    <a:pt x="13" y="199"/>
                    <a:pt x="11" y="157"/>
                  </a:cubicBezTo>
                  <a:cubicBezTo>
                    <a:pt x="9" y="75"/>
                    <a:pt x="18" y="12"/>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8" name="Freeform 67">
              <a:extLst>
                <a:ext uri="{FF2B5EF4-FFF2-40B4-BE49-F238E27FC236}">
                  <a16:creationId xmlns:a16="http://schemas.microsoft.com/office/drawing/2014/main" id="{34E31186-DF87-4F35-91E7-425A2D7A25A4}"/>
                </a:ext>
              </a:extLst>
            </p:cNvPr>
            <p:cNvSpPr>
              <a:spLocks/>
            </p:cNvSpPr>
            <p:nvPr/>
          </p:nvSpPr>
          <p:spPr bwMode="gray">
            <a:xfrm>
              <a:off x="5275" y="1289"/>
              <a:ext cx="436" cy="744"/>
            </a:xfrm>
            <a:custGeom>
              <a:avLst/>
              <a:gdLst>
                <a:gd name="T0" fmla="*/ 0 w 218"/>
                <a:gd name="T1" fmla="*/ 8 h 371"/>
                <a:gd name="T2" fmla="*/ 135 w 218"/>
                <a:gd name="T3" fmla="*/ 139 h 371"/>
                <a:gd name="T4" fmla="*/ 159 w 218"/>
                <a:gd name="T5" fmla="*/ 266 h 371"/>
                <a:gd name="T6" fmla="*/ 168 w 218"/>
                <a:gd name="T7" fmla="*/ 324 h 371"/>
                <a:gd name="T8" fmla="*/ 200 w 218"/>
                <a:gd name="T9" fmla="*/ 356 h 371"/>
                <a:gd name="T10" fmla="*/ 184 w 218"/>
                <a:gd name="T11" fmla="*/ 338 h 371"/>
                <a:gd name="T12" fmla="*/ 162 w 218"/>
                <a:gd name="T13" fmla="*/ 199 h 371"/>
                <a:gd name="T14" fmla="*/ 81 w 218"/>
                <a:gd name="T15" fmla="*/ 52 h 371"/>
                <a:gd name="T16" fmla="*/ 2 w 218"/>
                <a:gd name="T1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71">
                  <a:moveTo>
                    <a:pt x="0" y="8"/>
                  </a:moveTo>
                  <a:cubicBezTo>
                    <a:pt x="19" y="17"/>
                    <a:pt x="94" y="58"/>
                    <a:pt x="135" y="139"/>
                  </a:cubicBezTo>
                  <a:cubicBezTo>
                    <a:pt x="156" y="178"/>
                    <a:pt x="159" y="224"/>
                    <a:pt x="159" y="266"/>
                  </a:cubicBezTo>
                  <a:cubicBezTo>
                    <a:pt x="159" y="287"/>
                    <a:pt x="159" y="308"/>
                    <a:pt x="168" y="324"/>
                  </a:cubicBezTo>
                  <a:cubicBezTo>
                    <a:pt x="177" y="339"/>
                    <a:pt x="190" y="348"/>
                    <a:pt x="200" y="356"/>
                  </a:cubicBezTo>
                  <a:cubicBezTo>
                    <a:pt x="218" y="371"/>
                    <a:pt x="208" y="362"/>
                    <a:pt x="184" y="338"/>
                  </a:cubicBezTo>
                  <a:cubicBezTo>
                    <a:pt x="154" y="316"/>
                    <a:pt x="170" y="257"/>
                    <a:pt x="162" y="199"/>
                  </a:cubicBezTo>
                  <a:cubicBezTo>
                    <a:pt x="155" y="140"/>
                    <a:pt x="117" y="86"/>
                    <a:pt x="81" y="52"/>
                  </a:cubicBezTo>
                  <a:cubicBezTo>
                    <a:pt x="45" y="17"/>
                    <a:pt x="8"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9" name="Freeform 68">
              <a:extLst>
                <a:ext uri="{FF2B5EF4-FFF2-40B4-BE49-F238E27FC236}">
                  <a16:creationId xmlns:a16="http://schemas.microsoft.com/office/drawing/2014/main" id="{64F46B18-7AA0-473E-A2B8-A404B2D3E9FC}"/>
                </a:ext>
              </a:extLst>
            </p:cNvPr>
            <p:cNvSpPr>
              <a:spLocks/>
            </p:cNvSpPr>
            <p:nvPr/>
          </p:nvSpPr>
          <p:spPr bwMode="gray">
            <a:xfrm>
              <a:off x="4967" y="1017"/>
              <a:ext cx="490" cy="204"/>
            </a:xfrm>
            <a:custGeom>
              <a:avLst/>
              <a:gdLst>
                <a:gd name="T0" fmla="*/ 1 w 245"/>
                <a:gd name="T1" fmla="*/ 8 h 102"/>
                <a:gd name="T2" fmla="*/ 117 w 245"/>
                <a:gd name="T3" fmla="*/ 23 h 102"/>
                <a:gd name="T4" fmla="*/ 237 w 245"/>
                <a:gd name="T5" fmla="*/ 89 h 102"/>
                <a:gd name="T6" fmla="*/ 231 w 245"/>
                <a:gd name="T7" fmla="*/ 76 h 102"/>
                <a:gd name="T8" fmla="*/ 158 w 245"/>
                <a:gd name="T9" fmla="*/ 26 h 102"/>
                <a:gd name="T10" fmla="*/ 0 w 245"/>
                <a:gd name="T11" fmla="*/ 0 h 102"/>
              </a:gdLst>
              <a:ahLst/>
              <a:cxnLst>
                <a:cxn ang="0">
                  <a:pos x="T0" y="T1"/>
                </a:cxn>
                <a:cxn ang="0">
                  <a:pos x="T2" y="T3"/>
                </a:cxn>
                <a:cxn ang="0">
                  <a:pos x="T4" y="T5"/>
                </a:cxn>
                <a:cxn ang="0">
                  <a:pos x="T6" y="T7"/>
                </a:cxn>
                <a:cxn ang="0">
                  <a:pos x="T8" y="T9"/>
                </a:cxn>
                <a:cxn ang="0">
                  <a:pos x="T10" y="T11"/>
                </a:cxn>
              </a:cxnLst>
              <a:rect l="0" t="0" r="r" b="b"/>
              <a:pathLst>
                <a:path w="245" h="102">
                  <a:moveTo>
                    <a:pt x="1" y="8"/>
                  </a:moveTo>
                  <a:cubicBezTo>
                    <a:pt x="14" y="14"/>
                    <a:pt x="64" y="13"/>
                    <a:pt x="117" y="23"/>
                  </a:cubicBezTo>
                  <a:cubicBezTo>
                    <a:pt x="170" y="31"/>
                    <a:pt x="224" y="60"/>
                    <a:pt x="237" y="89"/>
                  </a:cubicBezTo>
                  <a:cubicBezTo>
                    <a:pt x="245" y="102"/>
                    <a:pt x="242" y="94"/>
                    <a:pt x="231" y="76"/>
                  </a:cubicBezTo>
                  <a:cubicBezTo>
                    <a:pt x="220" y="58"/>
                    <a:pt x="192" y="37"/>
                    <a:pt x="158" y="26"/>
                  </a:cubicBezTo>
                  <a:cubicBezTo>
                    <a:pt x="90" y="2"/>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0" name="Freeform 69">
              <a:extLst>
                <a:ext uri="{FF2B5EF4-FFF2-40B4-BE49-F238E27FC236}">
                  <a16:creationId xmlns:a16="http://schemas.microsoft.com/office/drawing/2014/main" id="{4391F038-6234-4442-8BAA-1B9D51276E4E}"/>
                </a:ext>
              </a:extLst>
            </p:cNvPr>
            <p:cNvSpPr>
              <a:spLocks/>
            </p:cNvSpPr>
            <p:nvPr/>
          </p:nvSpPr>
          <p:spPr bwMode="gray">
            <a:xfrm>
              <a:off x="5593" y="1329"/>
              <a:ext cx="362" cy="521"/>
            </a:xfrm>
            <a:custGeom>
              <a:avLst/>
              <a:gdLst>
                <a:gd name="T0" fmla="*/ 0 w 181"/>
                <a:gd name="T1" fmla="*/ 7 h 260"/>
                <a:gd name="T2" fmla="*/ 118 w 181"/>
                <a:gd name="T3" fmla="*/ 93 h 260"/>
                <a:gd name="T4" fmla="*/ 137 w 181"/>
                <a:gd name="T5" fmla="*/ 186 h 260"/>
                <a:gd name="T6" fmla="*/ 164 w 181"/>
                <a:gd name="T7" fmla="*/ 254 h 260"/>
                <a:gd name="T8" fmla="*/ 152 w 181"/>
                <a:gd name="T9" fmla="*/ 242 h 260"/>
                <a:gd name="T10" fmla="*/ 145 w 181"/>
                <a:gd name="T11" fmla="*/ 135 h 260"/>
                <a:gd name="T12" fmla="*/ 64 w 181"/>
                <a:gd name="T13" fmla="*/ 39 h 260"/>
                <a:gd name="T14" fmla="*/ 4 w 181"/>
                <a:gd name="T15" fmla="*/ 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0">
                  <a:moveTo>
                    <a:pt x="0" y="7"/>
                  </a:moveTo>
                  <a:cubicBezTo>
                    <a:pt x="9" y="24"/>
                    <a:pt x="73" y="45"/>
                    <a:pt x="118" y="93"/>
                  </a:cubicBezTo>
                  <a:cubicBezTo>
                    <a:pt x="141" y="118"/>
                    <a:pt x="141" y="154"/>
                    <a:pt x="137" y="186"/>
                  </a:cubicBezTo>
                  <a:cubicBezTo>
                    <a:pt x="131" y="218"/>
                    <a:pt x="145" y="248"/>
                    <a:pt x="164" y="254"/>
                  </a:cubicBezTo>
                  <a:cubicBezTo>
                    <a:pt x="181" y="260"/>
                    <a:pt x="169" y="259"/>
                    <a:pt x="152" y="242"/>
                  </a:cubicBezTo>
                  <a:cubicBezTo>
                    <a:pt x="131" y="223"/>
                    <a:pt x="148" y="180"/>
                    <a:pt x="145" y="135"/>
                  </a:cubicBezTo>
                  <a:cubicBezTo>
                    <a:pt x="140" y="87"/>
                    <a:pt x="95" y="57"/>
                    <a:pt x="64" y="39"/>
                  </a:cubicBezTo>
                  <a:cubicBezTo>
                    <a:pt x="31" y="20"/>
                    <a:pt x="7" y="6"/>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1" name="Freeform 70">
              <a:extLst>
                <a:ext uri="{FF2B5EF4-FFF2-40B4-BE49-F238E27FC236}">
                  <a16:creationId xmlns:a16="http://schemas.microsoft.com/office/drawing/2014/main" id="{0F88621A-3000-4370-AF7E-0F9E4C06B129}"/>
                </a:ext>
              </a:extLst>
            </p:cNvPr>
            <p:cNvSpPr>
              <a:spLocks/>
            </p:cNvSpPr>
            <p:nvPr/>
          </p:nvSpPr>
          <p:spPr bwMode="gray">
            <a:xfrm>
              <a:off x="3131" y="1357"/>
              <a:ext cx="390" cy="179"/>
            </a:xfrm>
            <a:custGeom>
              <a:avLst/>
              <a:gdLst>
                <a:gd name="T0" fmla="*/ 195 w 195"/>
                <a:gd name="T1" fmla="*/ 24 h 89"/>
                <a:gd name="T2" fmla="*/ 166 w 195"/>
                <a:gd name="T3" fmla="*/ 5 h 89"/>
                <a:gd name="T4" fmla="*/ 108 w 195"/>
                <a:gd name="T5" fmla="*/ 14 h 89"/>
                <a:gd name="T6" fmla="*/ 19 w 195"/>
                <a:gd name="T7" fmla="*/ 77 h 89"/>
                <a:gd name="T8" fmla="*/ 85 w 195"/>
                <a:gd name="T9" fmla="*/ 36 h 89"/>
                <a:gd name="T10" fmla="*/ 155 w 195"/>
                <a:gd name="T11" fmla="*/ 12 h 89"/>
                <a:gd name="T12" fmla="*/ 190 w 195"/>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195" h="89">
                  <a:moveTo>
                    <a:pt x="195" y="24"/>
                  </a:moveTo>
                  <a:cubicBezTo>
                    <a:pt x="192" y="19"/>
                    <a:pt x="183" y="10"/>
                    <a:pt x="166" y="5"/>
                  </a:cubicBezTo>
                  <a:cubicBezTo>
                    <a:pt x="149" y="0"/>
                    <a:pt x="126" y="3"/>
                    <a:pt x="108" y="14"/>
                  </a:cubicBezTo>
                  <a:cubicBezTo>
                    <a:pt x="70" y="34"/>
                    <a:pt x="40" y="66"/>
                    <a:pt x="19" y="77"/>
                  </a:cubicBezTo>
                  <a:cubicBezTo>
                    <a:pt x="0" y="89"/>
                    <a:pt x="43" y="68"/>
                    <a:pt x="85" y="36"/>
                  </a:cubicBezTo>
                  <a:cubicBezTo>
                    <a:pt x="106" y="22"/>
                    <a:pt x="133" y="9"/>
                    <a:pt x="155" y="12"/>
                  </a:cubicBezTo>
                  <a:cubicBezTo>
                    <a:pt x="177" y="15"/>
                    <a:pt x="189" y="28"/>
                    <a:pt x="190"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2" name="Freeform 71">
              <a:extLst>
                <a:ext uri="{FF2B5EF4-FFF2-40B4-BE49-F238E27FC236}">
                  <a16:creationId xmlns:a16="http://schemas.microsoft.com/office/drawing/2014/main" id="{39DBD542-A531-48AB-B12A-A2CB118C1E06}"/>
                </a:ext>
              </a:extLst>
            </p:cNvPr>
            <p:cNvSpPr>
              <a:spLocks/>
            </p:cNvSpPr>
            <p:nvPr/>
          </p:nvSpPr>
          <p:spPr bwMode="gray">
            <a:xfrm>
              <a:off x="2963" y="1275"/>
              <a:ext cx="276" cy="433"/>
            </a:xfrm>
            <a:custGeom>
              <a:avLst/>
              <a:gdLst>
                <a:gd name="T0" fmla="*/ 9 w 138"/>
                <a:gd name="T1" fmla="*/ 1 h 216"/>
                <a:gd name="T2" fmla="*/ 18 w 138"/>
                <a:gd name="T3" fmla="*/ 112 h 216"/>
                <a:gd name="T4" fmla="*/ 112 w 138"/>
                <a:gd name="T5" fmla="*/ 208 h 216"/>
                <a:gd name="T6" fmla="*/ 43 w 138"/>
                <a:gd name="T7" fmla="*/ 143 h 216"/>
                <a:gd name="T8" fmla="*/ 17 w 138"/>
                <a:gd name="T9" fmla="*/ 0 h 216"/>
              </a:gdLst>
              <a:ahLst/>
              <a:cxnLst>
                <a:cxn ang="0">
                  <a:pos x="T0" y="T1"/>
                </a:cxn>
                <a:cxn ang="0">
                  <a:pos x="T2" y="T3"/>
                </a:cxn>
                <a:cxn ang="0">
                  <a:pos x="T4" y="T5"/>
                </a:cxn>
                <a:cxn ang="0">
                  <a:pos x="T6" y="T7"/>
                </a:cxn>
                <a:cxn ang="0">
                  <a:pos x="T8" y="T9"/>
                </a:cxn>
              </a:cxnLst>
              <a:rect l="0" t="0" r="r" b="b"/>
              <a:pathLst>
                <a:path w="138" h="216">
                  <a:moveTo>
                    <a:pt x="9" y="1"/>
                  </a:moveTo>
                  <a:cubicBezTo>
                    <a:pt x="3" y="13"/>
                    <a:pt x="0" y="62"/>
                    <a:pt x="18" y="112"/>
                  </a:cubicBezTo>
                  <a:cubicBezTo>
                    <a:pt x="36" y="164"/>
                    <a:pt x="86" y="199"/>
                    <a:pt x="112" y="208"/>
                  </a:cubicBezTo>
                  <a:cubicBezTo>
                    <a:pt x="138" y="216"/>
                    <a:pt x="79" y="200"/>
                    <a:pt x="43" y="143"/>
                  </a:cubicBezTo>
                  <a:cubicBezTo>
                    <a:pt x="7" y="87"/>
                    <a:pt x="12" y="8"/>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3" name="Freeform 72">
              <a:extLst>
                <a:ext uri="{FF2B5EF4-FFF2-40B4-BE49-F238E27FC236}">
                  <a16:creationId xmlns:a16="http://schemas.microsoft.com/office/drawing/2014/main" id="{575567E2-3729-4FC0-A07E-000ED7128EF2}"/>
                </a:ext>
              </a:extLst>
            </p:cNvPr>
            <p:cNvSpPr>
              <a:spLocks/>
            </p:cNvSpPr>
            <p:nvPr/>
          </p:nvSpPr>
          <p:spPr bwMode="gray">
            <a:xfrm>
              <a:off x="3523" y="1055"/>
              <a:ext cx="198" cy="256"/>
            </a:xfrm>
            <a:custGeom>
              <a:avLst/>
              <a:gdLst>
                <a:gd name="T0" fmla="*/ 96 w 99"/>
                <a:gd name="T1" fmla="*/ 5 h 128"/>
                <a:gd name="T2" fmla="*/ 29 w 99"/>
                <a:gd name="T3" fmla="*/ 52 h 128"/>
                <a:gd name="T4" fmla="*/ 2 w 99"/>
                <a:gd name="T5" fmla="*/ 102 h 128"/>
                <a:gd name="T6" fmla="*/ 10 w 99"/>
                <a:gd name="T7" fmla="*/ 125 h 128"/>
                <a:gd name="T8" fmla="*/ 28 w 99"/>
                <a:gd name="T9" fmla="*/ 125 h 128"/>
                <a:gd name="T10" fmla="*/ 19 w 99"/>
                <a:gd name="T11" fmla="*/ 124 h 128"/>
                <a:gd name="T12" fmla="*/ 19 w 99"/>
                <a:gd name="T13" fmla="*/ 80 h 128"/>
                <a:gd name="T14" fmla="*/ 99 w 99"/>
                <a:gd name="T15" fmla="*/ 12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28">
                  <a:moveTo>
                    <a:pt x="96" y="5"/>
                  </a:moveTo>
                  <a:cubicBezTo>
                    <a:pt x="84" y="0"/>
                    <a:pt x="52" y="21"/>
                    <a:pt x="29" y="52"/>
                  </a:cubicBezTo>
                  <a:cubicBezTo>
                    <a:pt x="18" y="67"/>
                    <a:pt x="7" y="84"/>
                    <a:pt x="2" y="102"/>
                  </a:cubicBezTo>
                  <a:cubicBezTo>
                    <a:pt x="0" y="111"/>
                    <a:pt x="2" y="123"/>
                    <a:pt x="10" y="125"/>
                  </a:cubicBezTo>
                  <a:cubicBezTo>
                    <a:pt x="17" y="128"/>
                    <a:pt x="24" y="126"/>
                    <a:pt x="28" y="125"/>
                  </a:cubicBezTo>
                  <a:cubicBezTo>
                    <a:pt x="38" y="122"/>
                    <a:pt x="32" y="123"/>
                    <a:pt x="19" y="124"/>
                  </a:cubicBezTo>
                  <a:cubicBezTo>
                    <a:pt x="1" y="127"/>
                    <a:pt x="5" y="99"/>
                    <a:pt x="19" y="80"/>
                  </a:cubicBezTo>
                  <a:cubicBezTo>
                    <a:pt x="44" y="39"/>
                    <a:pt x="92" y="5"/>
                    <a:pt x="9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4" name="Freeform 73">
              <a:extLst>
                <a:ext uri="{FF2B5EF4-FFF2-40B4-BE49-F238E27FC236}">
                  <a16:creationId xmlns:a16="http://schemas.microsoft.com/office/drawing/2014/main" id="{479FB274-5208-4094-8A4C-482FE0461C58}"/>
                </a:ext>
              </a:extLst>
            </p:cNvPr>
            <p:cNvSpPr>
              <a:spLocks/>
            </p:cNvSpPr>
            <p:nvPr/>
          </p:nvSpPr>
          <p:spPr bwMode="gray">
            <a:xfrm>
              <a:off x="2719" y="1107"/>
              <a:ext cx="234" cy="323"/>
            </a:xfrm>
            <a:custGeom>
              <a:avLst/>
              <a:gdLst>
                <a:gd name="T0" fmla="*/ 81 w 117"/>
                <a:gd name="T1" fmla="*/ 7 h 161"/>
                <a:gd name="T2" fmla="*/ 92 w 117"/>
                <a:gd name="T3" fmla="*/ 78 h 161"/>
                <a:gd name="T4" fmla="*/ 17 w 117"/>
                <a:gd name="T5" fmla="*/ 148 h 161"/>
                <a:gd name="T6" fmla="*/ 79 w 117"/>
                <a:gd name="T7" fmla="*/ 106 h 161"/>
                <a:gd name="T8" fmla="*/ 108 w 117"/>
                <a:gd name="T9" fmla="*/ 38 h 161"/>
                <a:gd name="T10" fmla="*/ 86 w 117"/>
                <a:gd name="T11" fmla="*/ 0 h 161"/>
              </a:gdLst>
              <a:ahLst/>
              <a:cxnLst>
                <a:cxn ang="0">
                  <a:pos x="T0" y="T1"/>
                </a:cxn>
                <a:cxn ang="0">
                  <a:pos x="T2" y="T3"/>
                </a:cxn>
                <a:cxn ang="0">
                  <a:pos x="T4" y="T5"/>
                </a:cxn>
                <a:cxn ang="0">
                  <a:pos x="T6" y="T7"/>
                </a:cxn>
                <a:cxn ang="0">
                  <a:pos x="T8" y="T9"/>
                </a:cxn>
                <a:cxn ang="0">
                  <a:pos x="T10" y="T11"/>
                </a:cxn>
              </a:cxnLst>
              <a:rect l="0" t="0" r="r" b="b"/>
              <a:pathLst>
                <a:path w="117" h="161">
                  <a:moveTo>
                    <a:pt x="81" y="7"/>
                  </a:moveTo>
                  <a:cubicBezTo>
                    <a:pt x="83" y="17"/>
                    <a:pt x="116" y="45"/>
                    <a:pt x="92" y="78"/>
                  </a:cubicBezTo>
                  <a:cubicBezTo>
                    <a:pt x="71" y="110"/>
                    <a:pt x="32" y="133"/>
                    <a:pt x="17" y="148"/>
                  </a:cubicBezTo>
                  <a:cubicBezTo>
                    <a:pt x="0" y="161"/>
                    <a:pt x="38" y="139"/>
                    <a:pt x="79" y="106"/>
                  </a:cubicBezTo>
                  <a:cubicBezTo>
                    <a:pt x="99" y="90"/>
                    <a:pt x="117" y="62"/>
                    <a:pt x="108" y="38"/>
                  </a:cubicBezTo>
                  <a:cubicBezTo>
                    <a:pt x="100" y="16"/>
                    <a:pt x="86" y="5"/>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5" name="Freeform 74">
              <a:extLst>
                <a:ext uri="{FF2B5EF4-FFF2-40B4-BE49-F238E27FC236}">
                  <a16:creationId xmlns:a16="http://schemas.microsoft.com/office/drawing/2014/main" id="{29A0B8DB-814A-4873-9EAC-0EDC0CCE3EE1}"/>
                </a:ext>
              </a:extLst>
            </p:cNvPr>
            <p:cNvSpPr>
              <a:spLocks/>
            </p:cNvSpPr>
            <p:nvPr/>
          </p:nvSpPr>
          <p:spPr bwMode="gray">
            <a:xfrm>
              <a:off x="4627" y="1189"/>
              <a:ext cx="410" cy="249"/>
            </a:xfrm>
            <a:custGeom>
              <a:avLst/>
              <a:gdLst>
                <a:gd name="T0" fmla="*/ 1 w 205"/>
                <a:gd name="T1" fmla="*/ 3 h 124"/>
                <a:gd name="T2" fmla="*/ 3 w 205"/>
                <a:gd name="T3" fmla="*/ 46 h 124"/>
                <a:gd name="T4" fmla="*/ 11 w 205"/>
                <a:gd name="T5" fmla="*/ 80 h 124"/>
                <a:gd name="T6" fmla="*/ 15 w 205"/>
                <a:gd name="T7" fmla="*/ 98 h 124"/>
                <a:gd name="T8" fmla="*/ 34 w 205"/>
                <a:gd name="T9" fmla="*/ 115 h 124"/>
                <a:gd name="T10" fmla="*/ 177 w 205"/>
                <a:gd name="T11" fmla="*/ 110 h 124"/>
                <a:gd name="T12" fmla="*/ 75 w 205"/>
                <a:gd name="T13" fmla="*/ 111 h 124"/>
                <a:gd name="T14" fmla="*/ 26 w 205"/>
                <a:gd name="T15" fmla="*/ 102 h 124"/>
                <a:gd name="T16" fmla="*/ 14 w 205"/>
                <a:gd name="T17" fmla="*/ 56 h 124"/>
                <a:gd name="T18" fmla="*/ 9 w 205"/>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24">
                  <a:moveTo>
                    <a:pt x="1" y="3"/>
                  </a:moveTo>
                  <a:cubicBezTo>
                    <a:pt x="0" y="10"/>
                    <a:pt x="1" y="25"/>
                    <a:pt x="3" y="46"/>
                  </a:cubicBezTo>
                  <a:cubicBezTo>
                    <a:pt x="4" y="56"/>
                    <a:pt x="7" y="68"/>
                    <a:pt x="11" y="80"/>
                  </a:cubicBezTo>
                  <a:cubicBezTo>
                    <a:pt x="12" y="86"/>
                    <a:pt x="14" y="92"/>
                    <a:pt x="15" y="98"/>
                  </a:cubicBezTo>
                  <a:cubicBezTo>
                    <a:pt x="15" y="106"/>
                    <a:pt x="28" y="116"/>
                    <a:pt x="34" y="115"/>
                  </a:cubicBezTo>
                  <a:cubicBezTo>
                    <a:pt x="89" y="124"/>
                    <a:pt x="147" y="112"/>
                    <a:pt x="177" y="110"/>
                  </a:cubicBezTo>
                  <a:cubicBezTo>
                    <a:pt x="205" y="105"/>
                    <a:pt x="144" y="111"/>
                    <a:pt x="75" y="111"/>
                  </a:cubicBezTo>
                  <a:cubicBezTo>
                    <a:pt x="59" y="109"/>
                    <a:pt x="38" y="110"/>
                    <a:pt x="26" y="102"/>
                  </a:cubicBezTo>
                  <a:cubicBezTo>
                    <a:pt x="22" y="87"/>
                    <a:pt x="17" y="70"/>
                    <a:pt x="14" y="56"/>
                  </a:cubicBezTo>
                  <a:cubicBezTo>
                    <a:pt x="10" y="27"/>
                    <a:pt x="8" y="5"/>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76" name="Freeform 75">
              <a:extLst>
                <a:ext uri="{FF2B5EF4-FFF2-40B4-BE49-F238E27FC236}">
                  <a16:creationId xmlns:a16="http://schemas.microsoft.com/office/drawing/2014/main" id="{E5463F5F-7933-4757-9BAE-060526E5E242}"/>
                </a:ext>
              </a:extLst>
            </p:cNvPr>
            <p:cNvSpPr>
              <a:spLocks/>
            </p:cNvSpPr>
            <p:nvPr/>
          </p:nvSpPr>
          <p:spPr bwMode="gray">
            <a:xfrm>
              <a:off x="4171" y="1165"/>
              <a:ext cx="238" cy="301"/>
            </a:xfrm>
            <a:custGeom>
              <a:avLst/>
              <a:gdLst>
                <a:gd name="T0" fmla="*/ 107 w 119"/>
                <a:gd name="T1" fmla="*/ 4 h 150"/>
                <a:gd name="T2" fmla="*/ 93 w 119"/>
                <a:gd name="T3" fmla="*/ 76 h 150"/>
                <a:gd name="T4" fmla="*/ 14 w 119"/>
                <a:gd name="T5" fmla="*/ 137 h 150"/>
                <a:gd name="T6" fmla="*/ 76 w 119"/>
                <a:gd name="T7" fmla="*/ 100 h 150"/>
                <a:gd name="T8" fmla="*/ 118 w 119"/>
                <a:gd name="T9" fmla="*/ 42 h 150"/>
                <a:gd name="T10" fmla="*/ 114 w 119"/>
                <a:gd name="T11" fmla="*/ 0 h 150"/>
              </a:gdLst>
              <a:ahLst/>
              <a:cxnLst>
                <a:cxn ang="0">
                  <a:pos x="T0" y="T1"/>
                </a:cxn>
                <a:cxn ang="0">
                  <a:pos x="T2" y="T3"/>
                </a:cxn>
                <a:cxn ang="0">
                  <a:pos x="T4" y="T5"/>
                </a:cxn>
                <a:cxn ang="0">
                  <a:pos x="T6" y="T7"/>
                </a:cxn>
                <a:cxn ang="0">
                  <a:pos x="T8" y="T9"/>
                </a:cxn>
                <a:cxn ang="0">
                  <a:pos x="T10" y="T11"/>
                </a:cxn>
              </a:cxnLst>
              <a:rect l="0" t="0" r="r" b="b"/>
              <a:pathLst>
                <a:path w="119" h="150">
                  <a:moveTo>
                    <a:pt x="107" y="4"/>
                  </a:moveTo>
                  <a:cubicBezTo>
                    <a:pt x="104" y="14"/>
                    <a:pt x="118" y="49"/>
                    <a:pt x="93" y="76"/>
                  </a:cubicBezTo>
                  <a:cubicBezTo>
                    <a:pt x="67" y="101"/>
                    <a:pt x="28" y="121"/>
                    <a:pt x="14" y="137"/>
                  </a:cubicBezTo>
                  <a:cubicBezTo>
                    <a:pt x="0" y="150"/>
                    <a:pt x="33" y="125"/>
                    <a:pt x="76" y="100"/>
                  </a:cubicBezTo>
                  <a:cubicBezTo>
                    <a:pt x="97" y="87"/>
                    <a:pt x="117" y="65"/>
                    <a:pt x="118" y="42"/>
                  </a:cubicBezTo>
                  <a:cubicBezTo>
                    <a:pt x="119" y="20"/>
                    <a:pt x="112" y="5"/>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grpSp>
      <p:sp>
        <p:nvSpPr>
          <p:cNvPr id="81" name="Foliennummernplatzhalter 1">
            <a:extLst>
              <a:ext uri="{FF2B5EF4-FFF2-40B4-BE49-F238E27FC236}">
                <a16:creationId xmlns:a16="http://schemas.microsoft.com/office/drawing/2014/main" id="{1A6A3BB9-776A-400D-B525-52B61CBA9D19}"/>
              </a:ext>
            </a:extLst>
          </p:cNvPr>
          <p:cNvSpPr txBox="1">
            <a:spLocks/>
          </p:cNvSpPr>
          <p:nvPr/>
        </p:nvSpPr>
        <p:spPr>
          <a:xfrm>
            <a:off x="7071065" y="4911940"/>
            <a:ext cx="2057400" cy="274637"/>
          </a:xfrm>
          <a:prstGeom prst="rect">
            <a:avLst/>
          </a:prstGeom>
        </p:spPr>
        <p:txBody>
          <a:bodyPr vert="horz" lIns="91440" tIns="45720" rIns="91440" bIns="45720" rtlCol="0" anchor="ctr"/>
          <a:lstStyle>
            <a:defPPr>
              <a:defRPr lang="de-DE"/>
            </a:defPPr>
            <a:lvl1pPr marL="0" algn="r" defTabSz="914400" rtl="0" eaLnBrk="1" latinLnBrk="0" hangingPunct="1">
              <a:defRPr lang="en-GB" sz="1000" kern="1200" smtClean="0">
                <a:solidFill>
                  <a:srgbClr val="8D939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96B81B-75FA-43BB-A284-9C8B53E0DA8E}" type="slidenum">
              <a:rPr lang="en-GB" smtClean="0"/>
              <a:pPr/>
              <a:t>17</a:t>
            </a:fld>
            <a:endParaRPr lang="en-GB" dirty="0"/>
          </a:p>
        </p:txBody>
      </p:sp>
      <p:pic>
        <p:nvPicPr>
          <p:cNvPr id="84" name="Grafik 83">
            <a:extLst>
              <a:ext uri="{FF2B5EF4-FFF2-40B4-BE49-F238E27FC236}">
                <a16:creationId xmlns:a16="http://schemas.microsoft.com/office/drawing/2014/main" id="{07C13A44-AA2F-4995-B162-AD95E951EC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115893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uppieren 62">
            <a:extLst>
              <a:ext uri="{FF2B5EF4-FFF2-40B4-BE49-F238E27FC236}">
                <a16:creationId xmlns:a16="http://schemas.microsoft.com/office/drawing/2014/main" id="{BF2E6FC1-F0A3-46E2-820C-C24377EF836F}"/>
              </a:ext>
            </a:extLst>
          </p:cNvPr>
          <p:cNvGrpSpPr>
            <a:grpSpLocks noChangeAspect="1"/>
          </p:cNvGrpSpPr>
          <p:nvPr/>
        </p:nvGrpSpPr>
        <p:grpSpPr bwMode="gray">
          <a:xfrm>
            <a:off x="755576" y="1563638"/>
            <a:ext cx="2931923" cy="2784821"/>
            <a:chOff x="4343611" y="1697708"/>
            <a:chExt cx="4569440" cy="4340180"/>
          </a:xfrm>
        </p:grpSpPr>
        <p:grpSp>
          <p:nvGrpSpPr>
            <p:cNvPr id="64" name="Group 218">
              <a:extLst>
                <a:ext uri="{FF2B5EF4-FFF2-40B4-BE49-F238E27FC236}">
                  <a16:creationId xmlns:a16="http://schemas.microsoft.com/office/drawing/2014/main" id="{0E5BC36D-D47F-47D8-AFDD-959608EC28B0}"/>
                </a:ext>
              </a:extLst>
            </p:cNvPr>
            <p:cNvGrpSpPr>
              <a:grpSpLocks/>
            </p:cNvGrpSpPr>
            <p:nvPr/>
          </p:nvGrpSpPr>
          <p:grpSpPr bwMode="gray">
            <a:xfrm flipH="1">
              <a:off x="4967463" y="4488997"/>
              <a:ext cx="3916858" cy="1548891"/>
              <a:chOff x="1183" y="2968"/>
              <a:chExt cx="2863" cy="1132"/>
            </a:xfrm>
            <a:solidFill>
              <a:schemeClr val="accent3">
                <a:lumMod val="50000"/>
              </a:schemeClr>
            </a:solidFill>
          </p:grpSpPr>
          <p:sp>
            <p:nvSpPr>
              <p:cNvPr id="66" name="Freeform 219">
                <a:extLst>
                  <a:ext uri="{FF2B5EF4-FFF2-40B4-BE49-F238E27FC236}">
                    <a16:creationId xmlns:a16="http://schemas.microsoft.com/office/drawing/2014/main" id="{EEB66A8E-7416-43C7-8032-07BC00FF28F0}"/>
                  </a:ext>
                </a:extLst>
              </p:cNvPr>
              <p:cNvSpPr>
                <a:spLocks noEditPoints="1"/>
              </p:cNvSpPr>
              <p:nvPr/>
            </p:nvSpPr>
            <p:spPr bwMode="gray">
              <a:xfrm>
                <a:off x="1816" y="3289"/>
                <a:ext cx="737" cy="662"/>
              </a:xfrm>
              <a:custGeom>
                <a:avLst/>
                <a:gdLst>
                  <a:gd name="T0" fmla="*/ 631 w 672"/>
                  <a:gd name="T1" fmla="*/ 92 h 604"/>
                  <a:gd name="T2" fmla="*/ 613 w 672"/>
                  <a:gd name="T3" fmla="*/ 2 h 604"/>
                  <a:gd name="T4" fmla="*/ 598 w 672"/>
                  <a:gd name="T5" fmla="*/ 17 h 604"/>
                  <a:gd name="T6" fmla="*/ 585 w 672"/>
                  <a:gd name="T7" fmla="*/ 18 h 604"/>
                  <a:gd name="T8" fmla="*/ 552 w 672"/>
                  <a:gd name="T9" fmla="*/ 65 h 604"/>
                  <a:gd name="T10" fmla="*/ 523 w 672"/>
                  <a:gd name="T11" fmla="*/ 46 h 604"/>
                  <a:gd name="T12" fmla="*/ 534 w 672"/>
                  <a:gd name="T13" fmla="*/ 139 h 604"/>
                  <a:gd name="T14" fmla="*/ 515 w 672"/>
                  <a:gd name="T15" fmla="*/ 236 h 604"/>
                  <a:gd name="T16" fmla="*/ 475 w 672"/>
                  <a:gd name="T17" fmla="*/ 171 h 604"/>
                  <a:gd name="T18" fmla="*/ 489 w 672"/>
                  <a:gd name="T19" fmla="*/ 48 h 604"/>
                  <a:gd name="T20" fmla="*/ 461 w 672"/>
                  <a:gd name="T21" fmla="*/ 158 h 604"/>
                  <a:gd name="T22" fmla="*/ 481 w 672"/>
                  <a:gd name="T23" fmla="*/ 49 h 604"/>
                  <a:gd name="T24" fmla="*/ 402 w 672"/>
                  <a:gd name="T25" fmla="*/ 87 h 604"/>
                  <a:gd name="T26" fmla="*/ 433 w 672"/>
                  <a:gd name="T27" fmla="*/ 25 h 604"/>
                  <a:gd name="T28" fmla="*/ 346 w 672"/>
                  <a:gd name="T29" fmla="*/ 150 h 604"/>
                  <a:gd name="T30" fmla="*/ 233 w 672"/>
                  <a:gd name="T31" fmla="*/ 261 h 604"/>
                  <a:gd name="T32" fmla="*/ 332 w 672"/>
                  <a:gd name="T33" fmla="*/ 120 h 604"/>
                  <a:gd name="T34" fmla="*/ 423 w 672"/>
                  <a:gd name="T35" fmla="*/ 0 h 604"/>
                  <a:gd name="T36" fmla="*/ 248 w 672"/>
                  <a:gd name="T37" fmla="*/ 115 h 604"/>
                  <a:gd name="T38" fmla="*/ 45 w 672"/>
                  <a:gd name="T39" fmla="*/ 288 h 604"/>
                  <a:gd name="T40" fmla="*/ 258 w 672"/>
                  <a:gd name="T41" fmla="*/ 123 h 604"/>
                  <a:gd name="T42" fmla="*/ 318 w 672"/>
                  <a:gd name="T43" fmla="*/ 120 h 604"/>
                  <a:gd name="T44" fmla="*/ 208 w 672"/>
                  <a:gd name="T45" fmla="*/ 270 h 604"/>
                  <a:gd name="T46" fmla="*/ 35 w 672"/>
                  <a:gd name="T47" fmla="*/ 528 h 604"/>
                  <a:gd name="T48" fmla="*/ 192 w 672"/>
                  <a:gd name="T49" fmla="*/ 286 h 604"/>
                  <a:gd name="T50" fmla="*/ 146 w 672"/>
                  <a:gd name="T51" fmla="*/ 575 h 604"/>
                  <a:gd name="T52" fmla="*/ 212 w 672"/>
                  <a:gd name="T53" fmla="*/ 279 h 604"/>
                  <a:gd name="T54" fmla="*/ 363 w 672"/>
                  <a:gd name="T55" fmla="*/ 226 h 604"/>
                  <a:gd name="T56" fmla="*/ 273 w 672"/>
                  <a:gd name="T57" fmla="*/ 377 h 604"/>
                  <a:gd name="T58" fmla="*/ 283 w 672"/>
                  <a:gd name="T59" fmla="*/ 378 h 604"/>
                  <a:gd name="T60" fmla="*/ 403 w 672"/>
                  <a:gd name="T61" fmla="*/ 215 h 604"/>
                  <a:gd name="T62" fmla="*/ 397 w 672"/>
                  <a:gd name="T63" fmla="*/ 335 h 604"/>
                  <a:gd name="T64" fmla="*/ 404 w 672"/>
                  <a:gd name="T65" fmla="*/ 339 h 604"/>
                  <a:gd name="T66" fmla="*/ 418 w 672"/>
                  <a:gd name="T67" fmla="*/ 205 h 604"/>
                  <a:gd name="T68" fmla="*/ 508 w 672"/>
                  <a:gd name="T69" fmla="*/ 243 h 604"/>
                  <a:gd name="T70" fmla="*/ 490 w 672"/>
                  <a:gd name="T71" fmla="*/ 461 h 604"/>
                  <a:gd name="T72" fmla="*/ 514 w 672"/>
                  <a:gd name="T73" fmla="*/ 253 h 604"/>
                  <a:gd name="T74" fmla="*/ 549 w 672"/>
                  <a:gd name="T75" fmla="*/ 359 h 604"/>
                  <a:gd name="T76" fmla="*/ 568 w 672"/>
                  <a:gd name="T77" fmla="*/ 514 h 604"/>
                  <a:gd name="T78" fmla="*/ 555 w 672"/>
                  <a:gd name="T79" fmla="*/ 367 h 604"/>
                  <a:gd name="T80" fmla="*/ 560 w 672"/>
                  <a:gd name="T81" fmla="*/ 359 h 604"/>
                  <a:gd name="T82" fmla="*/ 651 w 672"/>
                  <a:gd name="T83" fmla="*/ 194 h 604"/>
                  <a:gd name="T84" fmla="*/ 659 w 672"/>
                  <a:gd name="T85" fmla="*/ 216 h 604"/>
                  <a:gd name="T86" fmla="*/ 669 w 672"/>
                  <a:gd name="T87" fmla="*/ 218 h 604"/>
                  <a:gd name="T88" fmla="*/ 419 w 672"/>
                  <a:gd name="T89" fmla="*/ 107 h 604"/>
                  <a:gd name="T90" fmla="*/ 447 w 672"/>
                  <a:gd name="T91" fmla="*/ 70 h 604"/>
                  <a:gd name="T92" fmla="*/ 369 w 672"/>
                  <a:gd name="T93" fmla="*/ 219 h 604"/>
                  <a:gd name="T94" fmla="*/ 399 w 672"/>
                  <a:gd name="T95" fmla="*/ 106 h 604"/>
                  <a:gd name="T96" fmla="*/ 414 w 672"/>
                  <a:gd name="T97" fmla="*/ 121 h 604"/>
                  <a:gd name="T98" fmla="*/ 369 w 672"/>
                  <a:gd name="T99" fmla="*/ 219 h 604"/>
                  <a:gd name="T100" fmla="*/ 452 w 672"/>
                  <a:gd name="T101" fmla="*/ 164 h 604"/>
                  <a:gd name="T102" fmla="*/ 427 w 672"/>
                  <a:gd name="T103" fmla="*/ 131 h 604"/>
                  <a:gd name="T104" fmla="*/ 598 w 672"/>
                  <a:gd name="T105" fmla="*/ 276 h 604"/>
                  <a:gd name="T106" fmla="*/ 541 w 672"/>
                  <a:gd name="T107" fmla="*/ 317 h 604"/>
                  <a:gd name="T108" fmla="*/ 560 w 672"/>
                  <a:gd name="T109" fmla="*/ 210 h 604"/>
                  <a:gd name="T110" fmla="*/ 549 w 672"/>
                  <a:gd name="T111" fmla="*/ 86 h 604"/>
                  <a:gd name="T112" fmla="*/ 647 w 672"/>
                  <a:gd name="T113" fmla="*/ 180 h 604"/>
                  <a:gd name="T114" fmla="*/ 651 w 672"/>
                  <a:gd name="T115" fmla="*/ 169 h 604"/>
                  <a:gd name="T116" fmla="*/ 562 w 672"/>
                  <a:gd name="T117" fmla="*/ 78 h 604"/>
                  <a:gd name="T118" fmla="*/ 592 w 672"/>
                  <a:gd name="T119" fmla="*/ 51 h 604"/>
                  <a:gd name="T120" fmla="*/ 651 w 672"/>
                  <a:gd name="T121" fmla="*/ 16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04">
                    <a:moveTo>
                      <a:pt x="659" y="179"/>
                    </a:moveTo>
                    <a:cubicBezTo>
                      <a:pt x="668" y="158"/>
                      <a:pt x="669" y="127"/>
                      <a:pt x="631" y="92"/>
                    </a:cubicBezTo>
                    <a:cubicBezTo>
                      <a:pt x="620" y="82"/>
                      <a:pt x="610" y="57"/>
                      <a:pt x="603" y="37"/>
                    </a:cubicBezTo>
                    <a:cubicBezTo>
                      <a:pt x="612" y="24"/>
                      <a:pt x="616" y="11"/>
                      <a:pt x="613" y="2"/>
                    </a:cubicBezTo>
                    <a:cubicBezTo>
                      <a:pt x="602" y="6"/>
                      <a:pt x="602" y="6"/>
                      <a:pt x="602" y="6"/>
                    </a:cubicBezTo>
                    <a:cubicBezTo>
                      <a:pt x="603" y="8"/>
                      <a:pt x="601" y="12"/>
                      <a:pt x="598" y="17"/>
                    </a:cubicBezTo>
                    <a:cubicBezTo>
                      <a:pt x="597" y="13"/>
                      <a:pt x="596" y="9"/>
                      <a:pt x="595" y="7"/>
                    </a:cubicBezTo>
                    <a:cubicBezTo>
                      <a:pt x="585" y="18"/>
                      <a:pt x="585" y="18"/>
                      <a:pt x="585" y="18"/>
                    </a:cubicBezTo>
                    <a:cubicBezTo>
                      <a:pt x="585" y="22"/>
                      <a:pt x="586" y="26"/>
                      <a:pt x="587" y="30"/>
                    </a:cubicBezTo>
                    <a:cubicBezTo>
                      <a:pt x="576" y="43"/>
                      <a:pt x="561" y="57"/>
                      <a:pt x="552" y="65"/>
                    </a:cubicBezTo>
                    <a:cubicBezTo>
                      <a:pt x="543" y="53"/>
                      <a:pt x="536" y="43"/>
                      <a:pt x="534" y="37"/>
                    </a:cubicBezTo>
                    <a:cubicBezTo>
                      <a:pt x="523" y="46"/>
                      <a:pt x="523" y="46"/>
                      <a:pt x="523" y="46"/>
                    </a:cubicBezTo>
                    <a:cubicBezTo>
                      <a:pt x="526" y="53"/>
                      <a:pt x="532" y="64"/>
                      <a:pt x="541" y="75"/>
                    </a:cubicBezTo>
                    <a:cubicBezTo>
                      <a:pt x="515" y="97"/>
                      <a:pt x="505" y="104"/>
                      <a:pt x="534" y="139"/>
                    </a:cubicBezTo>
                    <a:cubicBezTo>
                      <a:pt x="546" y="154"/>
                      <a:pt x="570" y="178"/>
                      <a:pt x="549" y="204"/>
                    </a:cubicBezTo>
                    <a:cubicBezTo>
                      <a:pt x="544" y="210"/>
                      <a:pt x="530" y="221"/>
                      <a:pt x="515" y="236"/>
                    </a:cubicBezTo>
                    <a:cubicBezTo>
                      <a:pt x="500" y="209"/>
                      <a:pt x="483" y="186"/>
                      <a:pt x="472" y="172"/>
                    </a:cubicBezTo>
                    <a:cubicBezTo>
                      <a:pt x="473" y="172"/>
                      <a:pt x="474" y="171"/>
                      <a:pt x="475" y="171"/>
                    </a:cubicBezTo>
                    <a:cubicBezTo>
                      <a:pt x="504" y="154"/>
                      <a:pt x="515" y="114"/>
                      <a:pt x="505" y="49"/>
                    </a:cubicBezTo>
                    <a:cubicBezTo>
                      <a:pt x="489" y="48"/>
                      <a:pt x="489" y="48"/>
                      <a:pt x="489" y="48"/>
                    </a:cubicBezTo>
                    <a:cubicBezTo>
                      <a:pt x="482" y="73"/>
                      <a:pt x="501" y="123"/>
                      <a:pt x="465" y="154"/>
                    </a:cubicBezTo>
                    <a:cubicBezTo>
                      <a:pt x="464" y="155"/>
                      <a:pt x="462" y="157"/>
                      <a:pt x="461" y="158"/>
                    </a:cubicBezTo>
                    <a:cubicBezTo>
                      <a:pt x="452" y="147"/>
                      <a:pt x="441" y="133"/>
                      <a:pt x="430" y="120"/>
                    </a:cubicBezTo>
                    <a:cubicBezTo>
                      <a:pt x="437" y="106"/>
                      <a:pt x="464" y="70"/>
                      <a:pt x="481" y="49"/>
                    </a:cubicBezTo>
                    <a:cubicBezTo>
                      <a:pt x="483" y="39"/>
                      <a:pt x="473" y="41"/>
                      <a:pt x="469" y="45"/>
                    </a:cubicBezTo>
                    <a:cubicBezTo>
                      <a:pt x="456" y="52"/>
                      <a:pt x="428" y="68"/>
                      <a:pt x="402" y="87"/>
                    </a:cubicBezTo>
                    <a:cubicBezTo>
                      <a:pt x="392" y="67"/>
                      <a:pt x="422" y="45"/>
                      <a:pt x="448" y="30"/>
                    </a:cubicBezTo>
                    <a:cubicBezTo>
                      <a:pt x="433" y="25"/>
                      <a:pt x="433" y="25"/>
                      <a:pt x="433" y="25"/>
                    </a:cubicBezTo>
                    <a:cubicBezTo>
                      <a:pt x="409" y="35"/>
                      <a:pt x="365" y="73"/>
                      <a:pt x="388" y="98"/>
                    </a:cubicBezTo>
                    <a:cubicBezTo>
                      <a:pt x="366" y="115"/>
                      <a:pt x="348" y="135"/>
                      <a:pt x="346" y="150"/>
                    </a:cubicBezTo>
                    <a:cubicBezTo>
                      <a:pt x="341" y="189"/>
                      <a:pt x="385" y="199"/>
                      <a:pt x="331" y="228"/>
                    </a:cubicBezTo>
                    <a:cubicBezTo>
                      <a:pt x="310" y="239"/>
                      <a:pt x="272" y="249"/>
                      <a:pt x="233" y="261"/>
                    </a:cubicBezTo>
                    <a:cubicBezTo>
                      <a:pt x="248" y="250"/>
                      <a:pt x="268" y="236"/>
                      <a:pt x="293" y="221"/>
                    </a:cubicBezTo>
                    <a:cubicBezTo>
                      <a:pt x="319" y="206"/>
                      <a:pt x="340" y="183"/>
                      <a:pt x="332" y="120"/>
                    </a:cubicBezTo>
                    <a:cubicBezTo>
                      <a:pt x="328" y="95"/>
                      <a:pt x="394" y="20"/>
                      <a:pt x="435" y="13"/>
                    </a:cubicBezTo>
                    <a:cubicBezTo>
                      <a:pt x="423" y="0"/>
                      <a:pt x="423" y="0"/>
                      <a:pt x="423" y="0"/>
                    </a:cubicBezTo>
                    <a:cubicBezTo>
                      <a:pt x="390" y="13"/>
                      <a:pt x="354" y="44"/>
                      <a:pt x="334" y="74"/>
                    </a:cubicBezTo>
                    <a:cubicBezTo>
                      <a:pt x="313" y="75"/>
                      <a:pt x="277" y="84"/>
                      <a:pt x="248" y="115"/>
                    </a:cubicBezTo>
                    <a:cubicBezTo>
                      <a:pt x="218" y="146"/>
                      <a:pt x="221" y="177"/>
                      <a:pt x="190" y="207"/>
                    </a:cubicBezTo>
                    <a:cubicBezTo>
                      <a:pt x="153" y="243"/>
                      <a:pt x="72" y="272"/>
                      <a:pt x="45" y="288"/>
                    </a:cubicBezTo>
                    <a:cubicBezTo>
                      <a:pt x="0" y="314"/>
                      <a:pt x="173" y="231"/>
                      <a:pt x="195" y="213"/>
                    </a:cubicBezTo>
                    <a:cubicBezTo>
                      <a:pt x="236" y="178"/>
                      <a:pt x="223" y="173"/>
                      <a:pt x="258" y="123"/>
                    </a:cubicBezTo>
                    <a:cubicBezTo>
                      <a:pt x="275" y="99"/>
                      <a:pt x="317" y="86"/>
                      <a:pt x="328" y="85"/>
                    </a:cubicBezTo>
                    <a:cubicBezTo>
                      <a:pt x="321" y="98"/>
                      <a:pt x="317" y="110"/>
                      <a:pt x="318" y="120"/>
                    </a:cubicBezTo>
                    <a:cubicBezTo>
                      <a:pt x="321" y="158"/>
                      <a:pt x="321" y="190"/>
                      <a:pt x="287" y="213"/>
                    </a:cubicBezTo>
                    <a:cubicBezTo>
                      <a:pt x="267" y="227"/>
                      <a:pt x="235" y="244"/>
                      <a:pt x="208" y="270"/>
                    </a:cubicBezTo>
                    <a:cubicBezTo>
                      <a:pt x="154" y="288"/>
                      <a:pt x="104" y="313"/>
                      <a:pt x="100" y="355"/>
                    </a:cubicBezTo>
                    <a:cubicBezTo>
                      <a:pt x="91" y="433"/>
                      <a:pt x="18" y="553"/>
                      <a:pt x="35" y="528"/>
                    </a:cubicBezTo>
                    <a:cubicBezTo>
                      <a:pt x="89" y="448"/>
                      <a:pt x="100" y="383"/>
                      <a:pt x="108" y="356"/>
                    </a:cubicBezTo>
                    <a:cubicBezTo>
                      <a:pt x="116" y="324"/>
                      <a:pt x="150" y="303"/>
                      <a:pt x="192" y="286"/>
                    </a:cubicBezTo>
                    <a:cubicBezTo>
                      <a:pt x="181" y="299"/>
                      <a:pt x="172" y="315"/>
                      <a:pt x="166" y="332"/>
                    </a:cubicBezTo>
                    <a:cubicBezTo>
                      <a:pt x="149" y="392"/>
                      <a:pt x="145" y="524"/>
                      <a:pt x="146" y="575"/>
                    </a:cubicBezTo>
                    <a:cubicBezTo>
                      <a:pt x="146" y="604"/>
                      <a:pt x="146" y="398"/>
                      <a:pt x="175" y="332"/>
                    </a:cubicBezTo>
                    <a:cubicBezTo>
                      <a:pt x="179" y="323"/>
                      <a:pt x="181" y="307"/>
                      <a:pt x="212" y="279"/>
                    </a:cubicBezTo>
                    <a:cubicBezTo>
                      <a:pt x="253" y="264"/>
                      <a:pt x="299" y="253"/>
                      <a:pt x="339" y="239"/>
                    </a:cubicBezTo>
                    <a:cubicBezTo>
                      <a:pt x="350" y="235"/>
                      <a:pt x="358" y="230"/>
                      <a:pt x="363" y="226"/>
                    </a:cubicBezTo>
                    <a:cubicBezTo>
                      <a:pt x="356" y="234"/>
                      <a:pt x="350" y="244"/>
                      <a:pt x="347" y="255"/>
                    </a:cubicBezTo>
                    <a:cubicBezTo>
                      <a:pt x="332" y="310"/>
                      <a:pt x="307" y="305"/>
                      <a:pt x="273" y="377"/>
                    </a:cubicBezTo>
                    <a:cubicBezTo>
                      <a:pt x="250" y="426"/>
                      <a:pt x="281" y="521"/>
                      <a:pt x="296" y="550"/>
                    </a:cubicBezTo>
                    <a:cubicBezTo>
                      <a:pt x="303" y="563"/>
                      <a:pt x="249" y="432"/>
                      <a:pt x="283" y="378"/>
                    </a:cubicBezTo>
                    <a:cubicBezTo>
                      <a:pt x="322" y="315"/>
                      <a:pt x="347" y="304"/>
                      <a:pt x="360" y="258"/>
                    </a:cubicBezTo>
                    <a:cubicBezTo>
                      <a:pt x="363" y="247"/>
                      <a:pt x="380" y="232"/>
                      <a:pt x="403" y="215"/>
                    </a:cubicBezTo>
                    <a:cubicBezTo>
                      <a:pt x="403" y="216"/>
                      <a:pt x="403" y="216"/>
                      <a:pt x="403" y="216"/>
                    </a:cubicBezTo>
                    <a:cubicBezTo>
                      <a:pt x="389" y="269"/>
                      <a:pt x="423" y="290"/>
                      <a:pt x="397" y="335"/>
                    </a:cubicBezTo>
                    <a:cubicBezTo>
                      <a:pt x="371" y="380"/>
                      <a:pt x="398" y="542"/>
                      <a:pt x="403" y="566"/>
                    </a:cubicBezTo>
                    <a:cubicBezTo>
                      <a:pt x="408" y="590"/>
                      <a:pt x="372" y="386"/>
                      <a:pt x="404" y="339"/>
                    </a:cubicBezTo>
                    <a:cubicBezTo>
                      <a:pt x="433" y="294"/>
                      <a:pt x="399" y="264"/>
                      <a:pt x="415" y="216"/>
                    </a:cubicBezTo>
                    <a:cubicBezTo>
                      <a:pt x="417" y="213"/>
                      <a:pt x="418" y="209"/>
                      <a:pt x="418" y="205"/>
                    </a:cubicBezTo>
                    <a:cubicBezTo>
                      <a:pt x="432" y="196"/>
                      <a:pt x="447" y="187"/>
                      <a:pt x="462" y="178"/>
                    </a:cubicBezTo>
                    <a:cubicBezTo>
                      <a:pt x="480" y="202"/>
                      <a:pt x="496" y="222"/>
                      <a:pt x="508" y="243"/>
                    </a:cubicBezTo>
                    <a:cubicBezTo>
                      <a:pt x="490" y="261"/>
                      <a:pt x="473" y="283"/>
                      <a:pt x="472" y="306"/>
                    </a:cubicBezTo>
                    <a:cubicBezTo>
                      <a:pt x="472" y="321"/>
                      <a:pt x="491" y="500"/>
                      <a:pt x="490" y="461"/>
                    </a:cubicBezTo>
                    <a:cubicBezTo>
                      <a:pt x="489" y="422"/>
                      <a:pt x="479" y="348"/>
                      <a:pt x="482" y="306"/>
                    </a:cubicBezTo>
                    <a:cubicBezTo>
                      <a:pt x="483" y="288"/>
                      <a:pt x="497" y="270"/>
                      <a:pt x="514" y="253"/>
                    </a:cubicBezTo>
                    <a:cubicBezTo>
                      <a:pt x="523" y="272"/>
                      <a:pt x="530" y="292"/>
                      <a:pt x="533" y="317"/>
                    </a:cubicBezTo>
                    <a:cubicBezTo>
                      <a:pt x="535" y="333"/>
                      <a:pt x="541" y="347"/>
                      <a:pt x="549" y="359"/>
                    </a:cubicBezTo>
                    <a:cubicBezTo>
                      <a:pt x="544" y="368"/>
                      <a:pt x="541" y="377"/>
                      <a:pt x="541" y="384"/>
                    </a:cubicBezTo>
                    <a:cubicBezTo>
                      <a:pt x="542" y="416"/>
                      <a:pt x="548" y="444"/>
                      <a:pt x="568" y="514"/>
                    </a:cubicBezTo>
                    <a:cubicBezTo>
                      <a:pt x="572" y="528"/>
                      <a:pt x="546" y="396"/>
                      <a:pt x="549" y="383"/>
                    </a:cubicBezTo>
                    <a:cubicBezTo>
                      <a:pt x="550" y="378"/>
                      <a:pt x="552" y="373"/>
                      <a:pt x="555" y="367"/>
                    </a:cubicBezTo>
                    <a:cubicBezTo>
                      <a:pt x="581" y="400"/>
                      <a:pt x="622" y="419"/>
                      <a:pt x="635" y="427"/>
                    </a:cubicBezTo>
                    <a:cubicBezTo>
                      <a:pt x="650" y="436"/>
                      <a:pt x="591" y="400"/>
                      <a:pt x="560" y="359"/>
                    </a:cubicBezTo>
                    <a:cubicBezTo>
                      <a:pt x="578" y="328"/>
                      <a:pt x="611" y="299"/>
                      <a:pt x="610" y="276"/>
                    </a:cubicBezTo>
                    <a:cubicBezTo>
                      <a:pt x="609" y="244"/>
                      <a:pt x="639" y="212"/>
                      <a:pt x="651" y="194"/>
                    </a:cubicBezTo>
                    <a:cubicBezTo>
                      <a:pt x="652" y="193"/>
                      <a:pt x="653" y="191"/>
                      <a:pt x="654" y="190"/>
                    </a:cubicBezTo>
                    <a:cubicBezTo>
                      <a:pt x="658" y="198"/>
                      <a:pt x="661" y="207"/>
                      <a:pt x="659" y="216"/>
                    </a:cubicBezTo>
                    <a:cubicBezTo>
                      <a:pt x="653" y="254"/>
                      <a:pt x="651" y="329"/>
                      <a:pt x="649" y="361"/>
                    </a:cubicBezTo>
                    <a:cubicBezTo>
                      <a:pt x="648" y="405"/>
                      <a:pt x="661" y="255"/>
                      <a:pt x="669" y="218"/>
                    </a:cubicBezTo>
                    <a:cubicBezTo>
                      <a:pt x="672" y="205"/>
                      <a:pt x="667" y="192"/>
                      <a:pt x="659" y="179"/>
                    </a:cubicBezTo>
                    <a:close/>
                    <a:moveTo>
                      <a:pt x="419" y="107"/>
                    </a:moveTo>
                    <a:cubicBezTo>
                      <a:pt x="415" y="103"/>
                      <a:pt x="412" y="100"/>
                      <a:pt x="410" y="97"/>
                    </a:cubicBezTo>
                    <a:cubicBezTo>
                      <a:pt x="421" y="88"/>
                      <a:pt x="434" y="79"/>
                      <a:pt x="447" y="70"/>
                    </a:cubicBezTo>
                    <a:cubicBezTo>
                      <a:pt x="436" y="82"/>
                      <a:pt x="425" y="95"/>
                      <a:pt x="419" y="107"/>
                    </a:cubicBezTo>
                    <a:close/>
                    <a:moveTo>
                      <a:pt x="369" y="219"/>
                    </a:moveTo>
                    <a:cubicBezTo>
                      <a:pt x="382" y="199"/>
                      <a:pt x="359" y="173"/>
                      <a:pt x="359" y="151"/>
                    </a:cubicBezTo>
                    <a:cubicBezTo>
                      <a:pt x="359" y="145"/>
                      <a:pt x="374" y="128"/>
                      <a:pt x="399" y="106"/>
                    </a:cubicBezTo>
                    <a:cubicBezTo>
                      <a:pt x="405" y="111"/>
                      <a:pt x="410" y="115"/>
                      <a:pt x="414" y="118"/>
                    </a:cubicBezTo>
                    <a:cubicBezTo>
                      <a:pt x="414" y="119"/>
                      <a:pt x="414" y="120"/>
                      <a:pt x="414" y="121"/>
                    </a:cubicBezTo>
                    <a:cubicBezTo>
                      <a:pt x="410" y="142"/>
                      <a:pt x="413" y="160"/>
                      <a:pt x="408" y="190"/>
                    </a:cubicBezTo>
                    <a:cubicBezTo>
                      <a:pt x="394" y="199"/>
                      <a:pt x="380" y="208"/>
                      <a:pt x="369" y="219"/>
                    </a:cubicBezTo>
                    <a:close/>
                    <a:moveTo>
                      <a:pt x="427" y="131"/>
                    </a:moveTo>
                    <a:cubicBezTo>
                      <a:pt x="433" y="138"/>
                      <a:pt x="440" y="148"/>
                      <a:pt x="452" y="164"/>
                    </a:cubicBezTo>
                    <a:cubicBezTo>
                      <a:pt x="443" y="171"/>
                      <a:pt x="432" y="177"/>
                      <a:pt x="422" y="183"/>
                    </a:cubicBezTo>
                    <a:cubicBezTo>
                      <a:pt x="424" y="164"/>
                      <a:pt x="424" y="144"/>
                      <a:pt x="427" y="131"/>
                    </a:cubicBezTo>
                    <a:close/>
                    <a:moveTo>
                      <a:pt x="641" y="190"/>
                    </a:moveTo>
                    <a:cubicBezTo>
                      <a:pt x="620" y="217"/>
                      <a:pt x="595" y="250"/>
                      <a:pt x="598" y="276"/>
                    </a:cubicBezTo>
                    <a:cubicBezTo>
                      <a:pt x="599" y="293"/>
                      <a:pt x="572" y="324"/>
                      <a:pt x="554" y="350"/>
                    </a:cubicBezTo>
                    <a:cubicBezTo>
                      <a:pt x="547" y="339"/>
                      <a:pt x="542" y="328"/>
                      <a:pt x="541" y="317"/>
                    </a:cubicBezTo>
                    <a:cubicBezTo>
                      <a:pt x="541" y="294"/>
                      <a:pt x="532" y="270"/>
                      <a:pt x="520" y="247"/>
                    </a:cubicBezTo>
                    <a:cubicBezTo>
                      <a:pt x="538" y="230"/>
                      <a:pt x="556" y="217"/>
                      <a:pt x="560" y="210"/>
                    </a:cubicBezTo>
                    <a:cubicBezTo>
                      <a:pt x="576" y="187"/>
                      <a:pt x="576" y="155"/>
                      <a:pt x="544" y="128"/>
                    </a:cubicBezTo>
                    <a:cubicBezTo>
                      <a:pt x="524" y="111"/>
                      <a:pt x="533" y="98"/>
                      <a:pt x="549" y="86"/>
                    </a:cubicBezTo>
                    <a:cubicBezTo>
                      <a:pt x="560" y="100"/>
                      <a:pt x="573" y="114"/>
                      <a:pt x="585" y="125"/>
                    </a:cubicBezTo>
                    <a:cubicBezTo>
                      <a:pt x="601" y="141"/>
                      <a:pt x="631" y="159"/>
                      <a:pt x="647" y="180"/>
                    </a:cubicBezTo>
                    <a:cubicBezTo>
                      <a:pt x="646" y="184"/>
                      <a:pt x="644" y="187"/>
                      <a:pt x="641" y="190"/>
                    </a:cubicBezTo>
                    <a:close/>
                    <a:moveTo>
                      <a:pt x="651" y="169"/>
                    </a:moveTo>
                    <a:cubicBezTo>
                      <a:pt x="631" y="145"/>
                      <a:pt x="603" y="126"/>
                      <a:pt x="596" y="118"/>
                    </a:cubicBezTo>
                    <a:cubicBezTo>
                      <a:pt x="589" y="111"/>
                      <a:pt x="575" y="95"/>
                      <a:pt x="562" y="78"/>
                    </a:cubicBezTo>
                    <a:cubicBezTo>
                      <a:pt x="562" y="78"/>
                      <a:pt x="562" y="77"/>
                      <a:pt x="563" y="77"/>
                    </a:cubicBezTo>
                    <a:cubicBezTo>
                      <a:pt x="573" y="71"/>
                      <a:pt x="584" y="61"/>
                      <a:pt x="592" y="51"/>
                    </a:cubicBezTo>
                    <a:cubicBezTo>
                      <a:pt x="598" y="67"/>
                      <a:pt x="607" y="84"/>
                      <a:pt x="621" y="99"/>
                    </a:cubicBezTo>
                    <a:cubicBezTo>
                      <a:pt x="641" y="118"/>
                      <a:pt x="654" y="145"/>
                      <a:pt x="651"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67" name="Freeform 220">
                <a:extLst>
                  <a:ext uri="{FF2B5EF4-FFF2-40B4-BE49-F238E27FC236}">
                    <a16:creationId xmlns:a16="http://schemas.microsoft.com/office/drawing/2014/main" id="{C0C1517C-05AE-4F61-9A25-ECF5B712584F}"/>
                  </a:ext>
                </a:extLst>
              </p:cNvPr>
              <p:cNvSpPr>
                <a:spLocks noEditPoints="1"/>
              </p:cNvSpPr>
              <p:nvPr/>
            </p:nvSpPr>
            <p:spPr bwMode="gray">
              <a:xfrm>
                <a:off x="2508" y="3224"/>
                <a:ext cx="963" cy="747"/>
              </a:xfrm>
              <a:custGeom>
                <a:avLst/>
                <a:gdLst>
                  <a:gd name="T0" fmla="*/ 609 w 879"/>
                  <a:gd name="T1" fmla="*/ 120 h 681"/>
                  <a:gd name="T2" fmla="*/ 416 w 879"/>
                  <a:gd name="T3" fmla="*/ 17 h 681"/>
                  <a:gd name="T4" fmla="*/ 491 w 879"/>
                  <a:gd name="T5" fmla="*/ 137 h 681"/>
                  <a:gd name="T6" fmla="*/ 404 w 879"/>
                  <a:gd name="T7" fmla="*/ 91 h 681"/>
                  <a:gd name="T8" fmla="*/ 336 w 879"/>
                  <a:gd name="T9" fmla="*/ 72 h 681"/>
                  <a:gd name="T10" fmla="*/ 291 w 879"/>
                  <a:gd name="T11" fmla="*/ 22 h 681"/>
                  <a:gd name="T12" fmla="*/ 215 w 879"/>
                  <a:gd name="T13" fmla="*/ 34 h 681"/>
                  <a:gd name="T14" fmla="*/ 259 w 879"/>
                  <a:gd name="T15" fmla="*/ 117 h 681"/>
                  <a:gd name="T16" fmla="*/ 243 w 879"/>
                  <a:gd name="T17" fmla="*/ 166 h 681"/>
                  <a:gd name="T18" fmla="*/ 191 w 879"/>
                  <a:gd name="T19" fmla="*/ 151 h 681"/>
                  <a:gd name="T20" fmla="*/ 121 w 879"/>
                  <a:gd name="T21" fmla="*/ 144 h 681"/>
                  <a:gd name="T22" fmla="*/ 92 w 879"/>
                  <a:gd name="T23" fmla="*/ 98 h 681"/>
                  <a:gd name="T24" fmla="*/ 56 w 879"/>
                  <a:gd name="T25" fmla="*/ 53 h 681"/>
                  <a:gd name="T26" fmla="*/ 79 w 879"/>
                  <a:gd name="T27" fmla="*/ 248 h 681"/>
                  <a:gd name="T28" fmla="*/ 92 w 879"/>
                  <a:gd name="T29" fmla="*/ 398 h 681"/>
                  <a:gd name="T30" fmla="*/ 102 w 879"/>
                  <a:gd name="T31" fmla="*/ 404 h 681"/>
                  <a:gd name="T32" fmla="*/ 136 w 879"/>
                  <a:gd name="T33" fmla="*/ 365 h 681"/>
                  <a:gd name="T34" fmla="*/ 134 w 879"/>
                  <a:gd name="T35" fmla="*/ 229 h 681"/>
                  <a:gd name="T36" fmla="*/ 151 w 879"/>
                  <a:gd name="T37" fmla="*/ 353 h 681"/>
                  <a:gd name="T38" fmla="*/ 237 w 879"/>
                  <a:gd name="T39" fmla="*/ 200 h 681"/>
                  <a:gd name="T40" fmla="*/ 206 w 879"/>
                  <a:gd name="T41" fmla="*/ 390 h 681"/>
                  <a:gd name="T42" fmla="*/ 216 w 879"/>
                  <a:gd name="T43" fmla="*/ 389 h 681"/>
                  <a:gd name="T44" fmla="*/ 326 w 879"/>
                  <a:gd name="T45" fmla="*/ 349 h 681"/>
                  <a:gd name="T46" fmla="*/ 432 w 879"/>
                  <a:gd name="T47" fmla="*/ 321 h 681"/>
                  <a:gd name="T48" fmla="*/ 476 w 879"/>
                  <a:gd name="T49" fmla="*/ 533 h 681"/>
                  <a:gd name="T50" fmla="*/ 462 w 879"/>
                  <a:gd name="T51" fmla="*/ 392 h 681"/>
                  <a:gd name="T52" fmla="*/ 574 w 879"/>
                  <a:gd name="T53" fmla="*/ 518 h 681"/>
                  <a:gd name="T54" fmla="*/ 502 w 879"/>
                  <a:gd name="T55" fmla="*/ 386 h 681"/>
                  <a:gd name="T56" fmla="*/ 587 w 879"/>
                  <a:gd name="T57" fmla="*/ 386 h 681"/>
                  <a:gd name="T58" fmla="*/ 701 w 879"/>
                  <a:gd name="T59" fmla="*/ 470 h 681"/>
                  <a:gd name="T60" fmla="*/ 609 w 879"/>
                  <a:gd name="T61" fmla="*/ 212 h 681"/>
                  <a:gd name="T62" fmla="*/ 792 w 879"/>
                  <a:gd name="T63" fmla="*/ 648 h 681"/>
                  <a:gd name="T64" fmla="*/ 695 w 879"/>
                  <a:gd name="T65" fmla="*/ 299 h 681"/>
                  <a:gd name="T66" fmla="*/ 856 w 879"/>
                  <a:gd name="T67" fmla="*/ 514 h 681"/>
                  <a:gd name="T68" fmla="*/ 597 w 879"/>
                  <a:gd name="T69" fmla="*/ 187 h 681"/>
                  <a:gd name="T70" fmla="*/ 431 w 879"/>
                  <a:gd name="T71" fmla="*/ 99 h 681"/>
                  <a:gd name="T72" fmla="*/ 472 w 879"/>
                  <a:gd name="T73" fmla="*/ 217 h 681"/>
                  <a:gd name="T74" fmla="*/ 309 w 879"/>
                  <a:gd name="T75" fmla="*/ 92 h 681"/>
                  <a:gd name="T76" fmla="*/ 336 w 879"/>
                  <a:gd name="T77" fmla="*/ 164 h 681"/>
                  <a:gd name="T78" fmla="*/ 121 w 879"/>
                  <a:gd name="T79" fmla="*/ 334 h 681"/>
                  <a:gd name="T80" fmla="*/ 50 w 879"/>
                  <a:gd name="T81" fmla="*/ 162 h 681"/>
                  <a:gd name="T82" fmla="*/ 133 w 879"/>
                  <a:gd name="T83" fmla="*/ 207 h 681"/>
                  <a:gd name="T84" fmla="*/ 145 w 879"/>
                  <a:gd name="T85" fmla="*/ 200 h 681"/>
                  <a:gd name="T86" fmla="*/ 238 w 879"/>
                  <a:gd name="T87" fmla="*/ 183 h 681"/>
                  <a:gd name="T88" fmla="*/ 269 w 879"/>
                  <a:gd name="T89" fmla="*/ 236 h 681"/>
                  <a:gd name="T90" fmla="*/ 274 w 879"/>
                  <a:gd name="T91" fmla="*/ 191 h 681"/>
                  <a:gd name="T92" fmla="*/ 347 w 879"/>
                  <a:gd name="T93" fmla="*/ 197 h 681"/>
                  <a:gd name="T94" fmla="*/ 367 w 879"/>
                  <a:gd name="T95" fmla="*/ 196 h 681"/>
                  <a:gd name="T96" fmla="*/ 475 w 879"/>
                  <a:gd name="T97" fmla="*/ 291 h 681"/>
                  <a:gd name="T98" fmla="*/ 357 w 879"/>
                  <a:gd name="T99" fmla="*/ 170 h 681"/>
                  <a:gd name="T100" fmla="*/ 458 w 879"/>
                  <a:gd name="T101" fmla="*/ 222 h 681"/>
                  <a:gd name="T102" fmla="*/ 596 w 879"/>
                  <a:gd name="T103" fmla="*/ 270 h 681"/>
                  <a:gd name="T104" fmla="*/ 499 w 879"/>
                  <a:gd name="T105" fmla="*/ 297 h 681"/>
                  <a:gd name="T106" fmla="*/ 475 w 879"/>
                  <a:gd name="T107" fmla="*/ 228 h 681"/>
                  <a:gd name="T108" fmla="*/ 593 w 879"/>
                  <a:gd name="T109" fmla="*/ 198 h 681"/>
                  <a:gd name="T110" fmla="*/ 619 w 879"/>
                  <a:gd name="T111" fmla="*/ 183 h 681"/>
                  <a:gd name="T112" fmla="*/ 664 w 879"/>
                  <a:gd name="T113" fmla="*/ 26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681">
                    <a:moveTo>
                      <a:pt x="773" y="363"/>
                    </a:moveTo>
                    <a:cubicBezTo>
                      <a:pt x="767" y="356"/>
                      <a:pt x="705" y="309"/>
                      <a:pt x="699" y="265"/>
                    </a:cubicBezTo>
                    <a:cubicBezTo>
                      <a:pt x="699" y="265"/>
                      <a:pt x="699" y="265"/>
                      <a:pt x="699" y="265"/>
                    </a:cubicBezTo>
                    <a:cubicBezTo>
                      <a:pt x="767" y="198"/>
                      <a:pt x="601" y="120"/>
                      <a:pt x="609" y="120"/>
                    </a:cubicBezTo>
                    <a:cubicBezTo>
                      <a:pt x="651" y="120"/>
                      <a:pt x="766" y="242"/>
                      <a:pt x="812" y="288"/>
                    </a:cubicBezTo>
                    <a:cubicBezTo>
                      <a:pt x="762" y="230"/>
                      <a:pt x="710" y="146"/>
                      <a:pt x="611" y="105"/>
                    </a:cubicBezTo>
                    <a:cubicBezTo>
                      <a:pt x="573" y="89"/>
                      <a:pt x="477" y="39"/>
                      <a:pt x="415" y="0"/>
                    </a:cubicBezTo>
                    <a:cubicBezTo>
                      <a:pt x="415" y="0"/>
                      <a:pt x="408" y="9"/>
                      <a:pt x="416" y="17"/>
                    </a:cubicBezTo>
                    <a:cubicBezTo>
                      <a:pt x="419" y="20"/>
                      <a:pt x="448" y="39"/>
                      <a:pt x="479" y="59"/>
                    </a:cubicBezTo>
                    <a:cubicBezTo>
                      <a:pt x="480" y="69"/>
                      <a:pt x="490" y="82"/>
                      <a:pt x="505" y="96"/>
                    </a:cubicBezTo>
                    <a:cubicBezTo>
                      <a:pt x="498" y="101"/>
                      <a:pt x="512" y="124"/>
                      <a:pt x="521" y="149"/>
                    </a:cubicBezTo>
                    <a:cubicBezTo>
                      <a:pt x="512" y="145"/>
                      <a:pt x="502" y="141"/>
                      <a:pt x="491" y="137"/>
                    </a:cubicBezTo>
                    <a:cubicBezTo>
                      <a:pt x="462" y="126"/>
                      <a:pt x="445" y="91"/>
                      <a:pt x="441" y="67"/>
                    </a:cubicBezTo>
                    <a:cubicBezTo>
                      <a:pt x="430" y="75"/>
                      <a:pt x="430" y="75"/>
                      <a:pt x="430" y="75"/>
                    </a:cubicBezTo>
                    <a:cubicBezTo>
                      <a:pt x="429" y="74"/>
                      <a:pt x="428" y="74"/>
                      <a:pt x="427" y="73"/>
                    </a:cubicBezTo>
                    <a:cubicBezTo>
                      <a:pt x="421" y="71"/>
                      <a:pt x="404" y="91"/>
                      <a:pt x="404" y="91"/>
                    </a:cubicBezTo>
                    <a:cubicBezTo>
                      <a:pt x="401" y="107"/>
                      <a:pt x="391" y="114"/>
                      <a:pt x="379" y="122"/>
                    </a:cubicBezTo>
                    <a:cubicBezTo>
                      <a:pt x="361" y="112"/>
                      <a:pt x="347" y="104"/>
                      <a:pt x="343" y="99"/>
                    </a:cubicBezTo>
                    <a:cubicBezTo>
                      <a:pt x="338" y="93"/>
                      <a:pt x="331" y="87"/>
                      <a:pt x="324" y="81"/>
                    </a:cubicBezTo>
                    <a:cubicBezTo>
                      <a:pt x="329" y="76"/>
                      <a:pt x="334" y="73"/>
                      <a:pt x="336" y="72"/>
                    </a:cubicBezTo>
                    <a:cubicBezTo>
                      <a:pt x="318" y="60"/>
                      <a:pt x="318" y="60"/>
                      <a:pt x="318" y="60"/>
                    </a:cubicBezTo>
                    <a:cubicBezTo>
                      <a:pt x="314" y="61"/>
                      <a:pt x="311" y="62"/>
                      <a:pt x="307" y="64"/>
                    </a:cubicBezTo>
                    <a:cubicBezTo>
                      <a:pt x="303" y="59"/>
                      <a:pt x="301" y="54"/>
                      <a:pt x="301" y="48"/>
                    </a:cubicBezTo>
                    <a:cubicBezTo>
                      <a:pt x="301" y="31"/>
                      <a:pt x="291" y="22"/>
                      <a:pt x="291" y="22"/>
                    </a:cubicBezTo>
                    <a:cubicBezTo>
                      <a:pt x="275" y="33"/>
                      <a:pt x="275" y="33"/>
                      <a:pt x="275" y="33"/>
                    </a:cubicBezTo>
                    <a:cubicBezTo>
                      <a:pt x="272" y="40"/>
                      <a:pt x="281" y="57"/>
                      <a:pt x="293" y="73"/>
                    </a:cubicBezTo>
                    <a:cubicBezTo>
                      <a:pt x="285" y="79"/>
                      <a:pt x="278" y="85"/>
                      <a:pt x="272" y="92"/>
                    </a:cubicBezTo>
                    <a:cubicBezTo>
                      <a:pt x="249" y="64"/>
                      <a:pt x="227" y="37"/>
                      <a:pt x="215" y="34"/>
                    </a:cubicBezTo>
                    <a:cubicBezTo>
                      <a:pt x="189" y="27"/>
                      <a:pt x="194" y="37"/>
                      <a:pt x="194" y="37"/>
                    </a:cubicBezTo>
                    <a:cubicBezTo>
                      <a:pt x="186" y="46"/>
                      <a:pt x="186" y="46"/>
                      <a:pt x="186" y="46"/>
                    </a:cubicBezTo>
                    <a:cubicBezTo>
                      <a:pt x="185" y="45"/>
                      <a:pt x="201" y="50"/>
                      <a:pt x="202" y="50"/>
                    </a:cubicBezTo>
                    <a:cubicBezTo>
                      <a:pt x="205" y="55"/>
                      <a:pt x="230" y="86"/>
                      <a:pt x="259" y="117"/>
                    </a:cubicBezTo>
                    <a:cubicBezTo>
                      <a:pt x="259" y="119"/>
                      <a:pt x="258" y="121"/>
                      <a:pt x="258" y="124"/>
                    </a:cubicBezTo>
                    <a:cubicBezTo>
                      <a:pt x="259" y="140"/>
                      <a:pt x="268" y="167"/>
                      <a:pt x="259" y="179"/>
                    </a:cubicBezTo>
                    <a:cubicBezTo>
                      <a:pt x="255" y="176"/>
                      <a:pt x="250" y="173"/>
                      <a:pt x="246" y="171"/>
                    </a:cubicBezTo>
                    <a:cubicBezTo>
                      <a:pt x="245" y="170"/>
                      <a:pt x="244" y="168"/>
                      <a:pt x="243" y="166"/>
                    </a:cubicBezTo>
                    <a:cubicBezTo>
                      <a:pt x="228" y="145"/>
                      <a:pt x="183" y="98"/>
                      <a:pt x="172" y="88"/>
                    </a:cubicBezTo>
                    <a:cubicBezTo>
                      <a:pt x="164" y="104"/>
                      <a:pt x="164" y="104"/>
                      <a:pt x="164" y="104"/>
                    </a:cubicBezTo>
                    <a:cubicBezTo>
                      <a:pt x="186" y="120"/>
                      <a:pt x="206" y="139"/>
                      <a:pt x="222" y="162"/>
                    </a:cubicBezTo>
                    <a:cubicBezTo>
                      <a:pt x="209" y="157"/>
                      <a:pt x="197" y="154"/>
                      <a:pt x="191" y="151"/>
                    </a:cubicBezTo>
                    <a:cubicBezTo>
                      <a:pt x="179" y="145"/>
                      <a:pt x="157" y="144"/>
                      <a:pt x="136" y="144"/>
                    </a:cubicBezTo>
                    <a:cubicBezTo>
                      <a:pt x="137" y="128"/>
                      <a:pt x="139" y="117"/>
                      <a:pt x="139" y="117"/>
                    </a:cubicBezTo>
                    <a:cubicBezTo>
                      <a:pt x="121" y="118"/>
                      <a:pt x="121" y="118"/>
                      <a:pt x="121" y="118"/>
                    </a:cubicBezTo>
                    <a:cubicBezTo>
                      <a:pt x="121" y="125"/>
                      <a:pt x="121" y="135"/>
                      <a:pt x="121" y="144"/>
                    </a:cubicBezTo>
                    <a:cubicBezTo>
                      <a:pt x="105" y="145"/>
                      <a:pt x="91" y="146"/>
                      <a:pt x="86" y="146"/>
                    </a:cubicBezTo>
                    <a:cubicBezTo>
                      <a:pt x="78" y="147"/>
                      <a:pt x="71" y="145"/>
                      <a:pt x="64" y="141"/>
                    </a:cubicBezTo>
                    <a:cubicBezTo>
                      <a:pt x="81" y="126"/>
                      <a:pt x="108" y="111"/>
                      <a:pt x="108" y="111"/>
                    </a:cubicBezTo>
                    <a:cubicBezTo>
                      <a:pt x="92" y="98"/>
                      <a:pt x="92" y="98"/>
                      <a:pt x="92" y="98"/>
                    </a:cubicBezTo>
                    <a:cubicBezTo>
                      <a:pt x="81" y="106"/>
                      <a:pt x="61" y="117"/>
                      <a:pt x="45" y="129"/>
                    </a:cubicBezTo>
                    <a:cubicBezTo>
                      <a:pt x="36" y="121"/>
                      <a:pt x="28" y="111"/>
                      <a:pt x="26" y="106"/>
                    </a:cubicBezTo>
                    <a:cubicBezTo>
                      <a:pt x="16" y="82"/>
                      <a:pt x="60" y="71"/>
                      <a:pt x="69" y="64"/>
                    </a:cubicBezTo>
                    <a:cubicBezTo>
                      <a:pt x="56" y="53"/>
                      <a:pt x="56" y="53"/>
                      <a:pt x="56" y="53"/>
                    </a:cubicBezTo>
                    <a:cubicBezTo>
                      <a:pt x="30" y="62"/>
                      <a:pt x="0" y="85"/>
                      <a:pt x="7" y="107"/>
                    </a:cubicBezTo>
                    <a:cubicBezTo>
                      <a:pt x="11" y="116"/>
                      <a:pt x="20" y="131"/>
                      <a:pt x="32" y="142"/>
                    </a:cubicBezTo>
                    <a:cubicBezTo>
                      <a:pt x="26" y="150"/>
                      <a:pt x="23" y="157"/>
                      <a:pt x="25" y="165"/>
                    </a:cubicBezTo>
                    <a:cubicBezTo>
                      <a:pt x="31" y="191"/>
                      <a:pt x="79" y="215"/>
                      <a:pt x="79" y="248"/>
                    </a:cubicBezTo>
                    <a:cubicBezTo>
                      <a:pt x="79" y="255"/>
                      <a:pt x="80" y="261"/>
                      <a:pt x="83" y="267"/>
                    </a:cubicBezTo>
                    <a:cubicBezTo>
                      <a:pt x="81" y="274"/>
                      <a:pt x="81" y="280"/>
                      <a:pt x="84" y="287"/>
                    </a:cubicBezTo>
                    <a:cubicBezTo>
                      <a:pt x="99" y="324"/>
                      <a:pt x="101" y="323"/>
                      <a:pt x="117" y="349"/>
                    </a:cubicBezTo>
                    <a:cubicBezTo>
                      <a:pt x="112" y="365"/>
                      <a:pt x="104" y="382"/>
                      <a:pt x="92" y="398"/>
                    </a:cubicBezTo>
                    <a:cubicBezTo>
                      <a:pt x="68" y="429"/>
                      <a:pt x="83" y="498"/>
                      <a:pt x="93" y="526"/>
                    </a:cubicBezTo>
                    <a:cubicBezTo>
                      <a:pt x="104" y="553"/>
                      <a:pt x="104" y="594"/>
                      <a:pt x="103" y="633"/>
                    </a:cubicBezTo>
                    <a:cubicBezTo>
                      <a:pt x="101" y="679"/>
                      <a:pt x="116" y="551"/>
                      <a:pt x="104" y="521"/>
                    </a:cubicBezTo>
                    <a:cubicBezTo>
                      <a:pt x="95" y="499"/>
                      <a:pt x="84" y="438"/>
                      <a:pt x="102" y="404"/>
                    </a:cubicBezTo>
                    <a:cubicBezTo>
                      <a:pt x="106" y="395"/>
                      <a:pt x="116" y="379"/>
                      <a:pt x="124" y="361"/>
                    </a:cubicBezTo>
                    <a:cubicBezTo>
                      <a:pt x="126" y="364"/>
                      <a:pt x="127" y="367"/>
                      <a:pt x="129" y="370"/>
                    </a:cubicBezTo>
                    <a:cubicBezTo>
                      <a:pt x="157" y="419"/>
                      <a:pt x="222" y="516"/>
                      <a:pt x="243" y="546"/>
                    </a:cubicBezTo>
                    <a:cubicBezTo>
                      <a:pt x="265" y="578"/>
                      <a:pt x="145" y="379"/>
                      <a:pt x="136" y="365"/>
                    </a:cubicBezTo>
                    <a:cubicBezTo>
                      <a:pt x="134" y="362"/>
                      <a:pt x="131" y="357"/>
                      <a:pt x="129" y="351"/>
                    </a:cubicBezTo>
                    <a:cubicBezTo>
                      <a:pt x="135" y="336"/>
                      <a:pt x="138" y="319"/>
                      <a:pt x="134" y="306"/>
                    </a:cubicBezTo>
                    <a:cubicBezTo>
                      <a:pt x="125" y="276"/>
                      <a:pt x="111" y="282"/>
                      <a:pt x="103" y="261"/>
                    </a:cubicBezTo>
                    <a:cubicBezTo>
                      <a:pt x="109" y="250"/>
                      <a:pt x="121" y="239"/>
                      <a:pt x="134" y="229"/>
                    </a:cubicBezTo>
                    <a:cubicBezTo>
                      <a:pt x="138" y="226"/>
                      <a:pt x="141" y="224"/>
                      <a:pt x="145" y="222"/>
                    </a:cubicBezTo>
                    <a:cubicBezTo>
                      <a:pt x="146" y="223"/>
                      <a:pt x="147" y="224"/>
                      <a:pt x="148" y="224"/>
                    </a:cubicBezTo>
                    <a:cubicBezTo>
                      <a:pt x="180" y="246"/>
                      <a:pt x="215" y="243"/>
                      <a:pt x="214" y="264"/>
                    </a:cubicBezTo>
                    <a:cubicBezTo>
                      <a:pt x="211" y="296"/>
                      <a:pt x="171" y="333"/>
                      <a:pt x="151" y="353"/>
                    </a:cubicBezTo>
                    <a:cubicBezTo>
                      <a:pt x="135" y="370"/>
                      <a:pt x="222" y="294"/>
                      <a:pt x="224" y="264"/>
                    </a:cubicBezTo>
                    <a:cubicBezTo>
                      <a:pt x="226" y="229"/>
                      <a:pt x="181" y="228"/>
                      <a:pt x="161" y="218"/>
                    </a:cubicBezTo>
                    <a:cubicBezTo>
                      <a:pt x="159" y="217"/>
                      <a:pt x="158" y="216"/>
                      <a:pt x="157" y="215"/>
                    </a:cubicBezTo>
                    <a:cubicBezTo>
                      <a:pt x="185" y="201"/>
                      <a:pt x="213" y="198"/>
                      <a:pt x="237" y="200"/>
                    </a:cubicBezTo>
                    <a:cubicBezTo>
                      <a:pt x="241" y="201"/>
                      <a:pt x="245" y="201"/>
                      <a:pt x="248" y="201"/>
                    </a:cubicBezTo>
                    <a:cubicBezTo>
                      <a:pt x="253" y="210"/>
                      <a:pt x="257" y="220"/>
                      <a:pt x="258" y="235"/>
                    </a:cubicBezTo>
                    <a:cubicBezTo>
                      <a:pt x="260" y="264"/>
                      <a:pt x="282" y="305"/>
                      <a:pt x="307" y="336"/>
                    </a:cubicBezTo>
                    <a:cubicBezTo>
                      <a:pt x="261" y="342"/>
                      <a:pt x="219" y="348"/>
                      <a:pt x="206" y="390"/>
                    </a:cubicBezTo>
                    <a:cubicBezTo>
                      <a:pt x="192" y="434"/>
                      <a:pt x="267" y="423"/>
                      <a:pt x="302" y="482"/>
                    </a:cubicBezTo>
                    <a:cubicBezTo>
                      <a:pt x="323" y="519"/>
                      <a:pt x="367" y="564"/>
                      <a:pt x="389" y="590"/>
                    </a:cubicBezTo>
                    <a:cubicBezTo>
                      <a:pt x="436" y="645"/>
                      <a:pt x="313" y="493"/>
                      <a:pt x="308" y="480"/>
                    </a:cubicBezTo>
                    <a:cubicBezTo>
                      <a:pt x="288" y="424"/>
                      <a:pt x="203" y="422"/>
                      <a:pt x="216" y="389"/>
                    </a:cubicBezTo>
                    <a:cubicBezTo>
                      <a:pt x="229" y="358"/>
                      <a:pt x="273" y="347"/>
                      <a:pt x="312" y="342"/>
                    </a:cubicBezTo>
                    <a:cubicBezTo>
                      <a:pt x="315" y="345"/>
                      <a:pt x="318" y="349"/>
                      <a:pt x="320" y="352"/>
                    </a:cubicBezTo>
                    <a:cubicBezTo>
                      <a:pt x="349" y="381"/>
                      <a:pt x="387" y="434"/>
                      <a:pt x="404" y="456"/>
                    </a:cubicBezTo>
                    <a:cubicBezTo>
                      <a:pt x="423" y="480"/>
                      <a:pt x="336" y="361"/>
                      <a:pt x="326" y="349"/>
                    </a:cubicBezTo>
                    <a:cubicBezTo>
                      <a:pt x="324" y="346"/>
                      <a:pt x="322" y="344"/>
                      <a:pt x="320" y="341"/>
                    </a:cubicBezTo>
                    <a:cubicBezTo>
                      <a:pt x="347" y="338"/>
                      <a:pt x="371" y="337"/>
                      <a:pt x="381" y="333"/>
                    </a:cubicBezTo>
                    <a:cubicBezTo>
                      <a:pt x="400" y="325"/>
                      <a:pt x="412" y="314"/>
                      <a:pt x="419" y="302"/>
                    </a:cubicBezTo>
                    <a:cubicBezTo>
                      <a:pt x="423" y="308"/>
                      <a:pt x="428" y="315"/>
                      <a:pt x="432" y="321"/>
                    </a:cubicBezTo>
                    <a:cubicBezTo>
                      <a:pt x="432" y="325"/>
                      <a:pt x="434" y="329"/>
                      <a:pt x="436" y="334"/>
                    </a:cubicBezTo>
                    <a:cubicBezTo>
                      <a:pt x="448" y="354"/>
                      <a:pt x="465" y="359"/>
                      <a:pt x="447" y="390"/>
                    </a:cubicBezTo>
                    <a:cubicBezTo>
                      <a:pt x="428" y="420"/>
                      <a:pt x="505" y="444"/>
                      <a:pt x="484" y="466"/>
                    </a:cubicBezTo>
                    <a:cubicBezTo>
                      <a:pt x="464" y="489"/>
                      <a:pt x="467" y="510"/>
                      <a:pt x="476" y="533"/>
                    </a:cubicBezTo>
                    <a:cubicBezTo>
                      <a:pt x="482" y="549"/>
                      <a:pt x="502" y="602"/>
                      <a:pt x="509" y="642"/>
                    </a:cubicBezTo>
                    <a:cubicBezTo>
                      <a:pt x="515" y="681"/>
                      <a:pt x="494" y="545"/>
                      <a:pt x="484" y="529"/>
                    </a:cubicBezTo>
                    <a:cubicBezTo>
                      <a:pt x="476" y="514"/>
                      <a:pt x="483" y="486"/>
                      <a:pt x="495" y="473"/>
                    </a:cubicBezTo>
                    <a:cubicBezTo>
                      <a:pt x="529" y="437"/>
                      <a:pt x="455" y="408"/>
                      <a:pt x="462" y="392"/>
                    </a:cubicBezTo>
                    <a:cubicBezTo>
                      <a:pt x="466" y="381"/>
                      <a:pt x="468" y="374"/>
                      <a:pt x="469" y="367"/>
                    </a:cubicBezTo>
                    <a:cubicBezTo>
                      <a:pt x="478" y="378"/>
                      <a:pt x="486" y="387"/>
                      <a:pt x="493" y="394"/>
                    </a:cubicBezTo>
                    <a:cubicBezTo>
                      <a:pt x="519" y="422"/>
                      <a:pt x="509" y="444"/>
                      <a:pt x="550" y="475"/>
                    </a:cubicBezTo>
                    <a:cubicBezTo>
                      <a:pt x="572" y="492"/>
                      <a:pt x="574" y="509"/>
                      <a:pt x="574" y="518"/>
                    </a:cubicBezTo>
                    <a:cubicBezTo>
                      <a:pt x="574" y="546"/>
                      <a:pt x="624" y="571"/>
                      <a:pt x="635" y="581"/>
                    </a:cubicBezTo>
                    <a:cubicBezTo>
                      <a:pt x="646" y="592"/>
                      <a:pt x="582" y="533"/>
                      <a:pt x="583" y="518"/>
                    </a:cubicBezTo>
                    <a:cubicBezTo>
                      <a:pt x="583" y="498"/>
                      <a:pt x="574" y="481"/>
                      <a:pt x="557" y="470"/>
                    </a:cubicBezTo>
                    <a:cubicBezTo>
                      <a:pt x="529" y="452"/>
                      <a:pt x="516" y="403"/>
                      <a:pt x="502" y="386"/>
                    </a:cubicBezTo>
                    <a:cubicBezTo>
                      <a:pt x="495" y="376"/>
                      <a:pt x="472" y="346"/>
                      <a:pt x="451" y="317"/>
                    </a:cubicBezTo>
                    <a:cubicBezTo>
                      <a:pt x="456" y="310"/>
                      <a:pt x="472" y="307"/>
                      <a:pt x="486" y="298"/>
                    </a:cubicBezTo>
                    <a:cubicBezTo>
                      <a:pt x="487" y="300"/>
                      <a:pt x="489" y="302"/>
                      <a:pt x="490" y="304"/>
                    </a:cubicBezTo>
                    <a:cubicBezTo>
                      <a:pt x="519" y="335"/>
                      <a:pt x="567" y="370"/>
                      <a:pt x="587" y="386"/>
                    </a:cubicBezTo>
                    <a:cubicBezTo>
                      <a:pt x="590" y="388"/>
                      <a:pt x="595" y="392"/>
                      <a:pt x="601" y="397"/>
                    </a:cubicBezTo>
                    <a:cubicBezTo>
                      <a:pt x="613" y="447"/>
                      <a:pt x="644" y="528"/>
                      <a:pt x="651" y="541"/>
                    </a:cubicBezTo>
                    <a:cubicBezTo>
                      <a:pt x="661" y="561"/>
                      <a:pt x="623" y="467"/>
                      <a:pt x="612" y="405"/>
                    </a:cubicBezTo>
                    <a:cubicBezTo>
                      <a:pt x="641" y="427"/>
                      <a:pt x="683" y="458"/>
                      <a:pt x="701" y="470"/>
                    </a:cubicBezTo>
                    <a:cubicBezTo>
                      <a:pt x="720" y="483"/>
                      <a:pt x="648" y="429"/>
                      <a:pt x="611" y="398"/>
                    </a:cubicBezTo>
                    <a:cubicBezTo>
                      <a:pt x="609" y="385"/>
                      <a:pt x="609" y="374"/>
                      <a:pt x="611" y="366"/>
                    </a:cubicBezTo>
                    <a:cubicBezTo>
                      <a:pt x="616" y="348"/>
                      <a:pt x="615" y="288"/>
                      <a:pt x="611" y="269"/>
                    </a:cubicBezTo>
                    <a:cubicBezTo>
                      <a:pt x="605" y="240"/>
                      <a:pt x="606" y="223"/>
                      <a:pt x="609" y="212"/>
                    </a:cubicBezTo>
                    <a:cubicBezTo>
                      <a:pt x="624" y="227"/>
                      <a:pt x="642" y="245"/>
                      <a:pt x="657" y="261"/>
                    </a:cubicBezTo>
                    <a:cubicBezTo>
                      <a:pt x="638" y="263"/>
                      <a:pt x="619" y="264"/>
                      <a:pt x="619" y="273"/>
                    </a:cubicBezTo>
                    <a:cubicBezTo>
                      <a:pt x="613" y="358"/>
                      <a:pt x="705" y="459"/>
                      <a:pt x="720" y="471"/>
                    </a:cubicBezTo>
                    <a:cubicBezTo>
                      <a:pt x="769" y="511"/>
                      <a:pt x="792" y="648"/>
                      <a:pt x="792" y="648"/>
                    </a:cubicBezTo>
                    <a:cubicBezTo>
                      <a:pt x="792" y="648"/>
                      <a:pt x="803" y="517"/>
                      <a:pt x="735" y="457"/>
                    </a:cubicBezTo>
                    <a:cubicBezTo>
                      <a:pt x="650" y="382"/>
                      <a:pt x="638" y="295"/>
                      <a:pt x="637" y="284"/>
                    </a:cubicBezTo>
                    <a:cubicBezTo>
                      <a:pt x="637" y="277"/>
                      <a:pt x="654" y="281"/>
                      <a:pt x="673" y="277"/>
                    </a:cubicBezTo>
                    <a:cubicBezTo>
                      <a:pt x="692" y="298"/>
                      <a:pt x="704" y="310"/>
                      <a:pt x="695" y="299"/>
                    </a:cubicBezTo>
                    <a:cubicBezTo>
                      <a:pt x="691" y="293"/>
                      <a:pt x="685" y="285"/>
                      <a:pt x="678" y="276"/>
                    </a:cubicBezTo>
                    <a:cubicBezTo>
                      <a:pt x="681" y="275"/>
                      <a:pt x="684" y="274"/>
                      <a:pt x="688" y="273"/>
                    </a:cubicBezTo>
                    <a:cubicBezTo>
                      <a:pt x="696" y="311"/>
                      <a:pt x="728" y="329"/>
                      <a:pt x="763" y="367"/>
                    </a:cubicBezTo>
                    <a:cubicBezTo>
                      <a:pt x="799" y="406"/>
                      <a:pt x="829" y="464"/>
                      <a:pt x="856" y="514"/>
                    </a:cubicBezTo>
                    <a:cubicBezTo>
                      <a:pt x="879" y="555"/>
                      <a:pt x="819" y="418"/>
                      <a:pt x="773" y="363"/>
                    </a:cubicBezTo>
                    <a:close/>
                    <a:moveTo>
                      <a:pt x="519" y="108"/>
                    </a:moveTo>
                    <a:cubicBezTo>
                      <a:pt x="555" y="138"/>
                      <a:pt x="603" y="170"/>
                      <a:pt x="597" y="185"/>
                    </a:cubicBezTo>
                    <a:cubicBezTo>
                      <a:pt x="597" y="185"/>
                      <a:pt x="597" y="186"/>
                      <a:pt x="597" y="187"/>
                    </a:cubicBezTo>
                    <a:cubicBezTo>
                      <a:pt x="591" y="181"/>
                      <a:pt x="586" y="177"/>
                      <a:pt x="583" y="176"/>
                    </a:cubicBezTo>
                    <a:cubicBezTo>
                      <a:pt x="569" y="169"/>
                      <a:pt x="553" y="162"/>
                      <a:pt x="535" y="155"/>
                    </a:cubicBezTo>
                    <a:cubicBezTo>
                      <a:pt x="530" y="136"/>
                      <a:pt x="523" y="118"/>
                      <a:pt x="519" y="108"/>
                    </a:cubicBezTo>
                    <a:close/>
                    <a:moveTo>
                      <a:pt x="431" y="99"/>
                    </a:moveTo>
                    <a:cubicBezTo>
                      <a:pt x="440" y="117"/>
                      <a:pt x="458" y="142"/>
                      <a:pt x="486" y="150"/>
                    </a:cubicBezTo>
                    <a:cubicBezTo>
                      <a:pt x="496" y="153"/>
                      <a:pt x="511" y="159"/>
                      <a:pt x="526" y="166"/>
                    </a:cubicBezTo>
                    <a:cubicBezTo>
                      <a:pt x="531" y="190"/>
                      <a:pt x="526" y="211"/>
                      <a:pt x="487" y="215"/>
                    </a:cubicBezTo>
                    <a:cubicBezTo>
                      <a:pt x="481" y="216"/>
                      <a:pt x="476" y="216"/>
                      <a:pt x="472" y="217"/>
                    </a:cubicBezTo>
                    <a:cubicBezTo>
                      <a:pt x="469" y="206"/>
                      <a:pt x="467" y="196"/>
                      <a:pt x="466" y="190"/>
                    </a:cubicBezTo>
                    <a:cubicBezTo>
                      <a:pt x="461" y="171"/>
                      <a:pt x="429" y="150"/>
                      <a:pt x="398" y="133"/>
                    </a:cubicBezTo>
                    <a:cubicBezTo>
                      <a:pt x="412" y="124"/>
                      <a:pt x="425" y="116"/>
                      <a:pt x="431" y="99"/>
                    </a:cubicBezTo>
                    <a:close/>
                    <a:moveTo>
                      <a:pt x="309" y="92"/>
                    </a:moveTo>
                    <a:cubicBezTo>
                      <a:pt x="317" y="101"/>
                      <a:pt x="325" y="108"/>
                      <a:pt x="331" y="111"/>
                    </a:cubicBezTo>
                    <a:cubicBezTo>
                      <a:pt x="337" y="114"/>
                      <a:pt x="351" y="122"/>
                      <a:pt x="367" y="131"/>
                    </a:cubicBezTo>
                    <a:cubicBezTo>
                      <a:pt x="364" y="132"/>
                      <a:pt x="362" y="134"/>
                      <a:pt x="360" y="136"/>
                    </a:cubicBezTo>
                    <a:cubicBezTo>
                      <a:pt x="348" y="147"/>
                      <a:pt x="338" y="154"/>
                      <a:pt x="336" y="164"/>
                    </a:cubicBezTo>
                    <a:cubicBezTo>
                      <a:pt x="324" y="158"/>
                      <a:pt x="307" y="136"/>
                      <a:pt x="288" y="112"/>
                    </a:cubicBezTo>
                    <a:cubicBezTo>
                      <a:pt x="293" y="106"/>
                      <a:pt x="301" y="99"/>
                      <a:pt x="309" y="92"/>
                    </a:cubicBezTo>
                    <a:close/>
                    <a:moveTo>
                      <a:pt x="121" y="311"/>
                    </a:moveTo>
                    <a:cubicBezTo>
                      <a:pt x="122" y="317"/>
                      <a:pt x="122" y="325"/>
                      <a:pt x="121" y="334"/>
                    </a:cubicBezTo>
                    <a:cubicBezTo>
                      <a:pt x="113" y="318"/>
                      <a:pt x="105" y="299"/>
                      <a:pt x="100" y="287"/>
                    </a:cubicBezTo>
                    <a:cubicBezTo>
                      <a:pt x="109" y="295"/>
                      <a:pt x="118" y="302"/>
                      <a:pt x="121" y="311"/>
                    </a:cubicBezTo>
                    <a:close/>
                    <a:moveTo>
                      <a:pt x="97" y="239"/>
                    </a:moveTo>
                    <a:cubicBezTo>
                      <a:pt x="88" y="205"/>
                      <a:pt x="53" y="175"/>
                      <a:pt x="50" y="162"/>
                    </a:cubicBezTo>
                    <a:cubicBezTo>
                      <a:pt x="49" y="160"/>
                      <a:pt x="50" y="158"/>
                      <a:pt x="51" y="156"/>
                    </a:cubicBezTo>
                    <a:cubicBezTo>
                      <a:pt x="61" y="162"/>
                      <a:pt x="72" y="165"/>
                      <a:pt x="85" y="164"/>
                    </a:cubicBezTo>
                    <a:cubicBezTo>
                      <a:pt x="95" y="164"/>
                      <a:pt x="108" y="162"/>
                      <a:pt x="122" y="161"/>
                    </a:cubicBezTo>
                    <a:cubicBezTo>
                      <a:pt x="123" y="177"/>
                      <a:pt x="125" y="194"/>
                      <a:pt x="133" y="207"/>
                    </a:cubicBezTo>
                    <a:cubicBezTo>
                      <a:pt x="129" y="209"/>
                      <a:pt x="126" y="211"/>
                      <a:pt x="123" y="213"/>
                    </a:cubicBezTo>
                    <a:cubicBezTo>
                      <a:pt x="114" y="220"/>
                      <a:pt x="105" y="229"/>
                      <a:pt x="97" y="239"/>
                    </a:cubicBezTo>
                    <a:close/>
                    <a:moveTo>
                      <a:pt x="237" y="183"/>
                    </a:moveTo>
                    <a:cubicBezTo>
                      <a:pt x="206" y="177"/>
                      <a:pt x="172" y="186"/>
                      <a:pt x="145" y="200"/>
                    </a:cubicBezTo>
                    <a:cubicBezTo>
                      <a:pt x="139" y="189"/>
                      <a:pt x="137" y="174"/>
                      <a:pt x="136" y="160"/>
                    </a:cubicBezTo>
                    <a:cubicBezTo>
                      <a:pt x="155" y="159"/>
                      <a:pt x="174" y="159"/>
                      <a:pt x="185" y="163"/>
                    </a:cubicBezTo>
                    <a:cubicBezTo>
                      <a:pt x="199" y="168"/>
                      <a:pt x="217" y="172"/>
                      <a:pt x="234" y="178"/>
                    </a:cubicBezTo>
                    <a:cubicBezTo>
                      <a:pt x="235" y="180"/>
                      <a:pt x="236" y="182"/>
                      <a:pt x="238" y="183"/>
                    </a:cubicBezTo>
                    <a:cubicBezTo>
                      <a:pt x="237" y="183"/>
                      <a:pt x="237" y="183"/>
                      <a:pt x="237" y="183"/>
                    </a:cubicBezTo>
                    <a:close/>
                    <a:moveTo>
                      <a:pt x="379" y="319"/>
                    </a:moveTo>
                    <a:cubicBezTo>
                      <a:pt x="360" y="328"/>
                      <a:pt x="337" y="332"/>
                      <a:pt x="315" y="335"/>
                    </a:cubicBezTo>
                    <a:cubicBezTo>
                      <a:pt x="275" y="283"/>
                      <a:pt x="267" y="254"/>
                      <a:pt x="269" y="236"/>
                    </a:cubicBezTo>
                    <a:cubicBezTo>
                      <a:pt x="271" y="226"/>
                      <a:pt x="267" y="212"/>
                      <a:pt x="261" y="199"/>
                    </a:cubicBezTo>
                    <a:cubicBezTo>
                      <a:pt x="262" y="198"/>
                      <a:pt x="264" y="197"/>
                      <a:pt x="265" y="197"/>
                    </a:cubicBezTo>
                    <a:cubicBezTo>
                      <a:pt x="287" y="215"/>
                      <a:pt x="321" y="248"/>
                      <a:pt x="336" y="265"/>
                    </a:cubicBezTo>
                    <a:cubicBezTo>
                      <a:pt x="349" y="278"/>
                      <a:pt x="293" y="210"/>
                      <a:pt x="274" y="191"/>
                    </a:cubicBezTo>
                    <a:cubicBezTo>
                      <a:pt x="286" y="178"/>
                      <a:pt x="285" y="158"/>
                      <a:pt x="283" y="142"/>
                    </a:cubicBezTo>
                    <a:cubicBezTo>
                      <a:pt x="305" y="165"/>
                      <a:pt x="326" y="184"/>
                      <a:pt x="338" y="186"/>
                    </a:cubicBezTo>
                    <a:cubicBezTo>
                      <a:pt x="339" y="186"/>
                      <a:pt x="340" y="186"/>
                      <a:pt x="341" y="187"/>
                    </a:cubicBezTo>
                    <a:cubicBezTo>
                      <a:pt x="342" y="190"/>
                      <a:pt x="344" y="193"/>
                      <a:pt x="347" y="197"/>
                    </a:cubicBezTo>
                    <a:cubicBezTo>
                      <a:pt x="372" y="233"/>
                      <a:pt x="385" y="234"/>
                      <a:pt x="402" y="270"/>
                    </a:cubicBezTo>
                    <a:cubicBezTo>
                      <a:pt x="404" y="276"/>
                      <a:pt x="407" y="281"/>
                      <a:pt x="410" y="287"/>
                    </a:cubicBezTo>
                    <a:cubicBezTo>
                      <a:pt x="405" y="300"/>
                      <a:pt x="396" y="312"/>
                      <a:pt x="379" y="319"/>
                    </a:cubicBezTo>
                    <a:close/>
                    <a:moveTo>
                      <a:pt x="367" y="196"/>
                    </a:moveTo>
                    <a:cubicBezTo>
                      <a:pt x="386" y="205"/>
                      <a:pt x="401" y="216"/>
                      <a:pt x="406" y="224"/>
                    </a:cubicBezTo>
                    <a:cubicBezTo>
                      <a:pt x="410" y="229"/>
                      <a:pt x="414" y="240"/>
                      <a:pt x="415" y="253"/>
                    </a:cubicBezTo>
                    <a:cubicBezTo>
                      <a:pt x="406" y="235"/>
                      <a:pt x="382" y="212"/>
                      <a:pt x="367" y="196"/>
                    </a:cubicBezTo>
                    <a:close/>
                    <a:moveTo>
                      <a:pt x="475" y="291"/>
                    </a:moveTo>
                    <a:cubicBezTo>
                      <a:pt x="461" y="296"/>
                      <a:pt x="450" y="300"/>
                      <a:pt x="443" y="305"/>
                    </a:cubicBezTo>
                    <a:cubicBezTo>
                      <a:pt x="437" y="297"/>
                      <a:pt x="432" y="288"/>
                      <a:pt x="428" y="281"/>
                    </a:cubicBezTo>
                    <a:cubicBezTo>
                      <a:pt x="434" y="255"/>
                      <a:pt x="426" y="227"/>
                      <a:pt x="419" y="216"/>
                    </a:cubicBezTo>
                    <a:cubicBezTo>
                      <a:pt x="411" y="199"/>
                      <a:pt x="380" y="179"/>
                      <a:pt x="357" y="170"/>
                    </a:cubicBezTo>
                    <a:cubicBezTo>
                      <a:pt x="359" y="165"/>
                      <a:pt x="364" y="158"/>
                      <a:pt x="373" y="150"/>
                    </a:cubicBezTo>
                    <a:cubicBezTo>
                      <a:pt x="377" y="147"/>
                      <a:pt x="381" y="144"/>
                      <a:pt x="385" y="141"/>
                    </a:cubicBezTo>
                    <a:cubicBezTo>
                      <a:pt x="412" y="158"/>
                      <a:pt x="441" y="179"/>
                      <a:pt x="450" y="196"/>
                    </a:cubicBezTo>
                    <a:cubicBezTo>
                      <a:pt x="454" y="203"/>
                      <a:pt x="456" y="212"/>
                      <a:pt x="458" y="222"/>
                    </a:cubicBezTo>
                    <a:cubicBezTo>
                      <a:pt x="443" y="231"/>
                      <a:pt x="455" y="246"/>
                      <a:pt x="468" y="260"/>
                    </a:cubicBezTo>
                    <a:cubicBezTo>
                      <a:pt x="471" y="270"/>
                      <a:pt x="474" y="280"/>
                      <a:pt x="480" y="289"/>
                    </a:cubicBezTo>
                    <a:cubicBezTo>
                      <a:pt x="478" y="290"/>
                      <a:pt x="477" y="290"/>
                      <a:pt x="475" y="291"/>
                    </a:cubicBezTo>
                    <a:close/>
                    <a:moveTo>
                      <a:pt x="596" y="270"/>
                    </a:moveTo>
                    <a:cubicBezTo>
                      <a:pt x="603" y="301"/>
                      <a:pt x="599" y="335"/>
                      <a:pt x="597" y="365"/>
                    </a:cubicBezTo>
                    <a:cubicBezTo>
                      <a:pt x="596" y="370"/>
                      <a:pt x="597" y="379"/>
                      <a:pt x="599" y="389"/>
                    </a:cubicBezTo>
                    <a:cubicBezTo>
                      <a:pt x="596" y="385"/>
                      <a:pt x="593" y="383"/>
                      <a:pt x="592" y="381"/>
                    </a:cubicBezTo>
                    <a:cubicBezTo>
                      <a:pt x="579" y="367"/>
                      <a:pt x="511" y="313"/>
                      <a:pt x="499" y="297"/>
                    </a:cubicBezTo>
                    <a:cubicBezTo>
                      <a:pt x="498" y="295"/>
                      <a:pt x="497" y="293"/>
                      <a:pt x="495" y="290"/>
                    </a:cubicBezTo>
                    <a:cubicBezTo>
                      <a:pt x="496" y="290"/>
                      <a:pt x="496" y="289"/>
                      <a:pt x="497" y="288"/>
                    </a:cubicBezTo>
                    <a:cubicBezTo>
                      <a:pt x="501" y="284"/>
                      <a:pt x="494" y="276"/>
                      <a:pt x="486" y="266"/>
                    </a:cubicBezTo>
                    <a:cubicBezTo>
                      <a:pt x="482" y="254"/>
                      <a:pt x="478" y="241"/>
                      <a:pt x="475" y="228"/>
                    </a:cubicBezTo>
                    <a:cubicBezTo>
                      <a:pt x="479" y="227"/>
                      <a:pt x="484" y="227"/>
                      <a:pt x="492" y="227"/>
                    </a:cubicBezTo>
                    <a:cubicBezTo>
                      <a:pt x="533" y="227"/>
                      <a:pt x="541" y="200"/>
                      <a:pt x="538" y="171"/>
                    </a:cubicBezTo>
                    <a:cubicBezTo>
                      <a:pt x="555" y="179"/>
                      <a:pt x="572" y="187"/>
                      <a:pt x="577" y="188"/>
                    </a:cubicBezTo>
                    <a:cubicBezTo>
                      <a:pt x="581" y="188"/>
                      <a:pt x="586" y="192"/>
                      <a:pt x="593" y="198"/>
                    </a:cubicBezTo>
                    <a:cubicBezTo>
                      <a:pt x="588" y="217"/>
                      <a:pt x="589" y="236"/>
                      <a:pt x="596" y="270"/>
                    </a:cubicBezTo>
                    <a:close/>
                    <a:moveTo>
                      <a:pt x="664" y="260"/>
                    </a:moveTo>
                    <a:cubicBezTo>
                      <a:pt x="648" y="240"/>
                      <a:pt x="629" y="219"/>
                      <a:pt x="613" y="202"/>
                    </a:cubicBezTo>
                    <a:cubicBezTo>
                      <a:pt x="616" y="195"/>
                      <a:pt x="618" y="190"/>
                      <a:pt x="619" y="183"/>
                    </a:cubicBezTo>
                    <a:cubicBezTo>
                      <a:pt x="619" y="164"/>
                      <a:pt x="529" y="102"/>
                      <a:pt x="506" y="76"/>
                    </a:cubicBezTo>
                    <a:cubicBezTo>
                      <a:pt x="533" y="93"/>
                      <a:pt x="557" y="109"/>
                      <a:pt x="562" y="115"/>
                    </a:cubicBezTo>
                    <a:cubicBezTo>
                      <a:pt x="576" y="129"/>
                      <a:pt x="745" y="202"/>
                      <a:pt x="690" y="252"/>
                    </a:cubicBezTo>
                    <a:cubicBezTo>
                      <a:pt x="684" y="256"/>
                      <a:pt x="675" y="258"/>
                      <a:pt x="664"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68" name="Freeform 221">
                <a:extLst>
                  <a:ext uri="{FF2B5EF4-FFF2-40B4-BE49-F238E27FC236}">
                    <a16:creationId xmlns:a16="http://schemas.microsoft.com/office/drawing/2014/main" id="{958205E2-48EE-42B4-8F4B-8118B1AE795A}"/>
                  </a:ext>
                </a:extLst>
              </p:cNvPr>
              <p:cNvSpPr>
                <a:spLocks/>
              </p:cNvSpPr>
              <p:nvPr/>
            </p:nvSpPr>
            <p:spPr bwMode="gray">
              <a:xfrm>
                <a:off x="2271" y="2968"/>
                <a:ext cx="759" cy="401"/>
              </a:xfrm>
              <a:custGeom>
                <a:avLst/>
                <a:gdLst>
                  <a:gd name="T0" fmla="*/ 681 w 693"/>
                  <a:gd name="T1" fmla="*/ 263 h 365"/>
                  <a:gd name="T2" fmla="*/ 554 w 693"/>
                  <a:gd name="T3" fmla="*/ 164 h 365"/>
                  <a:gd name="T4" fmla="*/ 540 w 693"/>
                  <a:gd name="T5" fmla="*/ 154 h 365"/>
                  <a:gd name="T6" fmla="*/ 481 w 693"/>
                  <a:gd name="T7" fmla="*/ 99 h 365"/>
                  <a:gd name="T8" fmla="*/ 447 w 693"/>
                  <a:gd name="T9" fmla="*/ 0 h 365"/>
                  <a:gd name="T10" fmla="*/ 305 w 693"/>
                  <a:gd name="T11" fmla="*/ 5 h 365"/>
                  <a:gd name="T12" fmla="*/ 298 w 693"/>
                  <a:gd name="T13" fmla="*/ 45 h 365"/>
                  <a:gd name="T14" fmla="*/ 296 w 693"/>
                  <a:gd name="T15" fmla="*/ 50 h 365"/>
                  <a:gd name="T16" fmla="*/ 283 w 693"/>
                  <a:gd name="T17" fmla="*/ 90 h 365"/>
                  <a:gd name="T18" fmla="*/ 250 w 693"/>
                  <a:gd name="T19" fmla="*/ 133 h 365"/>
                  <a:gd name="T20" fmla="*/ 208 w 693"/>
                  <a:gd name="T21" fmla="*/ 157 h 365"/>
                  <a:gd name="T22" fmla="*/ 195 w 693"/>
                  <a:gd name="T23" fmla="*/ 167 h 365"/>
                  <a:gd name="T24" fmla="*/ 184 w 693"/>
                  <a:gd name="T25" fmla="*/ 176 h 365"/>
                  <a:gd name="T26" fmla="*/ 78 w 693"/>
                  <a:gd name="T27" fmla="*/ 236 h 365"/>
                  <a:gd name="T28" fmla="*/ 8 w 693"/>
                  <a:gd name="T29" fmla="*/ 292 h 365"/>
                  <a:gd name="T30" fmla="*/ 18 w 693"/>
                  <a:gd name="T31" fmla="*/ 305 h 365"/>
                  <a:gd name="T32" fmla="*/ 44 w 693"/>
                  <a:gd name="T33" fmla="*/ 291 h 365"/>
                  <a:gd name="T34" fmla="*/ 14 w 693"/>
                  <a:gd name="T35" fmla="*/ 319 h 365"/>
                  <a:gd name="T36" fmla="*/ 30 w 693"/>
                  <a:gd name="T37" fmla="*/ 324 h 365"/>
                  <a:gd name="T38" fmla="*/ 57 w 693"/>
                  <a:gd name="T39" fmla="*/ 300 h 365"/>
                  <a:gd name="T40" fmla="*/ 46 w 693"/>
                  <a:gd name="T41" fmla="*/ 342 h 365"/>
                  <a:gd name="T42" fmla="*/ 64 w 693"/>
                  <a:gd name="T43" fmla="*/ 344 h 365"/>
                  <a:gd name="T44" fmla="*/ 73 w 693"/>
                  <a:gd name="T45" fmla="*/ 305 h 365"/>
                  <a:gd name="T46" fmla="*/ 72 w 693"/>
                  <a:gd name="T47" fmla="*/ 353 h 365"/>
                  <a:gd name="T48" fmla="*/ 91 w 693"/>
                  <a:gd name="T49" fmla="*/ 347 h 365"/>
                  <a:gd name="T50" fmla="*/ 119 w 693"/>
                  <a:gd name="T51" fmla="*/ 257 h 365"/>
                  <a:gd name="T52" fmla="*/ 111 w 693"/>
                  <a:gd name="T53" fmla="*/ 344 h 365"/>
                  <a:gd name="T54" fmla="*/ 122 w 693"/>
                  <a:gd name="T55" fmla="*/ 336 h 365"/>
                  <a:gd name="T56" fmla="*/ 175 w 693"/>
                  <a:gd name="T57" fmla="*/ 245 h 365"/>
                  <a:gd name="T58" fmla="*/ 170 w 693"/>
                  <a:gd name="T59" fmla="*/ 311 h 365"/>
                  <a:gd name="T60" fmla="*/ 199 w 693"/>
                  <a:gd name="T61" fmla="*/ 301 h 365"/>
                  <a:gd name="T62" fmla="*/ 232 w 693"/>
                  <a:gd name="T63" fmla="*/ 228 h 365"/>
                  <a:gd name="T64" fmla="*/ 272 w 693"/>
                  <a:gd name="T65" fmla="*/ 286 h 365"/>
                  <a:gd name="T66" fmla="*/ 280 w 693"/>
                  <a:gd name="T67" fmla="*/ 299 h 365"/>
                  <a:gd name="T68" fmla="*/ 308 w 693"/>
                  <a:gd name="T69" fmla="*/ 331 h 365"/>
                  <a:gd name="T70" fmla="*/ 323 w 693"/>
                  <a:gd name="T71" fmla="*/ 345 h 365"/>
                  <a:gd name="T72" fmla="*/ 342 w 693"/>
                  <a:gd name="T73" fmla="*/ 329 h 365"/>
                  <a:gd name="T74" fmla="*/ 337 w 693"/>
                  <a:gd name="T75" fmla="*/ 351 h 365"/>
                  <a:gd name="T76" fmla="*/ 355 w 693"/>
                  <a:gd name="T77" fmla="*/ 350 h 365"/>
                  <a:gd name="T78" fmla="*/ 361 w 693"/>
                  <a:gd name="T79" fmla="*/ 330 h 365"/>
                  <a:gd name="T80" fmla="*/ 380 w 693"/>
                  <a:gd name="T81" fmla="*/ 337 h 365"/>
                  <a:gd name="T82" fmla="*/ 388 w 693"/>
                  <a:gd name="T83" fmla="*/ 321 h 365"/>
                  <a:gd name="T84" fmla="*/ 418 w 693"/>
                  <a:gd name="T85" fmla="*/ 283 h 365"/>
                  <a:gd name="T86" fmla="*/ 451 w 693"/>
                  <a:gd name="T87" fmla="*/ 281 h 365"/>
                  <a:gd name="T88" fmla="*/ 492 w 693"/>
                  <a:gd name="T89" fmla="*/ 275 h 365"/>
                  <a:gd name="T90" fmla="*/ 522 w 693"/>
                  <a:gd name="T91" fmla="*/ 297 h 365"/>
                  <a:gd name="T92" fmla="*/ 552 w 693"/>
                  <a:gd name="T93" fmla="*/ 305 h 365"/>
                  <a:gd name="T94" fmla="*/ 620 w 693"/>
                  <a:gd name="T95" fmla="*/ 324 h 365"/>
                  <a:gd name="T96" fmla="*/ 657 w 693"/>
                  <a:gd name="T97" fmla="*/ 300 h 365"/>
                  <a:gd name="T98" fmla="*/ 644 w 693"/>
                  <a:gd name="T99" fmla="*/ 269 h 365"/>
                  <a:gd name="T100" fmla="*/ 673 w 693"/>
                  <a:gd name="T101" fmla="*/ 277 h 365"/>
                  <a:gd name="T102" fmla="*/ 681 w 693"/>
                  <a:gd name="T103" fmla="*/ 26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 h="365">
                    <a:moveTo>
                      <a:pt x="681" y="263"/>
                    </a:moveTo>
                    <a:cubicBezTo>
                      <a:pt x="656" y="249"/>
                      <a:pt x="599" y="195"/>
                      <a:pt x="554" y="164"/>
                    </a:cubicBezTo>
                    <a:cubicBezTo>
                      <a:pt x="549" y="160"/>
                      <a:pt x="544" y="157"/>
                      <a:pt x="540" y="154"/>
                    </a:cubicBezTo>
                    <a:cubicBezTo>
                      <a:pt x="508" y="134"/>
                      <a:pt x="492" y="118"/>
                      <a:pt x="481" y="99"/>
                    </a:cubicBezTo>
                    <a:cubicBezTo>
                      <a:pt x="468" y="74"/>
                      <a:pt x="447" y="0"/>
                      <a:pt x="447" y="0"/>
                    </a:cubicBezTo>
                    <a:cubicBezTo>
                      <a:pt x="305" y="5"/>
                      <a:pt x="305" y="5"/>
                      <a:pt x="305" y="5"/>
                    </a:cubicBezTo>
                    <a:cubicBezTo>
                      <a:pt x="305" y="5"/>
                      <a:pt x="303" y="22"/>
                      <a:pt x="298" y="45"/>
                    </a:cubicBezTo>
                    <a:cubicBezTo>
                      <a:pt x="297" y="47"/>
                      <a:pt x="297" y="48"/>
                      <a:pt x="296" y="50"/>
                    </a:cubicBezTo>
                    <a:cubicBezTo>
                      <a:pt x="293" y="63"/>
                      <a:pt x="289" y="77"/>
                      <a:pt x="283" y="90"/>
                    </a:cubicBezTo>
                    <a:cubicBezTo>
                      <a:pt x="275" y="107"/>
                      <a:pt x="264" y="122"/>
                      <a:pt x="250" y="133"/>
                    </a:cubicBezTo>
                    <a:cubicBezTo>
                      <a:pt x="238" y="142"/>
                      <a:pt x="223" y="144"/>
                      <a:pt x="208" y="157"/>
                    </a:cubicBezTo>
                    <a:cubicBezTo>
                      <a:pt x="204" y="161"/>
                      <a:pt x="200" y="164"/>
                      <a:pt x="195" y="167"/>
                    </a:cubicBezTo>
                    <a:cubicBezTo>
                      <a:pt x="192" y="171"/>
                      <a:pt x="188" y="174"/>
                      <a:pt x="184" y="176"/>
                    </a:cubicBezTo>
                    <a:cubicBezTo>
                      <a:pt x="149" y="204"/>
                      <a:pt x="118" y="218"/>
                      <a:pt x="78" y="236"/>
                    </a:cubicBezTo>
                    <a:cubicBezTo>
                      <a:pt x="52" y="247"/>
                      <a:pt x="32" y="282"/>
                      <a:pt x="8" y="292"/>
                    </a:cubicBezTo>
                    <a:cubicBezTo>
                      <a:pt x="0" y="296"/>
                      <a:pt x="7" y="308"/>
                      <a:pt x="18" y="305"/>
                    </a:cubicBezTo>
                    <a:cubicBezTo>
                      <a:pt x="26" y="304"/>
                      <a:pt x="42" y="289"/>
                      <a:pt x="44" y="291"/>
                    </a:cubicBezTo>
                    <a:cubicBezTo>
                      <a:pt x="45" y="293"/>
                      <a:pt x="24" y="314"/>
                      <a:pt x="14" y="319"/>
                    </a:cubicBezTo>
                    <a:cubicBezTo>
                      <a:pt x="9" y="321"/>
                      <a:pt x="20" y="327"/>
                      <a:pt x="30" y="324"/>
                    </a:cubicBezTo>
                    <a:cubicBezTo>
                      <a:pt x="43" y="319"/>
                      <a:pt x="53" y="297"/>
                      <a:pt x="57" y="300"/>
                    </a:cubicBezTo>
                    <a:cubicBezTo>
                      <a:pt x="60" y="301"/>
                      <a:pt x="55" y="336"/>
                      <a:pt x="46" y="342"/>
                    </a:cubicBezTo>
                    <a:cubicBezTo>
                      <a:pt x="39" y="345"/>
                      <a:pt x="60" y="349"/>
                      <a:pt x="64" y="344"/>
                    </a:cubicBezTo>
                    <a:cubicBezTo>
                      <a:pt x="70" y="338"/>
                      <a:pt x="71" y="332"/>
                      <a:pt x="73" y="305"/>
                    </a:cubicBezTo>
                    <a:cubicBezTo>
                      <a:pt x="74" y="303"/>
                      <a:pt x="71" y="344"/>
                      <a:pt x="72" y="353"/>
                    </a:cubicBezTo>
                    <a:cubicBezTo>
                      <a:pt x="73" y="365"/>
                      <a:pt x="92" y="356"/>
                      <a:pt x="91" y="347"/>
                    </a:cubicBezTo>
                    <a:cubicBezTo>
                      <a:pt x="84" y="263"/>
                      <a:pt x="120" y="254"/>
                      <a:pt x="119" y="257"/>
                    </a:cubicBezTo>
                    <a:cubicBezTo>
                      <a:pt x="95" y="290"/>
                      <a:pt x="108" y="345"/>
                      <a:pt x="111" y="344"/>
                    </a:cubicBezTo>
                    <a:cubicBezTo>
                      <a:pt x="117" y="342"/>
                      <a:pt x="125" y="343"/>
                      <a:pt x="122" y="336"/>
                    </a:cubicBezTo>
                    <a:cubicBezTo>
                      <a:pt x="99" y="278"/>
                      <a:pt x="155" y="244"/>
                      <a:pt x="175" y="245"/>
                    </a:cubicBezTo>
                    <a:cubicBezTo>
                      <a:pt x="182" y="245"/>
                      <a:pt x="167" y="301"/>
                      <a:pt x="170" y="311"/>
                    </a:cubicBezTo>
                    <a:cubicBezTo>
                      <a:pt x="172" y="317"/>
                      <a:pt x="198" y="314"/>
                      <a:pt x="199" y="301"/>
                    </a:cubicBezTo>
                    <a:cubicBezTo>
                      <a:pt x="209" y="235"/>
                      <a:pt x="224" y="232"/>
                      <a:pt x="232" y="228"/>
                    </a:cubicBezTo>
                    <a:cubicBezTo>
                      <a:pt x="283" y="207"/>
                      <a:pt x="356" y="250"/>
                      <a:pt x="272" y="286"/>
                    </a:cubicBezTo>
                    <a:cubicBezTo>
                      <a:pt x="266" y="288"/>
                      <a:pt x="274" y="302"/>
                      <a:pt x="280" y="299"/>
                    </a:cubicBezTo>
                    <a:cubicBezTo>
                      <a:pt x="404" y="241"/>
                      <a:pt x="358" y="296"/>
                      <a:pt x="308" y="331"/>
                    </a:cubicBezTo>
                    <a:cubicBezTo>
                      <a:pt x="301" y="336"/>
                      <a:pt x="313" y="351"/>
                      <a:pt x="323" y="345"/>
                    </a:cubicBezTo>
                    <a:cubicBezTo>
                      <a:pt x="331" y="339"/>
                      <a:pt x="340" y="328"/>
                      <a:pt x="342" y="329"/>
                    </a:cubicBezTo>
                    <a:cubicBezTo>
                      <a:pt x="346" y="330"/>
                      <a:pt x="339" y="328"/>
                      <a:pt x="337" y="351"/>
                    </a:cubicBezTo>
                    <a:cubicBezTo>
                      <a:pt x="337" y="357"/>
                      <a:pt x="354" y="354"/>
                      <a:pt x="355" y="350"/>
                    </a:cubicBezTo>
                    <a:cubicBezTo>
                      <a:pt x="356" y="342"/>
                      <a:pt x="358" y="335"/>
                      <a:pt x="361" y="330"/>
                    </a:cubicBezTo>
                    <a:cubicBezTo>
                      <a:pt x="363" y="327"/>
                      <a:pt x="377" y="335"/>
                      <a:pt x="380" y="337"/>
                    </a:cubicBezTo>
                    <a:cubicBezTo>
                      <a:pt x="385" y="341"/>
                      <a:pt x="394" y="326"/>
                      <a:pt x="388" y="321"/>
                    </a:cubicBezTo>
                    <a:cubicBezTo>
                      <a:pt x="380" y="314"/>
                      <a:pt x="390" y="273"/>
                      <a:pt x="418" y="283"/>
                    </a:cubicBezTo>
                    <a:cubicBezTo>
                      <a:pt x="422" y="285"/>
                      <a:pt x="459" y="292"/>
                      <a:pt x="451" y="281"/>
                    </a:cubicBezTo>
                    <a:cubicBezTo>
                      <a:pt x="430" y="255"/>
                      <a:pt x="472" y="219"/>
                      <a:pt x="492" y="275"/>
                    </a:cubicBezTo>
                    <a:cubicBezTo>
                      <a:pt x="497" y="289"/>
                      <a:pt x="514" y="290"/>
                      <a:pt x="522" y="297"/>
                    </a:cubicBezTo>
                    <a:cubicBezTo>
                      <a:pt x="527" y="303"/>
                      <a:pt x="543" y="313"/>
                      <a:pt x="552" y="305"/>
                    </a:cubicBezTo>
                    <a:cubicBezTo>
                      <a:pt x="593" y="261"/>
                      <a:pt x="622" y="264"/>
                      <a:pt x="620" y="324"/>
                    </a:cubicBezTo>
                    <a:cubicBezTo>
                      <a:pt x="620" y="335"/>
                      <a:pt x="659" y="322"/>
                      <a:pt x="657" y="300"/>
                    </a:cubicBezTo>
                    <a:cubicBezTo>
                      <a:pt x="656" y="290"/>
                      <a:pt x="650" y="279"/>
                      <a:pt x="644" y="269"/>
                    </a:cubicBezTo>
                    <a:cubicBezTo>
                      <a:pt x="636" y="257"/>
                      <a:pt x="667" y="273"/>
                      <a:pt x="673" y="277"/>
                    </a:cubicBezTo>
                    <a:cubicBezTo>
                      <a:pt x="684" y="284"/>
                      <a:pt x="693" y="269"/>
                      <a:pt x="681"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69" name="Freeform 222">
                <a:extLst>
                  <a:ext uri="{FF2B5EF4-FFF2-40B4-BE49-F238E27FC236}">
                    <a16:creationId xmlns:a16="http://schemas.microsoft.com/office/drawing/2014/main" id="{9EEA031B-5962-46F0-BBCB-A6F314821875}"/>
                  </a:ext>
                </a:extLst>
              </p:cNvPr>
              <p:cNvSpPr>
                <a:spLocks/>
              </p:cNvSpPr>
              <p:nvPr/>
            </p:nvSpPr>
            <p:spPr bwMode="gray">
              <a:xfrm>
                <a:off x="1183" y="3235"/>
                <a:ext cx="1175" cy="527"/>
              </a:xfrm>
              <a:custGeom>
                <a:avLst/>
                <a:gdLst>
                  <a:gd name="T0" fmla="*/ 1068 w 1072"/>
                  <a:gd name="T1" fmla="*/ 1 h 481"/>
                  <a:gd name="T2" fmla="*/ 871 w 1072"/>
                  <a:gd name="T3" fmla="*/ 38 h 481"/>
                  <a:gd name="T4" fmla="*/ 728 w 1072"/>
                  <a:gd name="T5" fmla="*/ 116 h 481"/>
                  <a:gd name="T6" fmla="*/ 599 w 1072"/>
                  <a:gd name="T7" fmla="*/ 242 h 481"/>
                  <a:gd name="T8" fmla="*/ 443 w 1072"/>
                  <a:gd name="T9" fmla="*/ 334 h 481"/>
                  <a:gd name="T10" fmla="*/ 361 w 1072"/>
                  <a:gd name="T11" fmla="*/ 328 h 481"/>
                  <a:gd name="T12" fmla="*/ 277 w 1072"/>
                  <a:gd name="T13" fmla="*/ 295 h 481"/>
                  <a:gd name="T14" fmla="*/ 125 w 1072"/>
                  <a:gd name="T15" fmla="*/ 339 h 481"/>
                  <a:gd name="T16" fmla="*/ 37 w 1072"/>
                  <a:gd name="T17" fmla="*/ 427 h 481"/>
                  <a:gd name="T18" fmla="*/ 83 w 1072"/>
                  <a:gd name="T19" fmla="*/ 382 h 481"/>
                  <a:gd name="T20" fmla="*/ 235 w 1072"/>
                  <a:gd name="T21" fmla="*/ 308 h 481"/>
                  <a:gd name="T22" fmla="*/ 336 w 1072"/>
                  <a:gd name="T23" fmla="*/ 326 h 481"/>
                  <a:gd name="T24" fmla="*/ 389 w 1072"/>
                  <a:gd name="T25" fmla="*/ 353 h 481"/>
                  <a:gd name="T26" fmla="*/ 449 w 1072"/>
                  <a:gd name="T27" fmla="*/ 348 h 481"/>
                  <a:gd name="T28" fmla="*/ 825 w 1072"/>
                  <a:gd name="T29" fmla="*/ 77 h 481"/>
                  <a:gd name="T30" fmla="*/ 1072 w 1072"/>
                  <a:gd name="T31" fmla="*/ 1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2" h="481">
                    <a:moveTo>
                      <a:pt x="1068" y="1"/>
                    </a:moveTo>
                    <a:cubicBezTo>
                      <a:pt x="1037" y="0"/>
                      <a:pt x="964" y="7"/>
                      <a:pt x="871" y="38"/>
                    </a:cubicBezTo>
                    <a:cubicBezTo>
                      <a:pt x="825" y="54"/>
                      <a:pt x="774" y="78"/>
                      <a:pt x="728" y="116"/>
                    </a:cubicBezTo>
                    <a:cubicBezTo>
                      <a:pt x="683" y="155"/>
                      <a:pt x="644" y="201"/>
                      <a:pt x="599" y="242"/>
                    </a:cubicBezTo>
                    <a:cubicBezTo>
                      <a:pt x="554" y="284"/>
                      <a:pt x="501" y="317"/>
                      <a:pt x="443" y="334"/>
                    </a:cubicBezTo>
                    <a:cubicBezTo>
                      <a:pt x="414" y="342"/>
                      <a:pt x="385" y="345"/>
                      <a:pt x="361" y="328"/>
                    </a:cubicBezTo>
                    <a:cubicBezTo>
                      <a:pt x="339" y="311"/>
                      <a:pt x="308" y="293"/>
                      <a:pt x="277" y="295"/>
                    </a:cubicBezTo>
                    <a:cubicBezTo>
                      <a:pt x="219" y="294"/>
                      <a:pt x="163" y="309"/>
                      <a:pt x="125" y="339"/>
                    </a:cubicBezTo>
                    <a:cubicBezTo>
                      <a:pt x="85" y="367"/>
                      <a:pt x="57" y="400"/>
                      <a:pt x="37" y="427"/>
                    </a:cubicBezTo>
                    <a:cubicBezTo>
                      <a:pt x="0" y="481"/>
                      <a:pt x="19" y="448"/>
                      <a:pt x="83" y="382"/>
                    </a:cubicBezTo>
                    <a:cubicBezTo>
                      <a:pt x="116" y="352"/>
                      <a:pt x="166" y="312"/>
                      <a:pt x="235" y="308"/>
                    </a:cubicBezTo>
                    <a:cubicBezTo>
                      <a:pt x="268" y="306"/>
                      <a:pt x="306" y="302"/>
                      <a:pt x="336" y="326"/>
                    </a:cubicBezTo>
                    <a:cubicBezTo>
                      <a:pt x="351" y="336"/>
                      <a:pt x="367" y="350"/>
                      <a:pt x="389" y="353"/>
                    </a:cubicBezTo>
                    <a:cubicBezTo>
                      <a:pt x="409" y="356"/>
                      <a:pt x="430" y="353"/>
                      <a:pt x="449" y="348"/>
                    </a:cubicBezTo>
                    <a:cubicBezTo>
                      <a:pt x="616" y="307"/>
                      <a:pt x="697" y="125"/>
                      <a:pt x="825" y="77"/>
                    </a:cubicBezTo>
                    <a:cubicBezTo>
                      <a:pt x="949" y="22"/>
                      <a:pt x="1052" y="17"/>
                      <a:pt x="107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0" name="Freeform 223">
                <a:extLst>
                  <a:ext uri="{FF2B5EF4-FFF2-40B4-BE49-F238E27FC236}">
                    <a16:creationId xmlns:a16="http://schemas.microsoft.com/office/drawing/2014/main" id="{F5527E3F-2C29-4F61-B25E-0E7DE7407408}"/>
                  </a:ext>
                </a:extLst>
              </p:cNvPr>
              <p:cNvSpPr>
                <a:spLocks/>
              </p:cNvSpPr>
              <p:nvPr/>
            </p:nvSpPr>
            <p:spPr bwMode="gray">
              <a:xfrm>
                <a:off x="2913" y="3189"/>
                <a:ext cx="1133" cy="557"/>
              </a:xfrm>
              <a:custGeom>
                <a:avLst/>
                <a:gdLst>
                  <a:gd name="T0" fmla="*/ 0 w 1034"/>
                  <a:gd name="T1" fmla="*/ 16 h 508"/>
                  <a:gd name="T2" fmla="*/ 173 w 1034"/>
                  <a:gd name="T3" fmla="*/ 85 h 508"/>
                  <a:gd name="T4" fmla="*/ 322 w 1034"/>
                  <a:gd name="T5" fmla="*/ 105 h 508"/>
                  <a:gd name="T6" fmla="*/ 470 w 1034"/>
                  <a:gd name="T7" fmla="*/ 168 h 508"/>
                  <a:gd name="T8" fmla="*/ 602 w 1034"/>
                  <a:gd name="T9" fmla="*/ 279 h 508"/>
                  <a:gd name="T10" fmla="*/ 665 w 1034"/>
                  <a:gd name="T11" fmla="*/ 341 h 508"/>
                  <a:gd name="T12" fmla="*/ 747 w 1034"/>
                  <a:gd name="T13" fmla="*/ 364 h 508"/>
                  <a:gd name="T14" fmla="*/ 989 w 1034"/>
                  <a:gd name="T15" fmla="*/ 467 h 508"/>
                  <a:gd name="T16" fmla="*/ 941 w 1034"/>
                  <a:gd name="T17" fmla="*/ 427 h 508"/>
                  <a:gd name="T18" fmla="*/ 789 w 1034"/>
                  <a:gd name="T19" fmla="*/ 360 h 508"/>
                  <a:gd name="T20" fmla="*/ 690 w 1034"/>
                  <a:gd name="T21" fmla="*/ 339 h 508"/>
                  <a:gd name="T22" fmla="*/ 611 w 1034"/>
                  <a:gd name="T23" fmla="*/ 268 h 508"/>
                  <a:gd name="T24" fmla="*/ 433 w 1034"/>
                  <a:gd name="T25" fmla="*/ 126 h 508"/>
                  <a:gd name="T26" fmla="*/ 229 w 1034"/>
                  <a:gd name="T27" fmla="*/ 77 h 508"/>
                  <a:gd name="T28" fmla="*/ 78 w 1034"/>
                  <a:gd name="T29" fmla="*/ 29 h 508"/>
                  <a:gd name="T30" fmla="*/ 1 w 1034"/>
                  <a:gd name="T3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4" h="508">
                    <a:moveTo>
                      <a:pt x="0" y="16"/>
                    </a:moveTo>
                    <a:cubicBezTo>
                      <a:pt x="27" y="26"/>
                      <a:pt x="86" y="54"/>
                      <a:pt x="173" y="85"/>
                    </a:cubicBezTo>
                    <a:cubicBezTo>
                      <a:pt x="219" y="100"/>
                      <a:pt x="271" y="97"/>
                      <a:pt x="322" y="105"/>
                    </a:cubicBezTo>
                    <a:cubicBezTo>
                      <a:pt x="372" y="113"/>
                      <a:pt x="423" y="138"/>
                      <a:pt x="470" y="168"/>
                    </a:cubicBezTo>
                    <a:cubicBezTo>
                      <a:pt x="518" y="199"/>
                      <a:pt x="563" y="237"/>
                      <a:pt x="602" y="279"/>
                    </a:cubicBezTo>
                    <a:cubicBezTo>
                      <a:pt x="621" y="299"/>
                      <a:pt x="638" y="326"/>
                      <a:pt x="665" y="341"/>
                    </a:cubicBezTo>
                    <a:cubicBezTo>
                      <a:pt x="691" y="357"/>
                      <a:pt x="721" y="361"/>
                      <a:pt x="747" y="364"/>
                    </a:cubicBezTo>
                    <a:cubicBezTo>
                      <a:pt x="854" y="375"/>
                      <a:pt x="938" y="428"/>
                      <a:pt x="989" y="467"/>
                    </a:cubicBezTo>
                    <a:cubicBezTo>
                      <a:pt x="1034" y="508"/>
                      <a:pt x="1014" y="479"/>
                      <a:pt x="941" y="427"/>
                    </a:cubicBezTo>
                    <a:cubicBezTo>
                      <a:pt x="904" y="403"/>
                      <a:pt x="853" y="375"/>
                      <a:pt x="789" y="360"/>
                    </a:cubicBezTo>
                    <a:cubicBezTo>
                      <a:pt x="757" y="353"/>
                      <a:pt x="722" y="352"/>
                      <a:pt x="690" y="339"/>
                    </a:cubicBezTo>
                    <a:cubicBezTo>
                      <a:pt x="657" y="328"/>
                      <a:pt x="636" y="296"/>
                      <a:pt x="611" y="268"/>
                    </a:cubicBezTo>
                    <a:cubicBezTo>
                      <a:pt x="561" y="212"/>
                      <a:pt x="499" y="162"/>
                      <a:pt x="433" y="126"/>
                    </a:cubicBezTo>
                    <a:cubicBezTo>
                      <a:pt x="368" y="87"/>
                      <a:pt x="292" y="81"/>
                      <a:pt x="229" y="77"/>
                    </a:cubicBezTo>
                    <a:cubicBezTo>
                      <a:pt x="167" y="71"/>
                      <a:pt x="117" y="42"/>
                      <a:pt x="78" y="29"/>
                    </a:cubicBezTo>
                    <a:cubicBezTo>
                      <a:pt x="39" y="13"/>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1" name="Freeform 224">
                <a:extLst>
                  <a:ext uri="{FF2B5EF4-FFF2-40B4-BE49-F238E27FC236}">
                    <a16:creationId xmlns:a16="http://schemas.microsoft.com/office/drawing/2014/main" id="{FE9923E6-40C1-4AA7-80E7-38ABB0C641E7}"/>
                  </a:ext>
                </a:extLst>
              </p:cNvPr>
              <p:cNvSpPr>
                <a:spLocks/>
              </p:cNvSpPr>
              <p:nvPr/>
            </p:nvSpPr>
            <p:spPr bwMode="gray">
              <a:xfrm>
                <a:off x="1680" y="3311"/>
                <a:ext cx="398" cy="482"/>
              </a:xfrm>
              <a:custGeom>
                <a:avLst/>
                <a:gdLst>
                  <a:gd name="T0" fmla="*/ 354 w 363"/>
                  <a:gd name="T1" fmla="*/ 0 h 440"/>
                  <a:gd name="T2" fmla="*/ 276 w 363"/>
                  <a:gd name="T3" fmla="*/ 64 h 440"/>
                  <a:gd name="T4" fmla="*/ 253 w 363"/>
                  <a:gd name="T5" fmla="*/ 144 h 440"/>
                  <a:gd name="T6" fmla="*/ 252 w 363"/>
                  <a:gd name="T7" fmla="*/ 229 h 440"/>
                  <a:gd name="T8" fmla="*/ 133 w 363"/>
                  <a:gd name="T9" fmla="*/ 340 h 440"/>
                  <a:gd name="T10" fmla="*/ 17 w 363"/>
                  <a:gd name="T11" fmla="*/ 413 h 440"/>
                  <a:gd name="T12" fmla="*/ 42 w 363"/>
                  <a:gd name="T13" fmla="*/ 396 h 440"/>
                  <a:gd name="T14" fmla="*/ 117 w 363"/>
                  <a:gd name="T15" fmla="*/ 358 h 440"/>
                  <a:gd name="T16" fmla="*/ 218 w 363"/>
                  <a:gd name="T17" fmla="*/ 309 h 440"/>
                  <a:gd name="T18" fmla="*/ 273 w 363"/>
                  <a:gd name="T19" fmla="*/ 204 h 440"/>
                  <a:gd name="T20" fmla="*/ 281 w 363"/>
                  <a:gd name="T21" fmla="*/ 97 h 440"/>
                  <a:gd name="T22" fmla="*/ 363 w 363"/>
                  <a:gd name="T23" fmla="*/ 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440">
                    <a:moveTo>
                      <a:pt x="354" y="0"/>
                    </a:moveTo>
                    <a:cubicBezTo>
                      <a:pt x="339" y="3"/>
                      <a:pt x="303" y="20"/>
                      <a:pt x="276" y="64"/>
                    </a:cubicBezTo>
                    <a:cubicBezTo>
                      <a:pt x="263" y="85"/>
                      <a:pt x="254" y="113"/>
                      <a:pt x="253" y="144"/>
                    </a:cubicBezTo>
                    <a:cubicBezTo>
                      <a:pt x="252" y="173"/>
                      <a:pt x="258" y="203"/>
                      <a:pt x="252" y="229"/>
                    </a:cubicBezTo>
                    <a:cubicBezTo>
                      <a:pt x="240" y="284"/>
                      <a:pt x="184" y="320"/>
                      <a:pt x="133" y="340"/>
                    </a:cubicBezTo>
                    <a:cubicBezTo>
                      <a:pt x="81" y="361"/>
                      <a:pt x="36" y="386"/>
                      <a:pt x="17" y="413"/>
                    </a:cubicBezTo>
                    <a:cubicBezTo>
                      <a:pt x="0" y="440"/>
                      <a:pt x="7" y="422"/>
                      <a:pt x="42" y="396"/>
                    </a:cubicBezTo>
                    <a:cubicBezTo>
                      <a:pt x="60" y="383"/>
                      <a:pt x="86" y="370"/>
                      <a:pt x="117" y="358"/>
                    </a:cubicBezTo>
                    <a:cubicBezTo>
                      <a:pt x="148" y="346"/>
                      <a:pt x="186" y="334"/>
                      <a:pt x="218" y="309"/>
                    </a:cubicBezTo>
                    <a:cubicBezTo>
                      <a:pt x="249" y="284"/>
                      <a:pt x="273" y="245"/>
                      <a:pt x="273" y="204"/>
                    </a:cubicBezTo>
                    <a:cubicBezTo>
                      <a:pt x="272" y="164"/>
                      <a:pt x="268" y="127"/>
                      <a:pt x="281" y="97"/>
                    </a:cubicBezTo>
                    <a:cubicBezTo>
                      <a:pt x="305" y="35"/>
                      <a:pt x="355" y="14"/>
                      <a:pt x="36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2" name="Freeform 225">
                <a:extLst>
                  <a:ext uri="{FF2B5EF4-FFF2-40B4-BE49-F238E27FC236}">
                    <a16:creationId xmlns:a16="http://schemas.microsoft.com/office/drawing/2014/main" id="{054DF115-8EBB-4A1E-BAC1-3148B862CE50}"/>
                  </a:ext>
                </a:extLst>
              </p:cNvPr>
              <p:cNvSpPr>
                <a:spLocks/>
              </p:cNvSpPr>
              <p:nvPr/>
            </p:nvSpPr>
            <p:spPr bwMode="gray">
              <a:xfrm>
                <a:off x="1674" y="3587"/>
                <a:ext cx="90" cy="249"/>
              </a:xfrm>
              <a:custGeom>
                <a:avLst/>
                <a:gdLst>
                  <a:gd name="T0" fmla="*/ 44 w 82"/>
                  <a:gd name="T1" fmla="*/ 2 h 227"/>
                  <a:gd name="T2" fmla="*/ 9 w 82"/>
                  <a:gd name="T3" fmla="*/ 28 h 227"/>
                  <a:gd name="T4" fmla="*/ 20 w 82"/>
                  <a:gd name="T5" fmla="*/ 100 h 227"/>
                  <a:gd name="T6" fmla="*/ 65 w 82"/>
                  <a:gd name="T7" fmla="*/ 159 h 227"/>
                  <a:gd name="T8" fmla="*/ 79 w 82"/>
                  <a:gd name="T9" fmla="*/ 215 h 227"/>
                  <a:gd name="T10" fmla="*/ 80 w 82"/>
                  <a:gd name="T11" fmla="*/ 201 h 227"/>
                  <a:gd name="T12" fmla="*/ 51 w 82"/>
                  <a:gd name="T13" fmla="*/ 125 h 227"/>
                  <a:gd name="T14" fmla="*/ 18 w 82"/>
                  <a:gd name="T15" fmla="*/ 42 h 227"/>
                  <a:gd name="T16" fmla="*/ 48 w 82"/>
                  <a:gd name="T17" fmla="*/ 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27">
                    <a:moveTo>
                      <a:pt x="44" y="2"/>
                    </a:moveTo>
                    <a:cubicBezTo>
                      <a:pt x="38" y="0"/>
                      <a:pt x="18" y="5"/>
                      <a:pt x="9" y="28"/>
                    </a:cubicBezTo>
                    <a:cubicBezTo>
                      <a:pt x="0" y="50"/>
                      <a:pt x="7" y="78"/>
                      <a:pt x="20" y="100"/>
                    </a:cubicBezTo>
                    <a:cubicBezTo>
                      <a:pt x="32" y="125"/>
                      <a:pt x="57" y="139"/>
                      <a:pt x="65" y="159"/>
                    </a:cubicBezTo>
                    <a:cubicBezTo>
                      <a:pt x="73" y="180"/>
                      <a:pt x="76" y="201"/>
                      <a:pt x="79" y="215"/>
                    </a:cubicBezTo>
                    <a:cubicBezTo>
                      <a:pt x="82" y="227"/>
                      <a:pt x="82" y="220"/>
                      <a:pt x="80" y="201"/>
                    </a:cubicBezTo>
                    <a:cubicBezTo>
                      <a:pt x="78" y="184"/>
                      <a:pt x="76" y="148"/>
                      <a:pt x="51" y="125"/>
                    </a:cubicBezTo>
                    <a:cubicBezTo>
                      <a:pt x="29" y="102"/>
                      <a:pt x="14" y="68"/>
                      <a:pt x="18" y="42"/>
                    </a:cubicBezTo>
                    <a:cubicBezTo>
                      <a:pt x="22" y="15"/>
                      <a:pt x="45" y="10"/>
                      <a:pt x="48"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3" name="Freeform 226">
                <a:extLst>
                  <a:ext uri="{FF2B5EF4-FFF2-40B4-BE49-F238E27FC236}">
                    <a16:creationId xmlns:a16="http://schemas.microsoft.com/office/drawing/2014/main" id="{5B7F264B-F13C-4CF5-904D-5A3F6E2A9E4E}"/>
                  </a:ext>
                </a:extLst>
              </p:cNvPr>
              <p:cNvSpPr>
                <a:spLocks/>
              </p:cNvSpPr>
              <p:nvPr/>
            </p:nvSpPr>
            <p:spPr bwMode="gray">
              <a:xfrm>
                <a:off x="2062" y="3300"/>
                <a:ext cx="57" cy="377"/>
              </a:xfrm>
              <a:custGeom>
                <a:avLst/>
                <a:gdLst>
                  <a:gd name="T0" fmla="*/ 44 w 52"/>
                  <a:gd name="T1" fmla="*/ 0 h 344"/>
                  <a:gd name="T2" fmla="*/ 9 w 52"/>
                  <a:gd name="T3" fmla="*/ 48 h 344"/>
                  <a:gd name="T4" fmla="*/ 14 w 52"/>
                  <a:gd name="T5" fmla="*/ 149 h 344"/>
                  <a:gd name="T6" fmla="*/ 37 w 52"/>
                  <a:gd name="T7" fmla="*/ 252 h 344"/>
                  <a:gd name="T8" fmla="*/ 18 w 52"/>
                  <a:gd name="T9" fmla="*/ 329 h 344"/>
                  <a:gd name="T10" fmla="*/ 31 w 52"/>
                  <a:gd name="T11" fmla="*/ 315 h 344"/>
                  <a:gd name="T12" fmla="*/ 37 w 52"/>
                  <a:gd name="T13" fmla="*/ 198 h 344"/>
                  <a:gd name="T14" fmla="*/ 18 w 52"/>
                  <a:gd name="T15" fmla="*/ 67 h 344"/>
                  <a:gd name="T16" fmla="*/ 52 w 52"/>
                  <a:gd name="T17" fmla="*/ 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4">
                    <a:moveTo>
                      <a:pt x="44" y="0"/>
                    </a:moveTo>
                    <a:cubicBezTo>
                      <a:pt x="35" y="3"/>
                      <a:pt x="17" y="19"/>
                      <a:pt x="9" y="48"/>
                    </a:cubicBezTo>
                    <a:cubicBezTo>
                      <a:pt x="0" y="77"/>
                      <a:pt x="5" y="114"/>
                      <a:pt x="14" y="149"/>
                    </a:cubicBezTo>
                    <a:cubicBezTo>
                      <a:pt x="23" y="184"/>
                      <a:pt x="35" y="219"/>
                      <a:pt x="37" y="252"/>
                    </a:cubicBezTo>
                    <a:cubicBezTo>
                      <a:pt x="41" y="284"/>
                      <a:pt x="31" y="313"/>
                      <a:pt x="18" y="329"/>
                    </a:cubicBezTo>
                    <a:cubicBezTo>
                      <a:pt x="5" y="344"/>
                      <a:pt x="16" y="339"/>
                      <a:pt x="31" y="315"/>
                    </a:cubicBezTo>
                    <a:cubicBezTo>
                      <a:pt x="48" y="290"/>
                      <a:pt x="49" y="243"/>
                      <a:pt x="37" y="198"/>
                    </a:cubicBezTo>
                    <a:cubicBezTo>
                      <a:pt x="27" y="153"/>
                      <a:pt x="13" y="105"/>
                      <a:pt x="18" y="67"/>
                    </a:cubicBezTo>
                    <a:cubicBezTo>
                      <a:pt x="22" y="27"/>
                      <a:pt x="46" y="8"/>
                      <a:pt x="5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4" name="Freeform 227">
                <a:extLst>
                  <a:ext uri="{FF2B5EF4-FFF2-40B4-BE49-F238E27FC236}">
                    <a16:creationId xmlns:a16="http://schemas.microsoft.com/office/drawing/2014/main" id="{D5D40A05-F67D-4E4C-B78D-DA952A8EED70}"/>
                  </a:ext>
                </a:extLst>
              </p:cNvPr>
              <p:cNvSpPr>
                <a:spLocks/>
              </p:cNvSpPr>
              <p:nvPr/>
            </p:nvSpPr>
            <p:spPr bwMode="gray">
              <a:xfrm>
                <a:off x="1493" y="3496"/>
                <a:ext cx="478" cy="212"/>
              </a:xfrm>
              <a:custGeom>
                <a:avLst/>
                <a:gdLst>
                  <a:gd name="T0" fmla="*/ 429 w 436"/>
                  <a:gd name="T1" fmla="*/ 0 h 193"/>
                  <a:gd name="T2" fmla="*/ 261 w 436"/>
                  <a:gd name="T3" fmla="*/ 122 h 193"/>
                  <a:gd name="T4" fmla="*/ 25 w 436"/>
                  <a:gd name="T5" fmla="*/ 189 h 193"/>
                  <a:gd name="T6" fmla="*/ 51 w 436"/>
                  <a:gd name="T7" fmla="*/ 192 h 193"/>
                  <a:gd name="T8" fmla="*/ 205 w 436"/>
                  <a:gd name="T9" fmla="*/ 168 h 193"/>
                  <a:gd name="T10" fmla="*/ 354 w 436"/>
                  <a:gd name="T11" fmla="*/ 64 h 193"/>
                  <a:gd name="T12" fmla="*/ 436 w 436"/>
                  <a:gd name="T13" fmla="*/ 8 h 193"/>
                </a:gdLst>
                <a:ahLst/>
                <a:cxnLst>
                  <a:cxn ang="0">
                    <a:pos x="T0" y="T1"/>
                  </a:cxn>
                  <a:cxn ang="0">
                    <a:pos x="T2" y="T3"/>
                  </a:cxn>
                  <a:cxn ang="0">
                    <a:pos x="T4" y="T5"/>
                  </a:cxn>
                  <a:cxn ang="0">
                    <a:pos x="T6" y="T7"/>
                  </a:cxn>
                  <a:cxn ang="0">
                    <a:pos x="T8" y="T9"/>
                  </a:cxn>
                  <a:cxn ang="0">
                    <a:pos x="T10" y="T11"/>
                  </a:cxn>
                  <a:cxn ang="0">
                    <a:pos x="T12" y="T13"/>
                  </a:cxn>
                </a:cxnLst>
                <a:rect l="0" t="0" r="r" b="b"/>
                <a:pathLst>
                  <a:path w="436" h="193">
                    <a:moveTo>
                      <a:pt x="429" y="0"/>
                    </a:moveTo>
                    <a:cubicBezTo>
                      <a:pt x="404" y="4"/>
                      <a:pt x="335" y="64"/>
                      <a:pt x="261" y="122"/>
                    </a:cubicBezTo>
                    <a:cubicBezTo>
                      <a:pt x="188" y="188"/>
                      <a:pt x="77" y="187"/>
                      <a:pt x="25" y="189"/>
                    </a:cubicBezTo>
                    <a:cubicBezTo>
                      <a:pt x="0" y="190"/>
                      <a:pt x="14" y="191"/>
                      <a:pt x="51" y="192"/>
                    </a:cubicBezTo>
                    <a:cubicBezTo>
                      <a:pt x="86" y="191"/>
                      <a:pt x="147" y="193"/>
                      <a:pt x="205" y="168"/>
                    </a:cubicBezTo>
                    <a:cubicBezTo>
                      <a:pt x="262" y="140"/>
                      <a:pt x="312" y="96"/>
                      <a:pt x="354" y="64"/>
                    </a:cubicBezTo>
                    <a:cubicBezTo>
                      <a:pt x="395" y="31"/>
                      <a:pt x="428" y="10"/>
                      <a:pt x="43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5" name="Freeform 228">
                <a:extLst>
                  <a:ext uri="{FF2B5EF4-FFF2-40B4-BE49-F238E27FC236}">
                    <a16:creationId xmlns:a16="http://schemas.microsoft.com/office/drawing/2014/main" id="{1A9670AC-7EB3-4D32-B521-739C312B29BC}"/>
                  </a:ext>
                </a:extLst>
              </p:cNvPr>
              <p:cNvSpPr>
                <a:spLocks/>
              </p:cNvSpPr>
              <p:nvPr/>
            </p:nvSpPr>
            <p:spPr bwMode="gray">
              <a:xfrm>
                <a:off x="3449" y="3473"/>
                <a:ext cx="139" cy="438"/>
              </a:xfrm>
              <a:custGeom>
                <a:avLst/>
                <a:gdLst>
                  <a:gd name="T0" fmla="*/ 99 w 127"/>
                  <a:gd name="T1" fmla="*/ 0 h 399"/>
                  <a:gd name="T2" fmla="*/ 106 w 127"/>
                  <a:gd name="T3" fmla="*/ 66 h 399"/>
                  <a:gd name="T4" fmla="*/ 111 w 127"/>
                  <a:gd name="T5" fmla="*/ 175 h 399"/>
                  <a:gd name="T6" fmla="*/ 35 w 127"/>
                  <a:gd name="T7" fmla="*/ 368 h 399"/>
                  <a:gd name="T8" fmla="*/ 114 w 127"/>
                  <a:gd name="T9" fmla="*/ 236 h 399"/>
                  <a:gd name="T10" fmla="*/ 122 w 127"/>
                  <a:gd name="T11" fmla="*/ 82 h 399"/>
                  <a:gd name="T12" fmla="*/ 109 w 12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27" h="399">
                    <a:moveTo>
                      <a:pt x="99" y="0"/>
                    </a:moveTo>
                    <a:cubicBezTo>
                      <a:pt x="93" y="10"/>
                      <a:pt x="98" y="37"/>
                      <a:pt x="106" y="66"/>
                    </a:cubicBezTo>
                    <a:cubicBezTo>
                      <a:pt x="113" y="94"/>
                      <a:pt x="110" y="135"/>
                      <a:pt x="111" y="175"/>
                    </a:cubicBezTo>
                    <a:cubicBezTo>
                      <a:pt x="111" y="256"/>
                      <a:pt x="71" y="339"/>
                      <a:pt x="35" y="368"/>
                    </a:cubicBezTo>
                    <a:cubicBezTo>
                      <a:pt x="0" y="399"/>
                      <a:pt x="91" y="345"/>
                      <a:pt x="114" y="236"/>
                    </a:cubicBezTo>
                    <a:cubicBezTo>
                      <a:pt x="127" y="184"/>
                      <a:pt x="122" y="127"/>
                      <a:pt x="122" y="82"/>
                    </a:cubicBezTo>
                    <a:cubicBezTo>
                      <a:pt x="112" y="37"/>
                      <a:pt x="103" y="6"/>
                      <a:pt x="10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6" name="Freeform 229">
                <a:extLst>
                  <a:ext uri="{FF2B5EF4-FFF2-40B4-BE49-F238E27FC236}">
                    <a16:creationId xmlns:a16="http://schemas.microsoft.com/office/drawing/2014/main" id="{DDCD51F0-5DEB-4CF5-9995-4DF94AD1A8A4}"/>
                  </a:ext>
                </a:extLst>
              </p:cNvPr>
              <p:cNvSpPr>
                <a:spLocks/>
              </p:cNvSpPr>
              <p:nvPr/>
            </p:nvSpPr>
            <p:spPr bwMode="gray">
              <a:xfrm>
                <a:off x="3249" y="3277"/>
                <a:ext cx="497" cy="494"/>
              </a:xfrm>
              <a:custGeom>
                <a:avLst/>
                <a:gdLst>
                  <a:gd name="T0" fmla="*/ 0 w 453"/>
                  <a:gd name="T1" fmla="*/ 16 h 450"/>
                  <a:gd name="T2" fmla="*/ 79 w 453"/>
                  <a:gd name="T3" fmla="*/ 86 h 450"/>
                  <a:gd name="T4" fmla="*/ 127 w 453"/>
                  <a:gd name="T5" fmla="*/ 258 h 450"/>
                  <a:gd name="T6" fmla="*/ 172 w 453"/>
                  <a:gd name="T7" fmla="*/ 359 h 450"/>
                  <a:gd name="T8" fmla="*/ 265 w 453"/>
                  <a:gd name="T9" fmla="*/ 402 h 450"/>
                  <a:gd name="T10" fmla="*/ 417 w 453"/>
                  <a:gd name="T11" fmla="*/ 447 h 450"/>
                  <a:gd name="T12" fmla="*/ 383 w 453"/>
                  <a:gd name="T13" fmla="*/ 436 h 450"/>
                  <a:gd name="T14" fmla="*/ 292 w 453"/>
                  <a:gd name="T15" fmla="*/ 401 h 450"/>
                  <a:gd name="T16" fmla="*/ 180 w 453"/>
                  <a:gd name="T17" fmla="*/ 347 h 450"/>
                  <a:gd name="T18" fmla="*/ 147 w 453"/>
                  <a:gd name="T19" fmla="*/ 292 h 450"/>
                  <a:gd name="T20" fmla="*/ 142 w 453"/>
                  <a:gd name="T21" fmla="*/ 225 h 450"/>
                  <a:gd name="T22" fmla="*/ 110 w 453"/>
                  <a:gd name="T23" fmla="*/ 103 h 450"/>
                  <a:gd name="T24" fmla="*/ 4 w 453"/>
                  <a:gd name="T2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50">
                    <a:moveTo>
                      <a:pt x="0" y="16"/>
                    </a:moveTo>
                    <a:cubicBezTo>
                      <a:pt x="14" y="27"/>
                      <a:pt x="50" y="44"/>
                      <a:pt x="79" y="86"/>
                    </a:cubicBezTo>
                    <a:cubicBezTo>
                      <a:pt x="108" y="126"/>
                      <a:pt x="124" y="190"/>
                      <a:pt x="127" y="258"/>
                    </a:cubicBezTo>
                    <a:cubicBezTo>
                      <a:pt x="126" y="293"/>
                      <a:pt x="140" y="336"/>
                      <a:pt x="172" y="359"/>
                    </a:cubicBezTo>
                    <a:cubicBezTo>
                      <a:pt x="201" y="382"/>
                      <a:pt x="236" y="391"/>
                      <a:pt x="265" y="402"/>
                    </a:cubicBezTo>
                    <a:cubicBezTo>
                      <a:pt x="325" y="425"/>
                      <a:pt x="379" y="445"/>
                      <a:pt x="417" y="447"/>
                    </a:cubicBezTo>
                    <a:cubicBezTo>
                      <a:pt x="453" y="448"/>
                      <a:pt x="432" y="450"/>
                      <a:pt x="383" y="436"/>
                    </a:cubicBezTo>
                    <a:cubicBezTo>
                      <a:pt x="359" y="429"/>
                      <a:pt x="328" y="416"/>
                      <a:pt x="292" y="401"/>
                    </a:cubicBezTo>
                    <a:cubicBezTo>
                      <a:pt x="257" y="384"/>
                      <a:pt x="213" y="375"/>
                      <a:pt x="180" y="347"/>
                    </a:cubicBezTo>
                    <a:cubicBezTo>
                      <a:pt x="164" y="333"/>
                      <a:pt x="151" y="314"/>
                      <a:pt x="147" y="292"/>
                    </a:cubicBezTo>
                    <a:cubicBezTo>
                      <a:pt x="142" y="271"/>
                      <a:pt x="145" y="247"/>
                      <a:pt x="142" y="225"/>
                    </a:cubicBezTo>
                    <a:cubicBezTo>
                      <a:pt x="138" y="181"/>
                      <a:pt x="128" y="137"/>
                      <a:pt x="110" y="103"/>
                    </a:cubicBezTo>
                    <a:cubicBezTo>
                      <a:pt x="75" y="30"/>
                      <a:pt x="12" y="9"/>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7" name="Freeform 230">
                <a:extLst>
                  <a:ext uri="{FF2B5EF4-FFF2-40B4-BE49-F238E27FC236}">
                    <a16:creationId xmlns:a16="http://schemas.microsoft.com/office/drawing/2014/main" id="{DC9266AE-5F8D-4E0B-AE1A-6979A8ED736D}"/>
                  </a:ext>
                </a:extLst>
              </p:cNvPr>
              <p:cNvSpPr>
                <a:spLocks/>
              </p:cNvSpPr>
              <p:nvPr/>
            </p:nvSpPr>
            <p:spPr bwMode="gray">
              <a:xfrm>
                <a:off x="3384" y="3441"/>
                <a:ext cx="508" cy="325"/>
              </a:xfrm>
              <a:custGeom>
                <a:avLst/>
                <a:gdLst>
                  <a:gd name="T0" fmla="*/ 0 w 463"/>
                  <a:gd name="T1" fmla="*/ 10 h 296"/>
                  <a:gd name="T2" fmla="*/ 71 w 463"/>
                  <a:gd name="T3" fmla="*/ 56 h 296"/>
                  <a:gd name="T4" fmla="*/ 178 w 463"/>
                  <a:gd name="T5" fmla="*/ 159 h 296"/>
                  <a:gd name="T6" fmla="*/ 325 w 463"/>
                  <a:gd name="T7" fmla="*/ 230 h 296"/>
                  <a:gd name="T8" fmla="*/ 440 w 463"/>
                  <a:gd name="T9" fmla="*/ 278 h 296"/>
                  <a:gd name="T10" fmla="*/ 417 w 463"/>
                  <a:gd name="T11" fmla="*/ 260 h 296"/>
                  <a:gd name="T12" fmla="*/ 252 w 463"/>
                  <a:gd name="T13" fmla="*/ 196 h 296"/>
                  <a:gd name="T14" fmla="*/ 98 w 463"/>
                  <a:gd name="T15" fmla="*/ 63 h 296"/>
                  <a:gd name="T16" fmla="*/ 1 w 463"/>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296">
                    <a:moveTo>
                      <a:pt x="0" y="10"/>
                    </a:moveTo>
                    <a:cubicBezTo>
                      <a:pt x="12" y="17"/>
                      <a:pt x="40" y="29"/>
                      <a:pt x="71" y="56"/>
                    </a:cubicBezTo>
                    <a:cubicBezTo>
                      <a:pt x="103" y="82"/>
                      <a:pt x="137" y="122"/>
                      <a:pt x="178" y="159"/>
                    </a:cubicBezTo>
                    <a:cubicBezTo>
                      <a:pt x="219" y="199"/>
                      <a:pt x="277" y="217"/>
                      <a:pt x="325" y="230"/>
                    </a:cubicBezTo>
                    <a:cubicBezTo>
                      <a:pt x="374" y="244"/>
                      <a:pt x="415" y="260"/>
                      <a:pt x="440" y="278"/>
                    </a:cubicBezTo>
                    <a:cubicBezTo>
                      <a:pt x="463" y="296"/>
                      <a:pt x="453" y="282"/>
                      <a:pt x="417" y="260"/>
                    </a:cubicBezTo>
                    <a:cubicBezTo>
                      <a:pt x="382" y="237"/>
                      <a:pt x="316" y="223"/>
                      <a:pt x="252" y="196"/>
                    </a:cubicBezTo>
                    <a:cubicBezTo>
                      <a:pt x="187" y="168"/>
                      <a:pt x="143" y="102"/>
                      <a:pt x="98" y="63"/>
                    </a:cubicBezTo>
                    <a:cubicBezTo>
                      <a:pt x="55" y="20"/>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8" name="Freeform 231">
                <a:extLst>
                  <a:ext uri="{FF2B5EF4-FFF2-40B4-BE49-F238E27FC236}">
                    <a16:creationId xmlns:a16="http://schemas.microsoft.com/office/drawing/2014/main" id="{3C9D90B3-F3B6-49CB-92BB-CD0EB62B546D}"/>
                  </a:ext>
                </a:extLst>
              </p:cNvPr>
              <p:cNvSpPr>
                <a:spLocks/>
              </p:cNvSpPr>
              <p:nvPr/>
            </p:nvSpPr>
            <p:spPr bwMode="gray">
              <a:xfrm>
                <a:off x="1739" y="3649"/>
                <a:ext cx="175" cy="397"/>
              </a:xfrm>
              <a:custGeom>
                <a:avLst/>
                <a:gdLst>
                  <a:gd name="T0" fmla="*/ 153 w 160"/>
                  <a:gd name="T1" fmla="*/ 0 h 362"/>
                  <a:gd name="T2" fmla="*/ 81 w 160"/>
                  <a:gd name="T3" fmla="*/ 144 h 362"/>
                  <a:gd name="T4" fmla="*/ 21 w 160"/>
                  <a:gd name="T5" fmla="*/ 328 h 362"/>
                  <a:gd name="T6" fmla="*/ 75 w 160"/>
                  <a:gd name="T7" fmla="*/ 199 h 362"/>
                  <a:gd name="T8" fmla="*/ 118 w 160"/>
                  <a:gd name="T9" fmla="*/ 68 h 362"/>
                  <a:gd name="T10" fmla="*/ 160 w 160"/>
                  <a:gd name="T11" fmla="*/ 5 h 362"/>
                </a:gdLst>
                <a:ahLst/>
                <a:cxnLst>
                  <a:cxn ang="0">
                    <a:pos x="T0" y="T1"/>
                  </a:cxn>
                  <a:cxn ang="0">
                    <a:pos x="T2" y="T3"/>
                  </a:cxn>
                  <a:cxn ang="0">
                    <a:pos x="T4" y="T5"/>
                  </a:cxn>
                  <a:cxn ang="0">
                    <a:pos x="T6" y="T7"/>
                  </a:cxn>
                  <a:cxn ang="0">
                    <a:pos x="T8" y="T9"/>
                  </a:cxn>
                  <a:cxn ang="0">
                    <a:pos x="T10" y="T11"/>
                  </a:cxn>
                </a:cxnLst>
                <a:rect l="0" t="0" r="r" b="b"/>
                <a:pathLst>
                  <a:path w="160" h="362">
                    <a:moveTo>
                      <a:pt x="153" y="0"/>
                    </a:moveTo>
                    <a:cubicBezTo>
                      <a:pt x="137" y="10"/>
                      <a:pt x="98" y="71"/>
                      <a:pt x="81" y="144"/>
                    </a:cubicBezTo>
                    <a:cubicBezTo>
                      <a:pt x="64" y="216"/>
                      <a:pt x="44" y="293"/>
                      <a:pt x="21" y="328"/>
                    </a:cubicBezTo>
                    <a:cubicBezTo>
                      <a:pt x="0" y="362"/>
                      <a:pt x="54" y="294"/>
                      <a:pt x="75" y="199"/>
                    </a:cubicBezTo>
                    <a:cubicBezTo>
                      <a:pt x="87" y="153"/>
                      <a:pt x="100" y="104"/>
                      <a:pt x="118" y="68"/>
                    </a:cubicBezTo>
                    <a:cubicBezTo>
                      <a:pt x="135" y="31"/>
                      <a:pt x="155" y="8"/>
                      <a:pt x="16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9" name="Freeform 232">
                <a:extLst>
                  <a:ext uri="{FF2B5EF4-FFF2-40B4-BE49-F238E27FC236}">
                    <a16:creationId xmlns:a16="http://schemas.microsoft.com/office/drawing/2014/main" id="{AAFBF00E-FD5F-4153-8336-89F2E832D372}"/>
                  </a:ext>
                </a:extLst>
              </p:cNvPr>
              <p:cNvSpPr>
                <a:spLocks/>
              </p:cNvSpPr>
              <p:nvPr/>
            </p:nvSpPr>
            <p:spPr bwMode="gray">
              <a:xfrm>
                <a:off x="1474" y="3614"/>
                <a:ext cx="136" cy="303"/>
              </a:xfrm>
              <a:custGeom>
                <a:avLst/>
                <a:gdLst>
                  <a:gd name="T0" fmla="*/ 116 w 124"/>
                  <a:gd name="T1" fmla="*/ 0 h 276"/>
                  <a:gd name="T2" fmla="*/ 83 w 124"/>
                  <a:gd name="T3" fmla="*/ 40 h 276"/>
                  <a:gd name="T4" fmla="*/ 69 w 124"/>
                  <a:gd name="T5" fmla="*/ 82 h 276"/>
                  <a:gd name="T6" fmla="*/ 79 w 124"/>
                  <a:gd name="T7" fmla="*/ 129 h 276"/>
                  <a:gd name="T8" fmla="*/ 17 w 124"/>
                  <a:gd name="T9" fmla="*/ 270 h 276"/>
                  <a:gd name="T10" fmla="*/ 33 w 124"/>
                  <a:gd name="T11" fmla="*/ 263 h 276"/>
                  <a:gd name="T12" fmla="*/ 89 w 124"/>
                  <a:gd name="T13" fmla="*/ 175 h 276"/>
                  <a:gd name="T14" fmla="*/ 84 w 124"/>
                  <a:gd name="T15" fmla="*/ 57 h 276"/>
                  <a:gd name="T16" fmla="*/ 124 w 124"/>
                  <a:gd name="T17" fmla="*/ 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276">
                    <a:moveTo>
                      <a:pt x="116" y="0"/>
                    </a:moveTo>
                    <a:cubicBezTo>
                      <a:pt x="110" y="6"/>
                      <a:pt x="98" y="19"/>
                      <a:pt x="83" y="40"/>
                    </a:cubicBezTo>
                    <a:cubicBezTo>
                      <a:pt x="76" y="50"/>
                      <a:pt x="68" y="64"/>
                      <a:pt x="69" y="82"/>
                    </a:cubicBezTo>
                    <a:cubicBezTo>
                      <a:pt x="69" y="98"/>
                      <a:pt x="75" y="114"/>
                      <a:pt x="79" y="129"/>
                    </a:cubicBezTo>
                    <a:cubicBezTo>
                      <a:pt x="98" y="189"/>
                      <a:pt x="50" y="257"/>
                      <a:pt x="17" y="270"/>
                    </a:cubicBezTo>
                    <a:cubicBezTo>
                      <a:pt x="0" y="275"/>
                      <a:pt x="11" y="276"/>
                      <a:pt x="33" y="263"/>
                    </a:cubicBezTo>
                    <a:cubicBezTo>
                      <a:pt x="54" y="250"/>
                      <a:pt x="81" y="217"/>
                      <a:pt x="89" y="175"/>
                    </a:cubicBezTo>
                    <a:cubicBezTo>
                      <a:pt x="101" y="132"/>
                      <a:pt x="63" y="89"/>
                      <a:pt x="84" y="57"/>
                    </a:cubicBezTo>
                    <a:cubicBezTo>
                      <a:pt x="101" y="28"/>
                      <a:pt x="120" y="8"/>
                      <a:pt x="12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0" name="Freeform 233">
                <a:extLst>
                  <a:ext uri="{FF2B5EF4-FFF2-40B4-BE49-F238E27FC236}">
                    <a16:creationId xmlns:a16="http://schemas.microsoft.com/office/drawing/2014/main" id="{5B86DBC9-7098-4BF6-A5F2-ED7DBC535A93}"/>
                  </a:ext>
                </a:extLst>
              </p:cNvPr>
              <p:cNvSpPr>
                <a:spLocks/>
              </p:cNvSpPr>
              <p:nvPr/>
            </p:nvSpPr>
            <p:spPr bwMode="gray">
              <a:xfrm>
                <a:off x="1645" y="3629"/>
                <a:ext cx="144" cy="331"/>
              </a:xfrm>
              <a:custGeom>
                <a:avLst/>
                <a:gdLst>
                  <a:gd name="T0" fmla="*/ 120 w 131"/>
                  <a:gd name="T1" fmla="*/ 3 h 302"/>
                  <a:gd name="T2" fmla="*/ 109 w 131"/>
                  <a:gd name="T3" fmla="*/ 144 h 302"/>
                  <a:gd name="T4" fmla="*/ 51 w 131"/>
                  <a:gd name="T5" fmla="*/ 223 h 302"/>
                  <a:gd name="T6" fmla="*/ 6 w 131"/>
                  <a:gd name="T7" fmla="*/ 286 h 302"/>
                  <a:gd name="T8" fmla="*/ 16 w 131"/>
                  <a:gd name="T9" fmla="*/ 271 h 302"/>
                  <a:gd name="T10" fmla="*/ 90 w 131"/>
                  <a:gd name="T11" fmla="*/ 191 h 302"/>
                  <a:gd name="T12" fmla="*/ 130 w 131"/>
                  <a:gd name="T13" fmla="*/ 72 h 302"/>
                  <a:gd name="T14" fmla="*/ 128 w 131"/>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302">
                    <a:moveTo>
                      <a:pt x="120" y="3"/>
                    </a:moveTo>
                    <a:cubicBezTo>
                      <a:pt x="117" y="19"/>
                      <a:pt x="129" y="82"/>
                      <a:pt x="109" y="144"/>
                    </a:cubicBezTo>
                    <a:cubicBezTo>
                      <a:pt x="98" y="175"/>
                      <a:pt x="72" y="200"/>
                      <a:pt x="51" y="223"/>
                    </a:cubicBezTo>
                    <a:cubicBezTo>
                      <a:pt x="30" y="246"/>
                      <a:pt x="13" y="268"/>
                      <a:pt x="6" y="286"/>
                    </a:cubicBezTo>
                    <a:cubicBezTo>
                      <a:pt x="0" y="302"/>
                      <a:pt x="3" y="292"/>
                      <a:pt x="16" y="271"/>
                    </a:cubicBezTo>
                    <a:cubicBezTo>
                      <a:pt x="29" y="250"/>
                      <a:pt x="61" y="224"/>
                      <a:pt x="90" y="191"/>
                    </a:cubicBezTo>
                    <a:cubicBezTo>
                      <a:pt x="122" y="158"/>
                      <a:pt x="130" y="108"/>
                      <a:pt x="130" y="72"/>
                    </a:cubicBezTo>
                    <a:cubicBezTo>
                      <a:pt x="131" y="34"/>
                      <a:pt x="126" y="7"/>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1" name="Freeform 234">
                <a:extLst>
                  <a:ext uri="{FF2B5EF4-FFF2-40B4-BE49-F238E27FC236}">
                    <a16:creationId xmlns:a16="http://schemas.microsoft.com/office/drawing/2014/main" id="{70AF7EA5-2A71-47CC-B650-6F2788C4806E}"/>
                  </a:ext>
                </a:extLst>
              </p:cNvPr>
              <p:cNvSpPr>
                <a:spLocks/>
              </p:cNvSpPr>
              <p:nvPr/>
            </p:nvSpPr>
            <p:spPr bwMode="gray">
              <a:xfrm>
                <a:off x="1350" y="3602"/>
                <a:ext cx="224" cy="200"/>
              </a:xfrm>
              <a:custGeom>
                <a:avLst/>
                <a:gdLst>
                  <a:gd name="T0" fmla="*/ 202 w 205"/>
                  <a:gd name="T1" fmla="*/ 1 h 182"/>
                  <a:gd name="T2" fmla="*/ 158 w 205"/>
                  <a:gd name="T3" fmla="*/ 14 h 182"/>
                  <a:gd name="T4" fmla="*/ 110 w 205"/>
                  <a:gd name="T5" fmla="*/ 77 h 182"/>
                  <a:gd name="T6" fmla="*/ 69 w 205"/>
                  <a:gd name="T7" fmla="*/ 146 h 182"/>
                  <a:gd name="T8" fmla="*/ 14 w 205"/>
                  <a:gd name="T9" fmla="*/ 176 h 182"/>
                  <a:gd name="T10" fmla="*/ 28 w 205"/>
                  <a:gd name="T11" fmla="*/ 173 h 182"/>
                  <a:gd name="T12" fmla="*/ 100 w 205"/>
                  <a:gd name="T13" fmla="*/ 118 h 182"/>
                  <a:gd name="T14" fmla="*/ 153 w 205"/>
                  <a:gd name="T15" fmla="*/ 30 h 182"/>
                  <a:gd name="T16" fmla="*/ 205 w 205"/>
                  <a:gd name="T17"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82">
                    <a:moveTo>
                      <a:pt x="202" y="1"/>
                    </a:moveTo>
                    <a:cubicBezTo>
                      <a:pt x="195" y="0"/>
                      <a:pt x="178" y="2"/>
                      <a:pt x="158" y="14"/>
                    </a:cubicBezTo>
                    <a:cubicBezTo>
                      <a:pt x="138" y="26"/>
                      <a:pt x="121" y="51"/>
                      <a:pt x="110" y="77"/>
                    </a:cubicBezTo>
                    <a:cubicBezTo>
                      <a:pt x="100" y="103"/>
                      <a:pt x="89" y="130"/>
                      <a:pt x="69" y="146"/>
                    </a:cubicBezTo>
                    <a:cubicBezTo>
                      <a:pt x="50" y="163"/>
                      <a:pt x="28" y="170"/>
                      <a:pt x="14" y="176"/>
                    </a:cubicBezTo>
                    <a:cubicBezTo>
                      <a:pt x="0" y="182"/>
                      <a:pt x="8" y="180"/>
                      <a:pt x="28" y="173"/>
                    </a:cubicBezTo>
                    <a:cubicBezTo>
                      <a:pt x="48" y="167"/>
                      <a:pt x="82" y="152"/>
                      <a:pt x="100" y="118"/>
                    </a:cubicBezTo>
                    <a:cubicBezTo>
                      <a:pt x="117" y="86"/>
                      <a:pt x="129" y="49"/>
                      <a:pt x="153" y="30"/>
                    </a:cubicBezTo>
                    <a:cubicBezTo>
                      <a:pt x="177" y="10"/>
                      <a:pt x="200" y="8"/>
                      <a:pt x="20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2" name="Freeform 235">
                <a:extLst>
                  <a:ext uri="{FF2B5EF4-FFF2-40B4-BE49-F238E27FC236}">
                    <a16:creationId xmlns:a16="http://schemas.microsoft.com/office/drawing/2014/main" id="{186EA7F4-DB43-4E74-AD22-976CCB16AFD9}"/>
                  </a:ext>
                </a:extLst>
              </p:cNvPr>
              <p:cNvSpPr>
                <a:spLocks/>
              </p:cNvSpPr>
              <p:nvPr/>
            </p:nvSpPr>
            <p:spPr bwMode="gray">
              <a:xfrm>
                <a:off x="1903" y="3614"/>
                <a:ext cx="92" cy="403"/>
              </a:xfrm>
              <a:custGeom>
                <a:avLst/>
                <a:gdLst>
                  <a:gd name="T0" fmla="*/ 77 w 84"/>
                  <a:gd name="T1" fmla="*/ 0 h 367"/>
                  <a:gd name="T2" fmla="*/ 51 w 84"/>
                  <a:gd name="T3" fmla="*/ 56 h 367"/>
                  <a:gd name="T4" fmla="*/ 18 w 84"/>
                  <a:gd name="T5" fmla="*/ 153 h 367"/>
                  <a:gd name="T6" fmla="*/ 17 w 84"/>
                  <a:gd name="T7" fmla="*/ 267 h 367"/>
                  <a:gd name="T8" fmla="*/ 14 w 84"/>
                  <a:gd name="T9" fmla="*/ 352 h 367"/>
                  <a:gd name="T10" fmla="*/ 24 w 84"/>
                  <a:gd name="T11" fmla="*/ 334 h 367"/>
                  <a:gd name="T12" fmla="*/ 15 w 84"/>
                  <a:gd name="T13" fmla="*/ 210 h 367"/>
                  <a:gd name="T14" fmla="*/ 57 w 84"/>
                  <a:gd name="T15" fmla="*/ 75 h 367"/>
                  <a:gd name="T16" fmla="*/ 84 w 84"/>
                  <a:gd name="T17" fmla="*/ 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7">
                    <a:moveTo>
                      <a:pt x="77" y="0"/>
                    </a:moveTo>
                    <a:cubicBezTo>
                      <a:pt x="69" y="5"/>
                      <a:pt x="57" y="27"/>
                      <a:pt x="51" y="56"/>
                    </a:cubicBezTo>
                    <a:cubicBezTo>
                      <a:pt x="47" y="85"/>
                      <a:pt x="32" y="116"/>
                      <a:pt x="18" y="153"/>
                    </a:cubicBezTo>
                    <a:cubicBezTo>
                      <a:pt x="3" y="190"/>
                      <a:pt x="7" y="233"/>
                      <a:pt x="17" y="267"/>
                    </a:cubicBezTo>
                    <a:cubicBezTo>
                      <a:pt x="26" y="300"/>
                      <a:pt x="27" y="333"/>
                      <a:pt x="14" y="352"/>
                    </a:cubicBezTo>
                    <a:cubicBezTo>
                      <a:pt x="0" y="367"/>
                      <a:pt x="14" y="362"/>
                      <a:pt x="24" y="334"/>
                    </a:cubicBezTo>
                    <a:cubicBezTo>
                      <a:pt x="36" y="304"/>
                      <a:pt x="17" y="258"/>
                      <a:pt x="15" y="210"/>
                    </a:cubicBezTo>
                    <a:cubicBezTo>
                      <a:pt x="15" y="161"/>
                      <a:pt x="47" y="116"/>
                      <a:pt x="57" y="75"/>
                    </a:cubicBezTo>
                    <a:cubicBezTo>
                      <a:pt x="64" y="33"/>
                      <a:pt x="78" y="6"/>
                      <a:pt x="8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3" name="Freeform 236">
                <a:extLst>
                  <a:ext uri="{FF2B5EF4-FFF2-40B4-BE49-F238E27FC236}">
                    <a16:creationId xmlns:a16="http://schemas.microsoft.com/office/drawing/2014/main" id="{FAF731E0-04B9-483B-B910-CC07820A61DE}"/>
                  </a:ext>
                </a:extLst>
              </p:cNvPr>
              <p:cNvSpPr>
                <a:spLocks/>
              </p:cNvSpPr>
              <p:nvPr/>
            </p:nvSpPr>
            <p:spPr bwMode="gray">
              <a:xfrm>
                <a:off x="1661" y="3437"/>
                <a:ext cx="245" cy="122"/>
              </a:xfrm>
              <a:custGeom>
                <a:avLst/>
                <a:gdLst>
                  <a:gd name="T0" fmla="*/ 222 w 224"/>
                  <a:gd name="T1" fmla="*/ 3 h 112"/>
                  <a:gd name="T2" fmla="*/ 114 w 224"/>
                  <a:gd name="T3" fmla="*/ 24 h 112"/>
                  <a:gd name="T4" fmla="*/ 60 w 224"/>
                  <a:gd name="T5" fmla="*/ 77 h 112"/>
                  <a:gd name="T6" fmla="*/ 13 w 224"/>
                  <a:gd name="T7" fmla="*/ 108 h 112"/>
                  <a:gd name="T8" fmla="*/ 27 w 224"/>
                  <a:gd name="T9" fmla="*/ 106 h 112"/>
                  <a:gd name="T10" fmla="*/ 90 w 224"/>
                  <a:gd name="T11" fmla="*/ 54 h 112"/>
                  <a:gd name="T12" fmla="*/ 172 w 224"/>
                  <a:gd name="T13" fmla="*/ 15 h 112"/>
                  <a:gd name="T14" fmla="*/ 224 w 224"/>
                  <a:gd name="T15" fmla="*/ 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12">
                    <a:moveTo>
                      <a:pt x="222" y="3"/>
                    </a:moveTo>
                    <a:cubicBezTo>
                      <a:pt x="210" y="2"/>
                      <a:pt x="163" y="0"/>
                      <a:pt x="114" y="24"/>
                    </a:cubicBezTo>
                    <a:cubicBezTo>
                      <a:pt x="91" y="38"/>
                      <a:pt x="76" y="60"/>
                      <a:pt x="60" y="77"/>
                    </a:cubicBezTo>
                    <a:cubicBezTo>
                      <a:pt x="45" y="94"/>
                      <a:pt x="27" y="105"/>
                      <a:pt x="13" y="108"/>
                    </a:cubicBezTo>
                    <a:cubicBezTo>
                      <a:pt x="0" y="110"/>
                      <a:pt x="8" y="112"/>
                      <a:pt x="27" y="106"/>
                    </a:cubicBezTo>
                    <a:cubicBezTo>
                      <a:pt x="46" y="100"/>
                      <a:pt x="68" y="78"/>
                      <a:pt x="90" y="54"/>
                    </a:cubicBezTo>
                    <a:cubicBezTo>
                      <a:pt x="111" y="28"/>
                      <a:pt x="145" y="19"/>
                      <a:pt x="172" y="15"/>
                    </a:cubicBezTo>
                    <a:cubicBezTo>
                      <a:pt x="199" y="11"/>
                      <a:pt x="220" y="9"/>
                      <a:pt x="22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4" name="Freeform 237">
                <a:extLst>
                  <a:ext uri="{FF2B5EF4-FFF2-40B4-BE49-F238E27FC236}">
                    <a16:creationId xmlns:a16="http://schemas.microsoft.com/office/drawing/2014/main" id="{BAFD98B0-C8C9-48F7-8064-239BBB6D70E4}"/>
                  </a:ext>
                </a:extLst>
              </p:cNvPr>
              <p:cNvSpPr>
                <a:spLocks/>
              </p:cNvSpPr>
              <p:nvPr/>
            </p:nvSpPr>
            <p:spPr bwMode="gray">
              <a:xfrm>
                <a:off x="1993" y="3602"/>
                <a:ext cx="64" cy="421"/>
              </a:xfrm>
              <a:custGeom>
                <a:avLst/>
                <a:gdLst>
                  <a:gd name="T0" fmla="*/ 33 w 59"/>
                  <a:gd name="T1" fmla="*/ 0 h 384"/>
                  <a:gd name="T2" fmla="*/ 6 w 59"/>
                  <a:gd name="T3" fmla="*/ 59 h 384"/>
                  <a:gd name="T4" fmla="*/ 18 w 59"/>
                  <a:gd name="T5" fmla="*/ 170 h 384"/>
                  <a:gd name="T6" fmla="*/ 47 w 59"/>
                  <a:gd name="T7" fmla="*/ 279 h 384"/>
                  <a:gd name="T8" fmla="*/ 15 w 59"/>
                  <a:gd name="T9" fmla="*/ 363 h 384"/>
                  <a:gd name="T10" fmla="*/ 21 w 59"/>
                  <a:gd name="T11" fmla="*/ 344 h 384"/>
                  <a:gd name="T12" fmla="*/ 46 w 59"/>
                  <a:gd name="T13" fmla="*/ 294 h 384"/>
                  <a:gd name="T14" fmla="*/ 49 w 59"/>
                  <a:gd name="T15" fmla="*/ 222 h 384"/>
                  <a:gd name="T16" fmla="*/ 20 w 59"/>
                  <a:gd name="T17" fmla="*/ 149 h 384"/>
                  <a:gd name="T18" fmla="*/ 13 w 59"/>
                  <a:gd name="T19" fmla="*/ 79 h 384"/>
                  <a:gd name="T20" fmla="*/ 40 w 59"/>
                  <a:gd name="T21" fmla="*/ 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84">
                    <a:moveTo>
                      <a:pt x="33" y="0"/>
                    </a:moveTo>
                    <a:cubicBezTo>
                      <a:pt x="26" y="7"/>
                      <a:pt x="12" y="28"/>
                      <a:pt x="6" y="59"/>
                    </a:cubicBezTo>
                    <a:cubicBezTo>
                      <a:pt x="0" y="90"/>
                      <a:pt x="3" y="131"/>
                      <a:pt x="18" y="170"/>
                    </a:cubicBezTo>
                    <a:cubicBezTo>
                      <a:pt x="33" y="207"/>
                      <a:pt x="58" y="243"/>
                      <a:pt x="47" y="279"/>
                    </a:cubicBezTo>
                    <a:cubicBezTo>
                      <a:pt x="34" y="312"/>
                      <a:pt x="12" y="340"/>
                      <a:pt x="15" y="363"/>
                    </a:cubicBezTo>
                    <a:cubicBezTo>
                      <a:pt x="19" y="384"/>
                      <a:pt x="14" y="371"/>
                      <a:pt x="21" y="344"/>
                    </a:cubicBezTo>
                    <a:cubicBezTo>
                      <a:pt x="24" y="330"/>
                      <a:pt x="36" y="314"/>
                      <a:pt x="46" y="294"/>
                    </a:cubicBezTo>
                    <a:cubicBezTo>
                      <a:pt x="59" y="274"/>
                      <a:pt x="58" y="246"/>
                      <a:pt x="49" y="222"/>
                    </a:cubicBezTo>
                    <a:cubicBezTo>
                      <a:pt x="40" y="197"/>
                      <a:pt x="27" y="174"/>
                      <a:pt x="20" y="149"/>
                    </a:cubicBezTo>
                    <a:cubicBezTo>
                      <a:pt x="14" y="125"/>
                      <a:pt x="12" y="100"/>
                      <a:pt x="13" y="79"/>
                    </a:cubicBezTo>
                    <a:cubicBezTo>
                      <a:pt x="17" y="35"/>
                      <a:pt x="36" y="7"/>
                      <a:pt x="4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5" name="Freeform 238">
                <a:extLst>
                  <a:ext uri="{FF2B5EF4-FFF2-40B4-BE49-F238E27FC236}">
                    <a16:creationId xmlns:a16="http://schemas.microsoft.com/office/drawing/2014/main" id="{75F10A16-465E-4F7B-8881-9A46A95A9C84}"/>
                  </a:ext>
                </a:extLst>
              </p:cNvPr>
              <p:cNvSpPr>
                <a:spLocks/>
              </p:cNvSpPr>
              <p:nvPr/>
            </p:nvSpPr>
            <p:spPr bwMode="gray">
              <a:xfrm>
                <a:off x="2152" y="3616"/>
                <a:ext cx="95" cy="428"/>
              </a:xfrm>
              <a:custGeom>
                <a:avLst/>
                <a:gdLst>
                  <a:gd name="T0" fmla="*/ 20 w 87"/>
                  <a:gd name="T1" fmla="*/ 6 h 391"/>
                  <a:gd name="T2" fmla="*/ 56 w 87"/>
                  <a:gd name="T3" fmla="*/ 172 h 391"/>
                  <a:gd name="T4" fmla="*/ 22 w 87"/>
                  <a:gd name="T5" fmla="*/ 284 h 391"/>
                  <a:gd name="T6" fmla="*/ 11 w 87"/>
                  <a:gd name="T7" fmla="*/ 373 h 391"/>
                  <a:gd name="T8" fmla="*/ 8 w 87"/>
                  <a:gd name="T9" fmla="*/ 353 h 391"/>
                  <a:gd name="T10" fmla="*/ 53 w 87"/>
                  <a:gd name="T11" fmla="*/ 232 h 391"/>
                  <a:gd name="T12" fmla="*/ 25 w 87"/>
                  <a:gd name="T13" fmla="*/ 0 h 391"/>
                </a:gdLst>
                <a:ahLst/>
                <a:cxnLst>
                  <a:cxn ang="0">
                    <a:pos x="T0" y="T1"/>
                  </a:cxn>
                  <a:cxn ang="0">
                    <a:pos x="T2" y="T3"/>
                  </a:cxn>
                  <a:cxn ang="0">
                    <a:pos x="T4" y="T5"/>
                  </a:cxn>
                  <a:cxn ang="0">
                    <a:pos x="T6" y="T7"/>
                  </a:cxn>
                  <a:cxn ang="0">
                    <a:pos x="T8" y="T9"/>
                  </a:cxn>
                  <a:cxn ang="0">
                    <a:pos x="T10" y="T11"/>
                  </a:cxn>
                  <a:cxn ang="0">
                    <a:pos x="T12" y="T13"/>
                  </a:cxn>
                </a:cxnLst>
                <a:rect l="0" t="0" r="r" b="b"/>
                <a:pathLst>
                  <a:path w="87" h="391">
                    <a:moveTo>
                      <a:pt x="20" y="6"/>
                    </a:moveTo>
                    <a:cubicBezTo>
                      <a:pt x="31" y="22"/>
                      <a:pt x="58" y="91"/>
                      <a:pt x="56" y="172"/>
                    </a:cubicBezTo>
                    <a:cubicBezTo>
                      <a:pt x="58" y="213"/>
                      <a:pt x="38" y="249"/>
                      <a:pt x="22" y="284"/>
                    </a:cubicBezTo>
                    <a:cubicBezTo>
                      <a:pt x="5" y="317"/>
                      <a:pt x="0" y="353"/>
                      <a:pt x="11" y="373"/>
                    </a:cubicBezTo>
                    <a:cubicBezTo>
                      <a:pt x="22" y="391"/>
                      <a:pt x="12" y="382"/>
                      <a:pt x="8" y="353"/>
                    </a:cubicBezTo>
                    <a:cubicBezTo>
                      <a:pt x="4" y="322"/>
                      <a:pt x="31" y="280"/>
                      <a:pt x="53" y="232"/>
                    </a:cubicBezTo>
                    <a:cubicBezTo>
                      <a:pt x="87" y="128"/>
                      <a:pt x="37" y="1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6" name="Freeform 239">
                <a:extLst>
                  <a:ext uri="{FF2B5EF4-FFF2-40B4-BE49-F238E27FC236}">
                    <a16:creationId xmlns:a16="http://schemas.microsoft.com/office/drawing/2014/main" id="{39BC8E65-9E9A-4650-B3E8-44F1D9A84BC1}"/>
                  </a:ext>
                </a:extLst>
              </p:cNvPr>
              <p:cNvSpPr>
                <a:spLocks/>
              </p:cNvSpPr>
              <p:nvPr/>
            </p:nvSpPr>
            <p:spPr bwMode="gray">
              <a:xfrm>
                <a:off x="2080" y="3557"/>
                <a:ext cx="345" cy="527"/>
              </a:xfrm>
              <a:custGeom>
                <a:avLst/>
                <a:gdLst>
                  <a:gd name="T0" fmla="*/ 60 w 315"/>
                  <a:gd name="T1" fmla="*/ 0 h 480"/>
                  <a:gd name="T2" fmla="*/ 10 w 315"/>
                  <a:gd name="T3" fmla="*/ 85 h 480"/>
                  <a:gd name="T4" fmla="*/ 14 w 315"/>
                  <a:gd name="T5" fmla="*/ 166 h 480"/>
                  <a:gd name="T6" fmla="*/ 82 w 315"/>
                  <a:gd name="T7" fmla="*/ 227 h 480"/>
                  <a:gd name="T8" fmla="*/ 164 w 315"/>
                  <a:gd name="T9" fmla="*/ 269 h 480"/>
                  <a:gd name="T10" fmla="*/ 226 w 315"/>
                  <a:gd name="T11" fmla="*/ 331 h 480"/>
                  <a:gd name="T12" fmla="*/ 304 w 315"/>
                  <a:gd name="T13" fmla="*/ 446 h 480"/>
                  <a:gd name="T14" fmla="*/ 292 w 315"/>
                  <a:gd name="T15" fmla="*/ 416 h 480"/>
                  <a:gd name="T16" fmla="*/ 243 w 315"/>
                  <a:gd name="T17" fmla="*/ 344 h 480"/>
                  <a:gd name="T18" fmla="*/ 167 w 315"/>
                  <a:gd name="T19" fmla="*/ 262 h 480"/>
                  <a:gd name="T20" fmla="*/ 62 w 315"/>
                  <a:gd name="T21" fmla="*/ 205 h 480"/>
                  <a:gd name="T22" fmla="*/ 13 w 315"/>
                  <a:gd name="T23" fmla="*/ 114 h 480"/>
                  <a:gd name="T24" fmla="*/ 46 w 315"/>
                  <a:gd name="T25" fmla="*/ 39 h 480"/>
                  <a:gd name="T26" fmla="*/ 68 w 315"/>
                  <a:gd name="T27"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480">
                    <a:moveTo>
                      <a:pt x="60" y="0"/>
                    </a:moveTo>
                    <a:cubicBezTo>
                      <a:pt x="54" y="15"/>
                      <a:pt x="30" y="39"/>
                      <a:pt x="10" y="85"/>
                    </a:cubicBezTo>
                    <a:cubicBezTo>
                      <a:pt x="1" y="108"/>
                      <a:pt x="0" y="139"/>
                      <a:pt x="14" y="166"/>
                    </a:cubicBezTo>
                    <a:cubicBezTo>
                      <a:pt x="28" y="194"/>
                      <a:pt x="55" y="213"/>
                      <a:pt x="82" y="227"/>
                    </a:cubicBezTo>
                    <a:cubicBezTo>
                      <a:pt x="109" y="242"/>
                      <a:pt x="139" y="253"/>
                      <a:pt x="164" y="269"/>
                    </a:cubicBezTo>
                    <a:cubicBezTo>
                      <a:pt x="190" y="284"/>
                      <a:pt x="207" y="309"/>
                      <a:pt x="226" y="331"/>
                    </a:cubicBezTo>
                    <a:cubicBezTo>
                      <a:pt x="261" y="374"/>
                      <a:pt x="292" y="414"/>
                      <a:pt x="304" y="446"/>
                    </a:cubicBezTo>
                    <a:cubicBezTo>
                      <a:pt x="310" y="480"/>
                      <a:pt x="315" y="457"/>
                      <a:pt x="292" y="416"/>
                    </a:cubicBezTo>
                    <a:cubicBezTo>
                      <a:pt x="281" y="396"/>
                      <a:pt x="264" y="371"/>
                      <a:pt x="243" y="344"/>
                    </a:cubicBezTo>
                    <a:cubicBezTo>
                      <a:pt x="221" y="318"/>
                      <a:pt x="202" y="283"/>
                      <a:pt x="167" y="262"/>
                    </a:cubicBezTo>
                    <a:cubicBezTo>
                      <a:pt x="133" y="241"/>
                      <a:pt x="94" y="227"/>
                      <a:pt x="62" y="205"/>
                    </a:cubicBezTo>
                    <a:cubicBezTo>
                      <a:pt x="29" y="184"/>
                      <a:pt x="9" y="148"/>
                      <a:pt x="13" y="114"/>
                    </a:cubicBezTo>
                    <a:cubicBezTo>
                      <a:pt x="15" y="81"/>
                      <a:pt x="34" y="57"/>
                      <a:pt x="46" y="39"/>
                    </a:cubicBezTo>
                    <a:cubicBezTo>
                      <a:pt x="59" y="21"/>
                      <a:pt x="64" y="6"/>
                      <a:pt x="6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7" name="Freeform 240">
                <a:extLst>
                  <a:ext uri="{FF2B5EF4-FFF2-40B4-BE49-F238E27FC236}">
                    <a16:creationId xmlns:a16="http://schemas.microsoft.com/office/drawing/2014/main" id="{2873B806-F0F6-4961-8D0F-00F985A0E1C7}"/>
                  </a:ext>
                </a:extLst>
              </p:cNvPr>
              <p:cNvSpPr>
                <a:spLocks/>
              </p:cNvSpPr>
              <p:nvPr/>
            </p:nvSpPr>
            <p:spPr bwMode="gray">
              <a:xfrm>
                <a:off x="2285" y="3483"/>
                <a:ext cx="228" cy="534"/>
              </a:xfrm>
              <a:custGeom>
                <a:avLst/>
                <a:gdLst>
                  <a:gd name="T0" fmla="*/ 15 w 208"/>
                  <a:gd name="T1" fmla="*/ 3 h 487"/>
                  <a:gd name="T2" fmla="*/ 33 w 208"/>
                  <a:gd name="T3" fmla="*/ 91 h 487"/>
                  <a:gd name="T4" fmla="*/ 32 w 208"/>
                  <a:gd name="T5" fmla="*/ 159 h 487"/>
                  <a:gd name="T6" fmla="*/ 5 w 208"/>
                  <a:gd name="T7" fmla="*/ 238 h 487"/>
                  <a:gd name="T8" fmla="*/ 48 w 208"/>
                  <a:gd name="T9" fmla="*/ 313 h 487"/>
                  <a:gd name="T10" fmla="*/ 117 w 208"/>
                  <a:gd name="T11" fmla="*/ 357 h 487"/>
                  <a:gd name="T12" fmla="*/ 198 w 208"/>
                  <a:gd name="T13" fmla="*/ 457 h 487"/>
                  <a:gd name="T14" fmla="*/ 187 w 208"/>
                  <a:gd name="T15" fmla="*/ 429 h 487"/>
                  <a:gd name="T16" fmla="*/ 51 w 208"/>
                  <a:gd name="T17" fmla="*/ 306 h 487"/>
                  <a:gd name="T18" fmla="*/ 17 w 208"/>
                  <a:gd name="T19" fmla="*/ 266 h 487"/>
                  <a:gd name="T20" fmla="*/ 20 w 208"/>
                  <a:gd name="T21" fmla="*/ 214 h 487"/>
                  <a:gd name="T22" fmla="*/ 45 w 208"/>
                  <a:gd name="T23" fmla="*/ 115 h 487"/>
                  <a:gd name="T24" fmla="*/ 29 w 208"/>
                  <a:gd name="T25" fmla="*/ 38 h 487"/>
                  <a:gd name="T26" fmla="*/ 23 w 208"/>
                  <a:gd name="T2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487">
                    <a:moveTo>
                      <a:pt x="15" y="3"/>
                    </a:moveTo>
                    <a:cubicBezTo>
                      <a:pt x="14" y="17"/>
                      <a:pt x="23" y="50"/>
                      <a:pt x="33" y="91"/>
                    </a:cubicBezTo>
                    <a:cubicBezTo>
                      <a:pt x="37" y="112"/>
                      <a:pt x="38" y="136"/>
                      <a:pt x="32" y="159"/>
                    </a:cubicBezTo>
                    <a:cubicBezTo>
                      <a:pt x="25" y="183"/>
                      <a:pt x="9" y="207"/>
                      <a:pt x="5" y="238"/>
                    </a:cubicBezTo>
                    <a:cubicBezTo>
                      <a:pt x="0" y="270"/>
                      <a:pt x="24" y="298"/>
                      <a:pt x="48" y="313"/>
                    </a:cubicBezTo>
                    <a:cubicBezTo>
                      <a:pt x="72" y="329"/>
                      <a:pt x="97" y="340"/>
                      <a:pt x="117" y="357"/>
                    </a:cubicBezTo>
                    <a:cubicBezTo>
                      <a:pt x="157" y="390"/>
                      <a:pt x="188" y="426"/>
                      <a:pt x="198" y="457"/>
                    </a:cubicBezTo>
                    <a:cubicBezTo>
                      <a:pt x="204" y="487"/>
                      <a:pt x="208" y="467"/>
                      <a:pt x="187" y="429"/>
                    </a:cubicBezTo>
                    <a:cubicBezTo>
                      <a:pt x="166" y="391"/>
                      <a:pt x="115" y="341"/>
                      <a:pt x="51" y="306"/>
                    </a:cubicBezTo>
                    <a:cubicBezTo>
                      <a:pt x="37" y="296"/>
                      <a:pt x="23" y="283"/>
                      <a:pt x="17" y="266"/>
                    </a:cubicBezTo>
                    <a:cubicBezTo>
                      <a:pt x="10" y="249"/>
                      <a:pt x="14" y="230"/>
                      <a:pt x="20" y="214"/>
                    </a:cubicBezTo>
                    <a:cubicBezTo>
                      <a:pt x="35" y="181"/>
                      <a:pt x="50" y="147"/>
                      <a:pt x="45" y="115"/>
                    </a:cubicBezTo>
                    <a:cubicBezTo>
                      <a:pt x="43" y="84"/>
                      <a:pt x="34" y="58"/>
                      <a:pt x="29" y="38"/>
                    </a:cubicBezTo>
                    <a:cubicBezTo>
                      <a:pt x="24" y="18"/>
                      <a:pt x="23" y="5"/>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8" name="Freeform 241">
                <a:extLst>
                  <a:ext uri="{FF2B5EF4-FFF2-40B4-BE49-F238E27FC236}">
                    <a16:creationId xmlns:a16="http://schemas.microsoft.com/office/drawing/2014/main" id="{06FD0F19-6A1D-4792-92B0-E82ADCC1457F}"/>
                  </a:ext>
                </a:extLst>
              </p:cNvPr>
              <p:cNvSpPr>
                <a:spLocks/>
              </p:cNvSpPr>
              <p:nvPr/>
            </p:nvSpPr>
            <p:spPr bwMode="gray">
              <a:xfrm>
                <a:off x="2318" y="3499"/>
                <a:ext cx="288" cy="592"/>
              </a:xfrm>
              <a:custGeom>
                <a:avLst/>
                <a:gdLst>
                  <a:gd name="T0" fmla="*/ 256 w 263"/>
                  <a:gd name="T1" fmla="*/ 0 h 540"/>
                  <a:gd name="T2" fmla="*/ 219 w 263"/>
                  <a:gd name="T3" fmla="*/ 24 h 540"/>
                  <a:gd name="T4" fmla="*/ 144 w 263"/>
                  <a:gd name="T5" fmla="*/ 40 h 540"/>
                  <a:gd name="T6" fmla="*/ 107 w 263"/>
                  <a:gd name="T7" fmla="*/ 75 h 540"/>
                  <a:gd name="T8" fmla="*/ 116 w 263"/>
                  <a:gd name="T9" fmla="*/ 129 h 540"/>
                  <a:gd name="T10" fmla="*/ 191 w 263"/>
                  <a:gd name="T11" fmla="*/ 213 h 540"/>
                  <a:gd name="T12" fmla="*/ 228 w 263"/>
                  <a:gd name="T13" fmla="*/ 309 h 540"/>
                  <a:gd name="T14" fmla="*/ 153 w 263"/>
                  <a:gd name="T15" fmla="*/ 389 h 540"/>
                  <a:gd name="T16" fmla="*/ 25 w 263"/>
                  <a:gd name="T17" fmla="*/ 509 h 540"/>
                  <a:gd name="T18" fmla="*/ 55 w 263"/>
                  <a:gd name="T19" fmla="*/ 482 h 540"/>
                  <a:gd name="T20" fmla="*/ 137 w 263"/>
                  <a:gd name="T21" fmla="*/ 411 h 540"/>
                  <a:gd name="T22" fmla="*/ 235 w 263"/>
                  <a:gd name="T23" fmla="*/ 311 h 540"/>
                  <a:gd name="T24" fmla="*/ 121 w 263"/>
                  <a:gd name="T25" fmla="*/ 68 h 540"/>
                  <a:gd name="T26" fmla="*/ 217 w 263"/>
                  <a:gd name="T27" fmla="*/ 34 h 540"/>
                  <a:gd name="T28" fmla="*/ 263 w 263"/>
                  <a:gd name="T29" fmla="*/ 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540">
                    <a:moveTo>
                      <a:pt x="256" y="0"/>
                    </a:moveTo>
                    <a:cubicBezTo>
                      <a:pt x="249" y="6"/>
                      <a:pt x="238" y="18"/>
                      <a:pt x="219" y="24"/>
                    </a:cubicBezTo>
                    <a:cubicBezTo>
                      <a:pt x="201" y="30"/>
                      <a:pt x="173" y="26"/>
                      <a:pt x="144" y="40"/>
                    </a:cubicBezTo>
                    <a:cubicBezTo>
                      <a:pt x="130" y="46"/>
                      <a:pt x="114" y="56"/>
                      <a:pt x="107" y="75"/>
                    </a:cubicBezTo>
                    <a:cubicBezTo>
                      <a:pt x="100" y="93"/>
                      <a:pt x="107" y="113"/>
                      <a:pt x="116" y="129"/>
                    </a:cubicBezTo>
                    <a:cubicBezTo>
                      <a:pt x="134" y="163"/>
                      <a:pt x="167" y="184"/>
                      <a:pt x="191" y="213"/>
                    </a:cubicBezTo>
                    <a:cubicBezTo>
                      <a:pt x="214" y="240"/>
                      <a:pt x="242" y="276"/>
                      <a:pt x="228" y="309"/>
                    </a:cubicBezTo>
                    <a:cubicBezTo>
                      <a:pt x="209" y="340"/>
                      <a:pt x="178" y="365"/>
                      <a:pt x="153" y="389"/>
                    </a:cubicBezTo>
                    <a:cubicBezTo>
                      <a:pt x="100" y="437"/>
                      <a:pt x="53" y="477"/>
                      <a:pt x="25" y="509"/>
                    </a:cubicBezTo>
                    <a:cubicBezTo>
                      <a:pt x="0" y="540"/>
                      <a:pt x="12" y="520"/>
                      <a:pt x="55" y="482"/>
                    </a:cubicBezTo>
                    <a:cubicBezTo>
                      <a:pt x="76" y="463"/>
                      <a:pt x="104" y="439"/>
                      <a:pt x="137" y="411"/>
                    </a:cubicBezTo>
                    <a:cubicBezTo>
                      <a:pt x="168" y="382"/>
                      <a:pt x="207" y="354"/>
                      <a:pt x="235" y="311"/>
                    </a:cubicBezTo>
                    <a:cubicBezTo>
                      <a:pt x="257" y="200"/>
                      <a:pt x="84" y="157"/>
                      <a:pt x="121" y="68"/>
                    </a:cubicBezTo>
                    <a:cubicBezTo>
                      <a:pt x="149" y="36"/>
                      <a:pt x="190" y="40"/>
                      <a:pt x="217" y="34"/>
                    </a:cubicBezTo>
                    <a:cubicBezTo>
                      <a:pt x="246" y="26"/>
                      <a:pt x="257" y="7"/>
                      <a:pt x="26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9" name="Freeform 242">
                <a:extLst>
                  <a:ext uri="{FF2B5EF4-FFF2-40B4-BE49-F238E27FC236}">
                    <a16:creationId xmlns:a16="http://schemas.microsoft.com/office/drawing/2014/main" id="{F608C199-747A-46E2-BB6E-464B75A88879}"/>
                  </a:ext>
                </a:extLst>
              </p:cNvPr>
              <p:cNvSpPr>
                <a:spLocks/>
              </p:cNvSpPr>
              <p:nvPr/>
            </p:nvSpPr>
            <p:spPr bwMode="gray">
              <a:xfrm>
                <a:off x="2230" y="3695"/>
                <a:ext cx="270" cy="373"/>
              </a:xfrm>
              <a:custGeom>
                <a:avLst/>
                <a:gdLst>
                  <a:gd name="T0" fmla="*/ 242 w 246"/>
                  <a:gd name="T1" fmla="*/ 0 h 340"/>
                  <a:gd name="T2" fmla="*/ 195 w 246"/>
                  <a:gd name="T3" fmla="*/ 51 h 340"/>
                  <a:gd name="T4" fmla="*/ 189 w 246"/>
                  <a:gd name="T5" fmla="*/ 107 h 340"/>
                  <a:gd name="T6" fmla="*/ 165 w 246"/>
                  <a:gd name="T7" fmla="*/ 161 h 340"/>
                  <a:gd name="T8" fmla="*/ 69 w 246"/>
                  <a:gd name="T9" fmla="*/ 244 h 340"/>
                  <a:gd name="T10" fmla="*/ 5 w 246"/>
                  <a:gd name="T11" fmla="*/ 318 h 340"/>
                  <a:gd name="T12" fmla="*/ 17 w 246"/>
                  <a:gd name="T13" fmla="*/ 299 h 340"/>
                  <a:gd name="T14" fmla="*/ 123 w 246"/>
                  <a:gd name="T15" fmla="*/ 210 h 340"/>
                  <a:gd name="T16" fmla="*/ 181 w 246"/>
                  <a:gd name="T17" fmla="*/ 148 h 340"/>
                  <a:gd name="T18" fmla="*/ 198 w 246"/>
                  <a:gd name="T19" fmla="*/ 72 h 340"/>
                  <a:gd name="T20" fmla="*/ 246 w 246"/>
                  <a:gd name="T21"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40">
                    <a:moveTo>
                      <a:pt x="242" y="0"/>
                    </a:moveTo>
                    <a:cubicBezTo>
                      <a:pt x="234" y="5"/>
                      <a:pt x="207" y="17"/>
                      <a:pt x="195" y="51"/>
                    </a:cubicBezTo>
                    <a:cubicBezTo>
                      <a:pt x="190" y="68"/>
                      <a:pt x="191" y="88"/>
                      <a:pt x="189" y="107"/>
                    </a:cubicBezTo>
                    <a:cubicBezTo>
                      <a:pt x="187" y="126"/>
                      <a:pt x="178" y="145"/>
                      <a:pt x="165" y="161"/>
                    </a:cubicBezTo>
                    <a:cubicBezTo>
                      <a:pt x="141" y="196"/>
                      <a:pt x="100" y="219"/>
                      <a:pt x="69" y="244"/>
                    </a:cubicBezTo>
                    <a:cubicBezTo>
                      <a:pt x="37" y="267"/>
                      <a:pt x="12" y="295"/>
                      <a:pt x="5" y="318"/>
                    </a:cubicBezTo>
                    <a:cubicBezTo>
                      <a:pt x="0" y="340"/>
                      <a:pt x="0" y="326"/>
                      <a:pt x="17" y="299"/>
                    </a:cubicBezTo>
                    <a:cubicBezTo>
                      <a:pt x="34" y="271"/>
                      <a:pt x="78" y="242"/>
                      <a:pt x="123" y="210"/>
                    </a:cubicBezTo>
                    <a:cubicBezTo>
                      <a:pt x="146" y="194"/>
                      <a:pt x="166" y="172"/>
                      <a:pt x="181" y="148"/>
                    </a:cubicBezTo>
                    <a:cubicBezTo>
                      <a:pt x="198" y="124"/>
                      <a:pt x="196" y="95"/>
                      <a:pt x="198" y="72"/>
                    </a:cubicBezTo>
                    <a:cubicBezTo>
                      <a:pt x="201" y="23"/>
                      <a:pt x="242" y="7"/>
                      <a:pt x="2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0" name="Freeform 243">
                <a:extLst>
                  <a:ext uri="{FF2B5EF4-FFF2-40B4-BE49-F238E27FC236}">
                    <a16:creationId xmlns:a16="http://schemas.microsoft.com/office/drawing/2014/main" id="{0E8E4CEF-D3C5-48D1-BD02-BE82A15A64E5}"/>
                  </a:ext>
                </a:extLst>
              </p:cNvPr>
              <p:cNvSpPr>
                <a:spLocks/>
              </p:cNvSpPr>
              <p:nvPr/>
            </p:nvSpPr>
            <p:spPr bwMode="gray">
              <a:xfrm>
                <a:off x="2485" y="3556"/>
                <a:ext cx="160" cy="490"/>
              </a:xfrm>
              <a:custGeom>
                <a:avLst/>
                <a:gdLst>
                  <a:gd name="T0" fmla="*/ 0 w 146"/>
                  <a:gd name="T1" fmla="*/ 6 h 447"/>
                  <a:gd name="T2" fmla="*/ 65 w 146"/>
                  <a:gd name="T3" fmla="*/ 65 h 447"/>
                  <a:gd name="T4" fmla="*/ 127 w 146"/>
                  <a:gd name="T5" fmla="*/ 191 h 447"/>
                  <a:gd name="T6" fmla="*/ 106 w 146"/>
                  <a:gd name="T7" fmla="*/ 268 h 447"/>
                  <a:gd name="T8" fmla="*/ 71 w 146"/>
                  <a:gd name="T9" fmla="*/ 340 h 447"/>
                  <a:gd name="T10" fmla="*/ 129 w 146"/>
                  <a:gd name="T11" fmla="*/ 442 h 447"/>
                  <a:gd name="T12" fmla="*/ 141 w 146"/>
                  <a:gd name="T13" fmla="*/ 445 h 447"/>
                  <a:gd name="T14" fmla="*/ 106 w 146"/>
                  <a:gd name="T15" fmla="*/ 426 h 447"/>
                  <a:gd name="T16" fmla="*/ 75 w 146"/>
                  <a:gd name="T17" fmla="*/ 360 h 447"/>
                  <a:gd name="T18" fmla="*/ 113 w 146"/>
                  <a:gd name="T19" fmla="*/ 270 h 447"/>
                  <a:gd name="T20" fmla="*/ 133 w 146"/>
                  <a:gd name="T21" fmla="*/ 166 h 447"/>
                  <a:gd name="T22" fmla="*/ 89 w 146"/>
                  <a:gd name="T23" fmla="*/ 76 h 447"/>
                  <a:gd name="T24" fmla="*/ 30 w 146"/>
                  <a:gd name="T25" fmla="*/ 27 h 447"/>
                  <a:gd name="T26" fmla="*/ 6 w 146"/>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447">
                    <a:moveTo>
                      <a:pt x="0" y="6"/>
                    </a:moveTo>
                    <a:cubicBezTo>
                      <a:pt x="4" y="20"/>
                      <a:pt x="33" y="40"/>
                      <a:pt x="65" y="65"/>
                    </a:cubicBezTo>
                    <a:cubicBezTo>
                      <a:pt x="92" y="92"/>
                      <a:pt x="127" y="139"/>
                      <a:pt x="127" y="191"/>
                    </a:cubicBezTo>
                    <a:cubicBezTo>
                      <a:pt x="127" y="218"/>
                      <a:pt x="120" y="245"/>
                      <a:pt x="106" y="268"/>
                    </a:cubicBezTo>
                    <a:cubicBezTo>
                      <a:pt x="92" y="291"/>
                      <a:pt x="74" y="313"/>
                      <a:pt x="71" y="340"/>
                    </a:cubicBezTo>
                    <a:cubicBezTo>
                      <a:pt x="63" y="395"/>
                      <a:pt x="101" y="435"/>
                      <a:pt x="129" y="442"/>
                    </a:cubicBezTo>
                    <a:cubicBezTo>
                      <a:pt x="143" y="446"/>
                      <a:pt x="146" y="447"/>
                      <a:pt x="141" y="445"/>
                    </a:cubicBezTo>
                    <a:cubicBezTo>
                      <a:pt x="136" y="443"/>
                      <a:pt x="121" y="440"/>
                      <a:pt x="106" y="426"/>
                    </a:cubicBezTo>
                    <a:cubicBezTo>
                      <a:pt x="91" y="414"/>
                      <a:pt x="77" y="390"/>
                      <a:pt x="75" y="360"/>
                    </a:cubicBezTo>
                    <a:cubicBezTo>
                      <a:pt x="72" y="329"/>
                      <a:pt x="93" y="300"/>
                      <a:pt x="113" y="270"/>
                    </a:cubicBezTo>
                    <a:cubicBezTo>
                      <a:pt x="132" y="240"/>
                      <a:pt x="139" y="201"/>
                      <a:pt x="133" y="166"/>
                    </a:cubicBezTo>
                    <a:cubicBezTo>
                      <a:pt x="128" y="129"/>
                      <a:pt x="106" y="101"/>
                      <a:pt x="89" y="76"/>
                    </a:cubicBezTo>
                    <a:cubicBezTo>
                      <a:pt x="69" y="52"/>
                      <a:pt x="45" y="39"/>
                      <a:pt x="30" y="27"/>
                    </a:cubicBezTo>
                    <a:cubicBezTo>
                      <a:pt x="15" y="15"/>
                      <a:pt x="8" y="4"/>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1" name="Freeform 244">
                <a:extLst>
                  <a:ext uri="{FF2B5EF4-FFF2-40B4-BE49-F238E27FC236}">
                    <a16:creationId xmlns:a16="http://schemas.microsoft.com/office/drawing/2014/main" id="{84C7E317-56BF-4E78-81AA-E2D2CBC7AD91}"/>
                  </a:ext>
                </a:extLst>
              </p:cNvPr>
              <p:cNvSpPr>
                <a:spLocks/>
              </p:cNvSpPr>
              <p:nvPr/>
            </p:nvSpPr>
            <p:spPr bwMode="gray">
              <a:xfrm>
                <a:off x="2639" y="3544"/>
                <a:ext cx="163" cy="537"/>
              </a:xfrm>
              <a:custGeom>
                <a:avLst/>
                <a:gdLst>
                  <a:gd name="T0" fmla="*/ 2 w 149"/>
                  <a:gd name="T1" fmla="*/ 10 h 490"/>
                  <a:gd name="T2" fmla="*/ 76 w 149"/>
                  <a:gd name="T3" fmla="*/ 56 h 490"/>
                  <a:gd name="T4" fmla="*/ 123 w 149"/>
                  <a:gd name="T5" fmla="*/ 109 h 490"/>
                  <a:gd name="T6" fmla="*/ 127 w 149"/>
                  <a:gd name="T7" fmla="*/ 180 h 490"/>
                  <a:gd name="T8" fmla="*/ 75 w 149"/>
                  <a:gd name="T9" fmla="*/ 248 h 490"/>
                  <a:gd name="T10" fmla="*/ 66 w 149"/>
                  <a:gd name="T11" fmla="*/ 331 h 490"/>
                  <a:gd name="T12" fmla="*/ 77 w 149"/>
                  <a:gd name="T13" fmla="*/ 461 h 490"/>
                  <a:gd name="T14" fmla="*/ 82 w 149"/>
                  <a:gd name="T15" fmla="*/ 431 h 490"/>
                  <a:gd name="T16" fmla="*/ 73 w 149"/>
                  <a:gd name="T17" fmla="*/ 350 h 490"/>
                  <a:gd name="T18" fmla="*/ 83 w 149"/>
                  <a:gd name="T19" fmla="*/ 250 h 490"/>
                  <a:gd name="T20" fmla="*/ 143 w 149"/>
                  <a:gd name="T21" fmla="*/ 159 h 490"/>
                  <a:gd name="T22" fmla="*/ 101 w 149"/>
                  <a:gd name="T23" fmla="*/ 67 h 490"/>
                  <a:gd name="T24" fmla="*/ 0 w 14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490">
                    <a:moveTo>
                      <a:pt x="2" y="10"/>
                    </a:moveTo>
                    <a:cubicBezTo>
                      <a:pt x="16" y="11"/>
                      <a:pt x="44" y="27"/>
                      <a:pt x="76" y="56"/>
                    </a:cubicBezTo>
                    <a:cubicBezTo>
                      <a:pt x="92" y="71"/>
                      <a:pt x="109" y="88"/>
                      <a:pt x="123" y="109"/>
                    </a:cubicBezTo>
                    <a:cubicBezTo>
                      <a:pt x="136" y="130"/>
                      <a:pt x="141" y="156"/>
                      <a:pt x="127" y="180"/>
                    </a:cubicBezTo>
                    <a:cubicBezTo>
                      <a:pt x="114" y="203"/>
                      <a:pt x="89" y="221"/>
                      <a:pt x="75" y="248"/>
                    </a:cubicBezTo>
                    <a:cubicBezTo>
                      <a:pt x="62" y="275"/>
                      <a:pt x="63" y="305"/>
                      <a:pt x="66" y="331"/>
                    </a:cubicBezTo>
                    <a:cubicBezTo>
                      <a:pt x="73" y="383"/>
                      <a:pt x="84" y="429"/>
                      <a:pt x="77" y="461"/>
                    </a:cubicBezTo>
                    <a:cubicBezTo>
                      <a:pt x="68" y="490"/>
                      <a:pt x="80" y="475"/>
                      <a:pt x="82" y="431"/>
                    </a:cubicBezTo>
                    <a:cubicBezTo>
                      <a:pt x="82" y="409"/>
                      <a:pt x="78" y="381"/>
                      <a:pt x="73" y="350"/>
                    </a:cubicBezTo>
                    <a:cubicBezTo>
                      <a:pt x="69" y="320"/>
                      <a:pt x="65" y="283"/>
                      <a:pt x="83" y="250"/>
                    </a:cubicBezTo>
                    <a:cubicBezTo>
                      <a:pt x="99" y="219"/>
                      <a:pt x="137" y="198"/>
                      <a:pt x="143" y="159"/>
                    </a:cubicBezTo>
                    <a:cubicBezTo>
                      <a:pt x="149" y="119"/>
                      <a:pt x="122" y="89"/>
                      <a:pt x="101" y="67"/>
                    </a:cubicBezTo>
                    <a:cubicBezTo>
                      <a:pt x="58" y="21"/>
                      <a:pt x="15"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2" name="Freeform 245">
                <a:extLst>
                  <a:ext uri="{FF2B5EF4-FFF2-40B4-BE49-F238E27FC236}">
                    <a16:creationId xmlns:a16="http://schemas.microsoft.com/office/drawing/2014/main" id="{818092E1-A621-42A4-AA82-A66D9316FDCA}"/>
                  </a:ext>
                </a:extLst>
              </p:cNvPr>
              <p:cNvSpPr>
                <a:spLocks/>
              </p:cNvSpPr>
              <p:nvPr/>
            </p:nvSpPr>
            <p:spPr bwMode="gray">
              <a:xfrm>
                <a:off x="2654" y="3479"/>
                <a:ext cx="273" cy="549"/>
              </a:xfrm>
              <a:custGeom>
                <a:avLst/>
                <a:gdLst>
                  <a:gd name="T0" fmla="*/ 126 w 249"/>
                  <a:gd name="T1" fmla="*/ 0 h 500"/>
                  <a:gd name="T2" fmla="*/ 44 w 249"/>
                  <a:gd name="T3" fmla="*/ 69 h 500"/>
                  <a:gd name="T4" fmla="*/ 3 w 249"/>
                  <a:gd name="T5" fmla="*/ 249 h 500"/>
                  <a:gd name="T6" fmla="*/ 20 w 249"/>
                  <a:gd name="T7" fmla="*/ 349 h 500"/>
                  <a:gd name="T8" fmla="*/ 74 w 249"/>
                  <a:gd name="T9" fmla="*/ 431 h 500"/>
                  <a:gd name="T10" fmla="*/ 156 w 249"/>
                  <a:gd name="T11" fmla="*/ 460 h 500"/>
                  <a:gd name="T12" fmla="*/ 217 w 249"/>
                  <a:gd name="T13" fmla="*/ 488 h 500"/>
                  <a:gd name="T14" fmla="*/ 186 w 249"/>
                  <a:gd name="T15" fmla="*/ 471 h 500"/>
                  <a:gd name="T16" fmla="*/ 98 w 249"/>
                  <a:gd name="T17" fmla="*/ 436 h 500"/>
                  <a:gd name="T18" fmla="*/ 27 w 249"/>
                  <a:gd name="T19" fmla="*/ 346 h 500"/>
                  <a:gd name="T20" fmla="*/ 39 w 249"/>
                  <a:gd name="T21" fmla="*/ 101 h 500"/>
                  <a:gd name="T22" fmla="*/ 130 w 249"/>
                  <a:gd name="T23"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500">
                    <a:moveTo>
                      <a:pt x="126" y="0"/>
                    </a:moveTo>
                    <a:cubicBezTo>
                      <a:pt x="110" y="2"/>
                      <a:pt x="71" y="22"/>
                      <a:pt x="44" y="69"/>
                    </a:cubicBezTo>
                    <a:cubicBezTo>
                      <a:pt x="17" y="115"/>
                      <a:pt x="2" y="181"/>
                      <a:pt x="3" y="249"/>
                    </a:cubicBezTo>
                    <a:cubicBezTo>
                      <a:pt x="4" y="282"/>
                      <a:pt x="9" y="317"/>
                      <a:pt x="20" y="349"/>
                    </a:cubicBezTo>
                    <a:cubicBezTo>
                      <a:pt x="31" y="381"/>
                      <a:pt x="46" y="414"/>
                      <a:pt x="74" y="431"/>
                    </a:cubicBezTo>
                    <a:cubicBezTo>
                      <a:pt x="103" y="446"/>
                      <a:pt x="132" y="450"/>
                      <a:pt x="156" y="460"/>
                    </a:cubicBezTo>
                    <a:cubicBezTo>
                      <a:pt x="180" y="470"/>
                      <a:pt x="200" y="481"/>
                      <a:pt x="217" y="488"/>
                    </a:cubicBezTo>
                    <a:cubicBezTo>
                      <a:pt x="249" y="500"/>
                      <a:pt x="231" y="494"/>
                      <a:pt x="186" y="471"/>
                    </a:cubicBezTo>
                    <a:cubicBezTo>
                      <a:pt x="164" y="459"/>
                      <a:pt x="133" y="447"/>
                      <a:pt x="98" y="436"/>
                    </a:cubicBezTo>
                    <a:cubicBezTo>
                      <a:pt x="61" y="426"/>
                      <a:pt x="39" y="386"/>
                      <a:pt x="27" y="346"/>
                    </a:cubicBezTo>
                    <a:cubicBezTo>
                      <a:pt x="0" y="264"/>
                      <a:pt x="12" y="168"/>
                      <a:pt x="39" y="101"/>
                    </a:cubicBezTo>
                    <a:cubicBezTo>
                      <a:pt x="66" y="31"/>
                      <a:pt x="120" y="7"/>
                      <a:pt x="13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3" name="Freeform 246">
                <a:extLst>
                  <a:ext uri="{FF2B5EF4-FFF2-40B4-BE49-F238E27FC236}">
                    <a16:creationId xmlns:a16="http://schemas.microsoft.com/office/drawing/2014/main" id="{ADD8856C-309D-413D-9C27-13D847F029B0}"/>
                  </a:ext>
                </a:extLst>
              </p:cNvPr>
              <p:cNvSpPr>
                <a:spLocks/>
              </p:cNvSpPr>
              <p:nvPr/>
            </p:nvSpPr>
            <p:spPr bwMode="gray">
              <a:xfrm>
                <a:off x="2778" y="3410"/>
                <a:ext cx="193" cy="690"/>
              </a:xfrm>
              <a:custGeom>
                <a:avLst/>
                <a:gdLst>
                  <a:gd name="T0" fmla="*/ 72 w 176"/>
                  <a:gd name="T1" fmla="*/ 1 h 629"/>
                  <a:gd name="T2" fmla="*/ 84 w 176"/>
                  <a:gd name="T3" fmla="*/ 103 h 629"/>
                  <a:gd name="T4" fmla="*/ 142 w 176"/>
                  <a:gd name="T5" fmla="*/ 267 h 629"/>
                  <a:gd name="T6" fmla="*/ 136 w 176"/>
                  <a:gd name="T7" fmla="*/ 359 h 629"/>
                  <a:gd name="T8" fmla="*/ 83 w 176"/>
                  <a:gd name="T9" fmla="*/ 433 h 629"/>
                  <a:gd name="T10" fmla="*/ 18 w 176"/>
                  <a:gd name="T11" fmla="*/ 564 h 629"/>
                  <a:gd name="T12" fmla="*/ 143 w 176"/>
                  <a:gd name="T13" fmla="*/ 360 h 629"/>
                  <a:gd name="T14" fmla="*/ 103 w 176"/>
                  <a:gd name="T15" fmla="*/ 128 h 629"/>
                  <a:gd name="T16" fmla="*/ 80 w 176"/>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629">
                    <a:moveTo>
                      <a:pt x="72" y="1"/>
                    </a:moveTo>
                    <a:cubicBezTo>
                      <a:pt x="68" y="16"/>
                      <a:pt x="68" y="55"/>
                      <a:pt x="84" y="103"/>
                    </a:cubicBezTo>
                    <a:cubicBezTo>
                      <a:pt x="99" y="151"/>
                      <a:pt x="130" y="205"/>
                      <a:pt x="142" y="267"/>
                    </a:cubicBezTo>
                    <a:cubicBezTo>
                      <a:pt x="148" y="297"/>
                      <a:pt x="149" y="330"/>
                      <a:pt x="136" y="359"/>
                    </a:cubicBezTo>
                    <a:cubicBezTo>
                      <a:pt x="125" y="387"/>
                      <a:pt x="102" y="410"/>
                      <a:pt x="83" y="433"/>
                    </a:cubicBezTo>
                    <a:cubicBezTo>
                      <a:pt x="43" y="479"/>
                      <a:pt x="30" y="532"/>
                      <a:pt x="18" y="564"/>
                    </a:cubicBezTo>
                    <a:cubicBezTo>
                      <a:pt x="0" y="629"/>
                      <a:pt x="31" y="485"/>
                      <a:pt x="143" y="360"/>
                    </a:cubicBezTo>
                    <a:cubicBezTo>
                      <a:pt x="176" y="277"/>
                      <a:pt x="126" y="191"/>
                      <a:pt x="103" y="128"/>
                    </a:cubicBezTo>
                    <a:cubicBezTo>
                      <a:pt x="75" y="63"/>
                      <a:pt x="76" y="10"/>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4" name="Freeform 247">
                <a:extLst>
                  <a:ext uri="{FF2B5EF4-FFF2-40B4-BE49-F238E27FC236}">
                    <a16:creationId xmlns:a16="http://schemas.microsoft.com/office/drawing/2014/main" id="{D0CFB800-EFD8-4D8B-999A-669467DF2507}"/>
                  </a:ext>
                </a:extLst>
              </p:cNvPr>
              <p:cNvSpPr>
                <a:spLocks/>
              </p:cNvSpPr>
              <p:nvPr/>
            </p:nvSpPr>
            <p:spPr bwMode="gray">
              <a:xfrm>
                <a:off x="2938" y="3560"/>
                <a:ext cx="168" cy="533"/>
              </a:xfrm>
              <a:custGeom>
                <a:avLst/>
                <a:gdLst>
                  <a:gd name="T0" fmla="*/ 0 w 153"/>
                  <a:gd name="T1" fmla="*/ 8 h 486"/>
                  <a:gd name="T2" fmla="*/ 78 w 153"/>
                  <a:gd name="T3" fmla="*/ 51 h 486"/>
                  <a:gd name="T4" fmla="*/ 123 w 153"/>
                  <a:gd name="T5" fmla="*/ 176 h 486"/>
                  <a:gd name="T6" fmla="*/ 75 w 153"/>
                  <a:gd name="T7" fmla="*/ 248 h 486"/>
                  <a:gd name="T8" fmla="*/ 58 w 153"/>
                  <a:gd name="T9" fmla="*/ 330 h 486"/>
                  <a:gd name="T10" fmla="*/ 94 w 153"/>
                  <a:gd name="T11" fmla="*/ 456 h 486"/>
                  <a:gd name="T12" fmla="*/ 88 w 153"/>
                  <a:gd name="T13" fmla="*/ 426 h 486"/>
                  <a:gd name="T14" fmla="*/ 65 w 153"/>
                  <a:gd name="T15" fmla="*/ 349 h 486"/>
                  <a:gd name="T16" fmla="*/ 82 w 153"/>
                  <a:gd name="T17" fmla="*/ 250 h 486"/>
                  <a:gd name="T18" fmla="*/ 140 w 153"/>
                  <a:gd name="T19" fmla="*/ 155 h 486"/>
                  <a:gd name="T20" fmla="*/ 104 w 153"/>
                  <a:gd name="T21" fmla="*/ 61 h 486"/>
                  <a:gd name="T22" fmla="*/ 1 w 153"/>
                  <a:gd name="T2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486">
                    <a:moveTo>
                      <a:pt x="0" y="8"/>
                    </a:moveTo>
                    <a:cubicBezTo>
                      <a:pt x="13" y="15"/>
                      <a:pt x="45" y="24"/>
                      <a:pt x="78" y="51"/>
                    </a:cubicBezTo>
                    <a:cubicBezTo>
                      <a:pt x="109" y="75"/>
                      <a:pt x="153" y="126"/>
                      <a:pt x="123" y="176"/>
                    </a:cubicBezTo>
                    <a:cubicBezTo>
                      <a:pt x="111" y="200"/>
                      <a:pt x="88" y="220"/>
                      <a:pt x="75" y="248"/>
                    </a:cubicBezTo>
                    <a:cubicBezTo>
                      <a:pt x="63" y="274"/>
                      <a:pt x="57" y="303"/>
                      <a:pt x="58" y="330"/>
                    </a:cubicBezTo>
                    <a:cubicBezTo>
                      <a:pt x="60" y="384"/>
                      <a:pt x="90" y="424"/>
                      <a:pt x="94" y="456"/>
                    </a:cubicBezTo>
                    <a:cubicBezTo>
                      <a:pt x="96" y="486"/>
                      <a:pt x="101" y="467"/>
                      <a:pt x="88" y="426"/>
                    </a:cubicBezTo>
                    <a:cubicBezTo>
                      <a:pt x="82" y="405"/>
                      <a:pt x="69" y="380"/>
                      <a:pt x="65" y="349"/>
                    </a:cubicBezTo>
                    <a:cubicBezTo>
                      <a:pt x="60" y="318"/>
                      <a:pt x="66" y="282"/>
                      <a:pt x="82" y="250"/>
                    </a:cubicBezTo>
                    <a:cubicBezTo>
                      <a:pt x="98" y="217"/>
                      <a:pt x="132" y="193"/>
                      <a:pt x="140" y="155"/>
                    </a:cubicBezTo>
                    <a:cubicBezTo>
                      <a:pt x="148" y="116"/>
                      <a:pt x="124" y="83"/>
                      <a:pt x="104" y="61"/>
                    </a:cubicBezTo>
                    <a:cubicBezTo>
                      <a:pt x="59" y="15"/>
                      <a:pt x="9" y="5"/>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5" name="Freeform 248">
                <a:extLst>
                  <a:ext uri="{FF2B5EF4-FFF2-40B4-BE49-F238E27FC236}">
                    <a16:creationId xmlns:a16="http://schemas.microsoft.com/office/drawing/2014/main" id="{96C081F2-F38B-4856-A471-E37B105B46B3}"/>
                  </a:ext>
                </a:extLst>
              </p:cNvPr>
              <p:cNvSpPr>
                <a:spLocks/>
              </p:cNvSpPr>
              <p:nvPr/>
            </p:nvSpPr>
            <p:spPr bwMode="gray">
              <a:xfrm>
                <a:off x="2715" y="3476"/>
                <a:ext cx="469" cy="530"/>
              </a:xfrm>
              <a:custGeom>
                <a:avLst/>
                <a:gdLst>
                  <a:gd name="T0" fmla="*/ 1 w 428"/>
                  <a:gd name="T1" fmla="*/ 8 h 483"/>
                  <a:gd name="T2" fmla="*/ 91 w 428"/>
                  <a:gd name="T3" fmla="*/ 61 h 483"/>
                  <a:gd name="T4" fmla="*/ 137 w 428"/>
                  <a:gd name="T5" fmla="*/ 239 h 483"/>
                  <a:gd name="T6" fmla="*/ 210 w 428"/>
                  <a:gd name="T7" fmla="*/ 314 h 483"/>
                  <a:gd name="T8" fmla="*/ 298 w 428"/>
                  <a:gd name="T9" fmla="*/ 364 h 483"/>
                  <a:gd name="T10" fmla="*/ 422 w 428"/>
                  <a:gd name="T11" fmla="*/ 459 h 483"/>
                  <a:gd name="T12" fmla="*/ 426 w 428"/>
                  <a:gd name="T13" fmla="*/ 475 h 483"/>
                  <a:gd name="T14" fmla="*/ 402 w 428"/>
                  <a:gd name="T15" fmla="*/ 428 h 483"/>
                  <a:gd name="T16" fmla="*/ 213 w 428"/>
                  <a:gd name="T17" fmla="*/ 308 h 483"/>
                  <a:gd name="T18" fmla="*/ 161 w 428"/>
                  <a:gd name="T19" fmla="*/ 266 h 483"/>
                  <a:gd name="T20" fmla="*/ 136 w 428"/>
                  <a:gd name="T21" fmla="*/ 205 h 483"/>
                  <a:gd name="T22" fmla="*/ 115 w 428"/>
                  <a:gd name="T23" fmla="*/ 82 h 483"/>
                  <a:gd name="T24" fmla="*/ 0 w 428"/>
                  <a:gd name="T25"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83">
                    <a:moveTo>
                      <a:pt x="1" y="8"/>
                    </a:moveTo>
                    <a:cubicBezTo>
                      <a:pt x="17" y="10"/>
                      <a:pt x="58" y="20"/>
                      <a:pt x="91" y="61"/>
                    </a:cubicBezTo>
                    <a:cubicBezTo>
                      <a:pt x="129" y="99"/>
                      <a:pt x="113" y="171"/>
                      <a:pt x="137" y="239"/>
                    </a:cubicBezTo>
                    <a:cubicBezTo>
                      <a:pt x="147" y="275"/>
                      <a:pt x="182" y="297"/>
                      <a:pt x="210" y="314"/>
                    </a:cubicBezTo>
                    <a:cubicBezTo>
                      <a:pt x="240" y="333"/>
                      <a:pt x="270" y="349"/>
                      <a:pt x="298" y="364"/>
                    </a:cubicBezTo>
                    <a:cubicBezTo>
                      <a:pt x="352" y="396"/>
                      <a:pt x="404" y="423"/>
                      <a:pt x="422" y="459"/>
                    </a:cubicBezTo>
                    <a:cubicBezTo>
                      <a:pt x="428" y="477"/>
                      <a:pt x="423" y="483"/>
                      <a:pt x="426" y="475"/>
                    </a:cubicBezTo>
                    <a:cubicBezTo>
                      <a:pt x="428" y="467"/>
                      <a:pt x="422" y="446"/>
                      <a:pt x="402" y="428"/>
                    </a:cubicBezTo>
                    <a:cubicBezTo>
                      <a:pt x="364" y="391"/>
                      <a:pt x="288" y="355"/>
                      <a:pt x="213" y="308"/>
                    </a:cubicBezTo>
                    <a:cubicBezTo>
                      <a:pt x="195" y="295"/>
                      <a:pt x="175" y="283"/>
                      <a:pt x="161" y="266"/>
                    </a:cubicBezTo>
                    <a:cubicBezTo>
                      <a:pt x="148" y="248"/>
                      <a:pt x="140" y="227"/>
                      <a:pt x="136" y="205"/>
                    </a:cubicBezTo>
                    <a:cubicBezTo>
                      <a:pt x="129" y="162"/>
                      <a:pt x="131" y="118"/>
                      <a:pt x="115" y="82"/>
                    </a:cubicBezTo>
                    <a:cubicBezTo>
                      <a:pt x="79" y="11"/>
                      <a:pt x="1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6" name="Freeform 249">
                <a:extLst>
                  <a:ext uri="{FF2B5EF4-FFF2-40B4-BE49-F238E27FC236}">
                    <a16:creationId xmlns:a16="http://schemas.microsoft.com/office/drawing/2014/main" id="{36E6A1D3-7409-41EC-B81A-EF4A4360280E}"/>
                  </a:ext>
                </a:extLst>
              </p:cNvPr>
              <p:cNvSpPr>
                <a:spLocks/>
              </p:cNvSpPr>
              <p:nvPr/>
            </p:nvSpPr>
            <p:spPr bwMode="gray">
              <a:xfrm>
                <a:off x="2891" y="3449"/>
                <a:ext cx="246" cy="560"/>
              </a:xfrm>
              <a:custGeom>
                <a:avLst/>
                <a:gdLst>
                  <a:gd name="T0" fmla="*/ 171 w 224"/>
                  <a:gd name="T1" fmla="*/ 3 h 511"/>
                  <a:gd name="T2" fmla="*/ 205 w 224"/>
                  <a:gd name="T3" fmla="*/ 89 h 511"/>
                  <a:gd name="T4" fmla="*/ 187 w 224"/>
                  <a:gd name="T5" fmla="*/ 234 h 511"/>
                  <a:gd name="T6" fmla="*/ 79 w 224"/>
                  <a:gd name="T7" fmla="*/ 367 h 511"/>
                  <a:gd name="T8" fmla="*/ 14 w 224"/>
                  <a:gd name="T9" fmla="*/ 484 h 511"/>
                  <a:gd name="T10" fmla="*/ 30 w 224"/>
                  <a:gd name="T11" fmla="*/ 458 h 511"/>
                  <a:gd name="T12" fmla="*/ 72 w 224"/>
                  <a:gd name="T13" fmla="*/ 387 h 511"/>
                  <a:gd name="T14" fmla="*/ 138 w 224"/>
                  <a:gd name="T15" fmla="*/ 305 h 511"/>
                  <a:gd name="T16" fmla="*/ 207 w 224"/>
                  <a:gd name="T17" fmla="*/ 216 h 511"/>
                  <a:gd name="T18" fmla="*/ 220 w 224"/>
                  <a:gd name="T19" fmla="*/ 112 h 511"/>
                  <a:gd name="T20" fmla="*/ 191 w 224"/>
                  <a:gd name="T21" fmla="*/ 36 h 511"/>
                  <a:gd name="T22" fmla="*/ 178 w 224"/>
                  <a:gd name="T23"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511">
                    <a:moveTo>
                      <a:pt x="171" y="3"/>
                    </a:moveTo>
                    <a:cubicBezTo>
                      <a:pt x="171" y="18"/>
                      <a:pt x="189" y="49"/>
                      <a:pt x="205" y="89"/>
                    </a:cubicBezTo>
                    <a:cubicBezTo>
                      <a:pt x="219" y="128"/>
                      <a:pt x="217" y="189"/>
                      <a:pt x="187" y="234"/>
                    </a:cubicBezTo>
                    <a:cubicBezTo>
                      <a:pt x="153" y="280"/>
                      <a:pt x="110" y="324"/>
                      <a:pt x="79" y="367"/>
                    </a:cubicBezTo>
                    <a:cubicBezTo>
                      <a:pt x="47" y="411"/>
                      <a:pt x="30" y="456"/>
                      <a:pt x="14" y="484"/>
                    </a:cubicBezTo>
                    <a:cubicBezTo>
                      <a:pt x="0" y="511"/>
                      <a:pt x="10" y="496"/>
                      <a:pt x="30" y="458"/>
                    </a:cubicBezTo>
                    <a:cubicBezTo>
                      <a:pt x="41" y="439"/>
                      <a:pt x="54" y="413"/>
                      <a:pt x="72" y="387"/>
                    </a:cubicBezTo>
                    <a:cubicBezTo>
                      <a:pt x="90" y="361"/>
                      <a:pt x="114" y="333"/>
                      <a:pt x="138" y="305"/>
                    </a:cubicBezTo>
                    <a:cubicBezTo>
                      <a:pt x="162" y="277"/>
                      <a:pt x="190" y="250"/>
                      <a:pt x="207" y="216"/>
                    </a:cubicBezTo>
                    <a:cubicBezTo>
                      <a:pt x="223" y="181"/>
                      <a:pt x="224" y="143"/>
                      <a:pt x="220" y="112"/>
                    </a:cubicBezTo>
                    <a:cubicBezTo>
                      <a:pt x="215" y="79"/>
                      <a:pt x="199" y="55"/>
                      <a:pt x="191" y="36"/>
                    </a:cubicBezTo>
                    <a:cubicBezTo>
                      <a:pt x="182" y="18"/>
                      <a:pt x="179" y="4"/>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7" name="Freeform 250">
                <a:extLst>
                  <a:ext uri="{FF2B5EF4-FFF2-40B4-BE49-F238E27FC236}">
                    <a16:creationId xmlns:a16="http://schemas.microsoft.com/office/drawing/2014/main" id="{2E6D8EE5-FF3D-46F3-9308-3D47338B2A79}"/>
                  </a:ext>
                </a:extLst>
              </p:cNvPr>
              <p:cNvSpPr>
                <a:spLocks/>
              </p:cNvSpPr>
              <p:nvPr/>
            </p:nvSpPr>
            <p:spPr bwMode="gray">
              <a:xfrm>
                <a:off x="3168" y="3525"/>
                <a:ext cx="149" cy="514"/>
              </a:xfrm>
              <a:custGeom>
                <a:avLst/>
                <a:gdLst>
                  <a:gd name="T0" fmla="*/ 0 w 136"/>
                  <a:gd name="T1" fmla="*/ 8 h 468"/>
                  <a:gd name="T2" fmla="*/ 62 w 136"/>
                  <a:gd name="T3" fmla="*/ 64 h 468"/>
                  <a:gd name="T4" fmla="*/ 110 w 136"/>
                  <a:gd name="T5" fmla="*/ 110 h 468"/>
                  <a:gd name="T6" fmla="*/ 125 w 136"/>
                  <a:gd name="T7" fmla="*/ 176 h 468"/>
                  <a:gd name="T8" fmla="*/ 67 w 136"/>
                  <a:gd name="T9" fmla="*/ 320 h 468"/>
                  <a:gd name="T10" fmla="*/ 67 w 136"/>
                  <a:gd name="T11" fmla="*/ 441 h 468"/>
                  <a:gd name="T12" fmla="*/ 67 w 136"/>
                  <a:gd name="T13" fmla="*/ 413 h 468"/>
                  <a:gd name="T14" fmla="*/ 69 w 136"/>
                  <a:gd name="T15" fmla="*/ 339 h 468"/>
                  <a:gd name="T16" fmla="*/ 104 w 136"/>
                  <a:gd name="T17" fmla="*/ 251 h 468"/>
                  <a:gd name="T18" fmla="*/ 135 w 136"/>
                  <a:gd name="T19" fmla="*/ 153 h 468"/>
                  <a:gd name="T20" fmla="*/ 86 w 136"/>
                  <a:gd name="T21" fmla="*/ 73 h 468"/>
                  <a:gd name="T22" fmla="*/ 3 w 136"/>
                  <a:gd name="T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68">
                    <a:moveTo>
                      <a:pt x="0" y="8"/>
                    </a:moveTo>
                    <a:cubicBezTo>
                      <a:pt x="9" y="17"/>
                      <a:pt x="33" y="36"/>
                      <a:pt x="62" y="64"/>
                    </a:cubicBezTo>
                    <a:cubicBezTo>
                      <a:pt x="76" y="77"/>
                      <a:pt x="94" y="93"/>
                      <a:pt x="110" y="110"/>
                    </a:cubicBezTo>
                    <a:cubicBezTo>
                      <a:pt x="125" y="126"/>
                      <a:pt x="129" y="151"/>
                      <a:pt x="125" y="176"/>
                    </a:cubicBezTo>
                    <a:cubicBezTo>
                      <a:pt x="116" y="226"/>
                      <a:pt x="80" y="272"/>
                      <a:pt x="67" y="320"/>
                    </a:cubicBezTo>
                    <a:cubicBezTo>
                      <a:pt x="56" y="369"/>
                      <a:pt x="66" y="412"/>
                      <a:pt x="67" y="441"/>
                    </a:cubicBezTo>
                    <a:cubicBezTo>
                      <a:pt x="68" y="468"/>
                      <a:pt x="69" y="452"/>
                      <a:pt x="67" y="413"/>
                    </a:cubicBezTo>
                    <a:cubicBezTo>
                      <a:pt x="66" y="393"/>
                      <a:pt x="64" y="367"/>
                      <a:pt x="69" y="339"/>
                    </a:cubicBezTo>
                    <a:cubicBezTo>
                      <a:pt x="73" y="310"/>
                      <a:pt x="89" y="281"/>
                      <a:pt x="104" y="251"/>
                    </a:cubicBezTo>
                    <a:cubicBezTo>
                      <a:pt x="120" y="221"/>
                      <a:pt x="136" y="188"/>
                      <a:pt x="135" y="153"/>
                    </a:cubicBezTo>
                    <a:cubicBezTo>
                      <a:pt x="136" y="115"/>
                      <a:pt x="106" y="92"/>
                      <a:pt x="86" y="73"/>
                    </a:cubicBezTo>
                    <a:cubicBezTo>
                      <a:pt x="45" y="32"/>
                      <a:pt x="9" y="8"/>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8" name="Freeform 251">
                <a:extLst>
                  <a:ext uri="{FF2B5EF4-FFF2-40B4-BE49-F238E27FC236}">
                    <a16:creationId xmlns:a16="http://schemas.microsoft.com/office/drawing/2014/main" id="{820A59B9-8480-4A61-A1F6-4C6AF3F924AA}"/>
                  </a:ext>
                </a:extLst>
              </p:cNvPr>
              <p:cNvSpPr>
                <a:spLocks/>
              </p:cNvSpPr>
              <p:nvPr/>
            </p:nvSpPr>
            <p:spPr bwMode="gray">
              <a:xfrm>
                <a:off x="3033" y="3621"/>
                <a:ext cx="514" cy="327"/>
              </a:xfrm>
              <a:custGeom>
                <a:avLst/>
                <a:gdLst>
                  <a:gd name="T0" fmla="*/ 0 w 470"/>
                  <a:gd name="T1" fmla="*/ 8 h 298"/>
                  <a:gd name="T2" fmla="*/ 231 w 470"/>
                  <a:gd name="T3" fmla="*/ 111 h 298"/>
                  <a:gd name="T4" fmla="*/ 277 w 470"/>
                  <a:gd name="T5" fmla="*/ 183 h 298"/>
                  <a:gd name="T6" fmla="*/ 305 w 470"/>
                  <a:gd name="T7" fmla="*/ 266 h 298"/>
                  <a:gd name="T8" fmla="*/ 438 w 470"/>
                  <a:gd name="T9" fmla="*/ 293 h 298"/>
                  <a:gd name="T10" fmla="*/ 407 w 470"/>
                  <a:gd name="T11" fmla="*/ 288 h 298"/>
                  <a:gd name="T12" fmla="*/ 325 w 470"/>
                  <a:gd name="T13" fmla="*/ 272 h 298"/>
                  <a:gd name="T14" fmla="*/ 284 w 470"/>
                  <a:gd name="T15" fmla="*/ 181 h 298"/>
                  <a:gd name="T16" fmla="*/ 215 w 470"/>
                  <a:gd name="T17" fmla="*/ 87 h 298"/>
                  <a:gd name="T18" fmla="*/ 119 w 470"/>
                  <a:gd name="T19" fmla="*/ 37 h 298"/>
                  <a:gd name="T20" fmla="*/ 0 w 47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298">
                    <a:moveTo>
                      <a:pt x="0" y="8"/>
                    </a:moveTo>
                    <a:cubicBezTo>
                      <a:pt x="25" y="21"/>
                      <a:pt x="140" y="37"/>
                      <a:pt x="231" y="111"/>
                    </a:cubicBezTo>
                    <a:cubicBezTo>
                      <a:pt x="253" y="130"/>
                      <a:pt x="271" y="155"/>
                      <a:pt x="277" y="183"/>
                    </a:cubicBezTo>
                    <a:cubicBezTo>
                      <a:pt x="283" y="211"/>
                      <a:pt x="281" y="245"/>
                      <a:pt x="305" y="266"/>
                    </a:cubicBezTo>
                    <a:cubicBezTo>
                      <a:pt x="354" y="298"/>
                      <a:pt x="406" y="288"/>
                      <a:pt x="438" y="293"/>
                    </a:cubicBezTo>
                    <a:cubicBezTo>
                      <a:pt x="470" y="298"/>
                      <a:pt x="452" y="292"/>
                      <a:pt x="407" y="288"/>
                    </a:cubicBezTo>
                    <a:cubicBezTo>
                      <a:pt x="385" y="286"/>
                      <a:pt x="356" y="285"/>
                      <a:pt x="325" y="272"/>
                    </a:cubicBezTo>
                    <a:cubicBezTo>
                      <a:pt x="291" y="261"/>
                      <a:pt x="289" y="218"/>
                      <a:pt x="284" y="181"/>
                    </a:cubicBezTo>
                    <a:cubicBezTo>
                      <a:pt x="275" y="142"/>
                      <a:pt x="247" y="109"/>
                      <a:pt x="215" y="87"/>
                    </a:cubicBezTo>
                    <a:cubicBezTo>
                      <a:pt x="184" y="65"/>
                      <a:pt x="150" y="49"/>
                      <a:pt x="119" y="37"/>
                    </a:cubicBezTo>
                    <a:cubicBezTo>
                      <a:pt x="58" y="14"/>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9" name="Freeform 252">
                <a:extLst>
                  <a:ext uri="{FF2B5EF4-FFF2-40B4-BE49-F238E27FC236}">
                    <a16:creationId xmlns:a16="http://schemas.microsoft.com/office/drawing/2014/main" id="{789D92D6-1E26-415D-9CBC-5C246EB8DBE0}"/>
                  </a:ext>
                </a:extLst>
              </p:cNvPr>
              <p:cNvSpPr>
                <a:spLocks/>
              </p:cNvSpPr>
              <p:nvPr/>
            </p:nvSpPr>
            <p:spPr bwMode="gray">
              <a:xfrm>
                <a:off x="3277" y="3307"/>
                <a:ext cx="186" cy="704"/>
              </a:xfrm>
              <a:custGeom>
                <a:avLst/>
                <a:gdLst>
                  <a:gd name="T0" fmla="*/ 11 w 170"/>
                  <a:gd name="T1" fmla="*/ 1 h 642"/>
                  <a:gd name="T2" fmla="*/ 1 w 170"/>
                  <a:gd name="T3" fmla="*/ 123 h 642"/>
                  <a:gd name="T4" fmla="*/ 14 w 170"/>
                  <a:gd name="T5" fmla="*/ 221 h 642"/>
                  <a:gd name="T6" fmla="*/ 71 w 170"/>
                  <a:gd name="T7" fmla="*/ 318 h 642"/>
                  <a:gd name="T8" fmla="*/ 142 w 170"/>
                  <a:gd name="T9" fmla="*/ 407 h 642"/>
                  <a:gd name="T10" fmla="*/ 143 w 170"/>
                  <a:gd name="T11" fmla="*/ 506 h 642"/>
                  <a:gd name="T12" fmla="*/ 64 w 170"/>
                  <a:gd name="T13" fmla="*/ 562 h 642"/>
                  <a:gd name="T14" fmla="*/ 18 w 170"/>
                  <a:gd name="T15" fmla="*/ 619 h 642"/>
                  <a:gd name="T16" fmla="*/ 17 w 170"/>
                  <a:gd name="T17" fmla="*/ 635 h 642"/>
                  <a:gd name="T18" fmla="*/ 37 w 170"/>
                  <a:gd name="T19" fmla="*/ 586 h 642"/>
                  <a:gd name="T20" fmla="*/ 127 w 170"/>
                  <a:gd name="T21" fmla="*/ 528 h 642"/>
                  <a:gd name="T22" fmla="*/ 165 w 170"/>
                  <a:gd name="T23" fmla="*/ 473 h 642"/>
                  <a:gd name="T24" fmla="*/ 148 w 170"/>
                  <a:gd name="T25" fmla="*/ 402 h 642"/>
                  <a:gd name="T26" fmla="*/ 57 w 170"/>
                  <a:gd name="T27" fmla="*/ 284 h 642"/>
                  <a:gd name="T28" fmla="*/ 11 w 170"/>
                  <a:gd name="T29" fmla="*/ 157 h 642"/>
                  <a:gd name="T30" fmla="*/ 19 w 170"/>
                  <a:gd name="T3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642">
                    <a:moveTo>
                      <a:pt x="11" y="1"/>
                    </a:moveTo>
                    <a:cubicBezTo>
                      <a:pt x="8" y="20"/>
                      <a:pt x="3" y="63"/>
                      <a:pt x="1" y="123"/>
                    </a:cubicBezTo>
                    <a:cubicBezTo>
                      <a:pt x="0" y="152"/>
                      <a:pt x="2" y="187"/>
                      <a:pt x="14" y="221"/>
                    </a:cubicBezTo>
                    <a:cubicBezTo>
                      <a:pt x="27" y="255"/>
                      <a:pt x="48" y="288"/>
                      <a:pt x="71" y="318"/>
                    </a:cubicBezTo>
                    <a:cubicBezTo>
                      <a:pt x="95" y="348"/>
                      <a:pt x="123" y="375"/>
                      <a:pt x="142" y="407"/>
                    </a:cubicBezTo>
                    <a:cubicBezTo>
                      <a:pt x="163" y="438"/>
                      <a:pt x="168" y="480"/>
                      <a:pt x="143" y="506"/>
                    </a:cubicBezTo>
                    <a:cubicBezTo>
                      <a:pt x="120" y="533"/>
                      <a:pt x="89" y="547"/>
                      <a:pt x="64" y="562"/>
                    </a:cubicBezTo>
                    <a:cubicBezTo>
                      <a:pt x="38" y="576"/>
                      <a:pt x="20" y="598"/>
                      <a:pt x="18" y="619"/>
                    </a:cubicBezTo>
                    <a:cubicBezTo>
                      <a:pt x="16" y="638"/>
                      <a:pt x="17" y="642"/>
                      <a:pt x="17" y="635"/>
                    </a:cubicBezTo>
                    <a:cubicBezTo>
                      <a:pt x="18" y="628"/>
                      <a:pt x="17" y="606"/>
                      <a:pt x="37" y="586"/>
                    </a:cubicBezTo>
                    <a:cubicBezTo>
                      <a:pt x="56" y="565"/>
                      <a:pt x="93" y="554"/>
                      <a:pt x="127" y="528"/>
                    </a:cubicBezTo>
                    <a:cubicBezTo>
                      <a:pt x="144" y="515"/>
                      <a:pt x="161" y="497"/>
                      <a:pt x="165" y="473"/>
                    </a:cubicBezTo>
                    <a:cubicBezTo>
                      <a:pt x="170" y="448"/>
                      <a:pt x="160" y="424"/>
                      <a:pt x="148" y="402"/>
                    </a:cubicBezTo>
                    <a:cubicBezTo>
                      <a:pt x="122" y="360"/>
                      <a:pt x="84" y="325"/>
                      <a:pt x="57" y="284"/>
                    </a:cubicBezTo>
                    <a:cubicBezTo>
                      <a:pt x="30" y="244"/>
                      <a:pt x="13" y="199"/>
                      <a:pt x="11" y="157"/>
                    </a:cubicBezTo>
                    <a:cubicBezTo>
                      <a:pt x="9" y="75"/>
                      <a:pt x="18" y="12"/>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0" name="Freeform 253">
                <a:extLst>
                  <a:ext uri="{FF2B5EF4-FFF2-40B4-BE49-F238E27FC236}">
                    <a16:creationId xmlns:a16="http://schemas.microsoft.com/office/drawing/2014/main" id="{F49AEAF8-2449-402F-84CF-B2141A922FC8}"/>
                  </a:ext>
                </a:extLst>
              </p:cNvPr>
              <p:cNvSpPr>
                <a:spLocks/>
              </p:cNvSpPr>
              <p:nvPr/>
            </p:nvSpPr>
            <p:spPr bwMode="gray">
              <a:xfrm>
                <a:off x="3401" y="3515"/>
                <a:ext cx="239" cy="408"/>
              </a:xfrm>
              <a:custGeom>
                <a:avLst/>
                <a:gdLst>
                  <a:gd name="T0" fmla="*/ 0 w 218"/>
                  <a:gd name="T1" fmla="*/ 8 h 371"/>
                  <a:gd name="T2" fmla="*/ 135 w 218"/>
                  <a:gd name="T3" fmla="*/ 139 h 371"/>
                  <a:gd name="T4" fmla="*/ 159 w 218"/>
                  <a:gd name="T5" fmla="*/ 266 h 371"/>
                  <a:gd name="T6" fmla="*/ 168 w 218"/>
                  <a:gd name="T7" fmla="*/ 324 h 371"/>
                  <a:gd name="T8" fmla="*/ 200 w 218"/>
                  <a:gd name="T9" fmla="*/ 356 h 371"/>
                  <a:gd name="T10" fmla="*/ 184 w 218"/>
                  <a:gd name="T11" fmla="*/ 338 h 371"/>
                  <a:gd name="T12" fmla="*/ 162 w 218"/>
                  <a:gd name="T13" fmla="*/ 199 h 371"/>
                  <a:gd name="T14" fmla="*/ 81 w 218"/>
                  <a:gd name="T15" fmla="*/ 52 h 371"/>
                  <a:gd name="T16" fmla="*/ 2 w 218"/>
                  <a:gd name="T1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71">
                    <a:moveTo>
                      <a:pt x="0" y="8"/>
                    </a:moveTo>
                    <a:cubicBezTo>
                      <a:pt x="19" y="17"/>
                      <a:pt x="94" y="58"/>
                      <a:pt x="135" y="139"/>
                    </a:cubicBezTo>
                    <a:cubicBezTo>
                      <a:pt x="156" y="178"/>
                      <a:pt x="159" y="224"/>
                      <a:pt x="159" y="266"/>
                    </a:cubicBezTo>
                    <a:cubicBezTo>
                      <a:pt x="159" y="287"/>
                      <a:pt x="159" y="308"/>
                      <a:pt x="168" y="324"/>
                    </a:cubicBezTo>
                    <a:cubicBezTo>
                      <a:pt x="177" y="339"/>
                      <a:pt x="190" y="348"/>
                      <a:pt x="200" y="356"/>
                    </a:cubicBezTo>
                    <a:cubicBezTo>
                      <a:pt x="218" y="371"/>
                      <a:pt x="208" y="362"/>
                      <a:pt x="184" y="338"/>
                    </a:cubicBezTo>
                    <a:cubicBezTo>
                      <a:pt x="154" y="316"/>
                      <a:pt x="170" y="257"/>
                      <a:pt x="162" y="199"/>
                    </a:cubicBezTo>
                    <a:cubicBezTo>
                      <a:pt x="155" y="140"/>
                      <a:pt x="117" y="86"/>
                      <a:pt x="81" y="52"/>
                    </a:cubicBezTo>
                    <a:cubicBezTo>
                      <a:pt x="45" y="17"/>
                      <a:pt x="8"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1" name="Freeform 254">
                <a:extLst>
                  <a:ext uri="{FF2B5EF4-FFF2-40B4-BE49-F238E27FC236}">
                    <a16:creationId xmlns:a16="http://schemas.microsoft.com/office/drawing/2014/main" id="{7CB50862-28AA-4D86-8623-C8F1E645939F}"/>
                  </a:ext>
                </a:extLst>
              </p:cNvPr>
              <p:cNvSpPr>
                <a:spLocks/>
              </p:cNvSpPr>
              <p:nvPr/>
            </p:nvSpPr>
            <p:spPr bwMode="gray">
              <a:xfrm>
                <a:off x="3232" y="3366"/>
                <a:ext cx="268" cy="112"/>
              </a:xfrm>
              <a:custGeom>
                <a:avLst/>
                <a:gdLst>
                  <a:gd name="T0" fmla="*/ 1 w 245"/>
                  <a:gd name="T1" fmla="*/ 8 h 102"/>
                  <a:gd name="T2" fmla="*/ 117 w 245"/>
                  <a:gd name="T3" fmla="*/ 23 h 102"/>
                  <a:gd name="T4" fmla="*/ 237 w 245"/>
                  <a:gd name="T5" fmla="*/ 89 h 102"/>
                  <a:gd name="T6" fmla="*/ 231 w 245"/>
                  <a:gd name="T7" fmla="*/ 76 h 102"/>
                  <a:gd name="T8" fmla="*/ 158 w 245"/>
                  <a:gd name="T9" fmla="*/ 26 h 102"/>
                  <a:gd name="T10" fmla="*/ 0 w 245"/>
                  <a:gd name="T11" fmla="*/ 0 h 102"/>
                </a:gdLst>
                <a:ahLst/>
                <a:cxnLst>
                  <a:cxn ang="0">
                    <a:pos x="T0" y="T1"/>
                  </a:cxn>
                  <a:cxn ang="0">
                    <a:pos x="T2" y="T3"/>
                  </a:cxn>
                  <a:cxn ang="0">
                    <a:pos x="T4" y="T5"/>
                  </a:cxn>
                  <a:cxn ang="0">
                    <a:pos x="T6" y="T7"/>
                  </a:cxn>
                  <a:cxn ang="0">
                    <a:pos x="T8" y="T9"/>
                  </a:cxn>
                  <a:cxn ang="0">
                    <a:pos x="T10" y="T11"/>
                  </a:cxn>
                </a:cxnLst>
                <a:rect l="0" t="0" r="r" b="b"/>
                <a:pathLst>
                  <a:path w="245" h="102">
                    <a:moveTo>
                      <a:pt x="1" y="8"/>
                    </a:moveTo>
                    <a:cubicBezTo>
                      <a:pt x="14" y="14"/>
                      <a:pt x="64" y="13"/>
                      <a:pt x="117" y="23"/>
                    </a:cubicBezTo>
                    <a:cubicBezTo>
                      <a:pt x="170" y="31"/>
                      <a:pt x="224" y="60"/>
                      <a:pt x="237" y="89"/>
                    </a:cubicBezTo>
                    <a:cubicBezTo>
                      <a:pt x="245" y="102"/>
                      <a:pt x="242" y="94"/>
                      <a:pt x="231" y="76"/>
                    </a:cubicBezTo>
                    <a:cubicBezTo>
                      <a:pt x="220" y="58"/>
                      <a:pt x="192" y="37"/>
                      <a:pt x="158" y="26"/>
                    </a:cubicBezTo>
                    <a:cubicBezTo>
                      <a:pt x="90" y="2"/>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2" name="Freeform 255">
                <a:extLst>
                  <a:ext uri="{FF2B5EF4-FFF2-40B4-BE49-F238E27FC236}">
                    <a16:creationId xmlns:a16="http://schemas.microsoft.com/office/drawing/2014/main" id="{E8FC8C6F-5BBB-466F-9193-7FB082AA2579}"/>
                  </a:ext>
                </a:extLst>
              </p:cNvPr>
              <p:cNvSpPr>
                <a:spLocks/>
              </p:cNvSpPr>
              <p:nvPr/>
            </p:nvSpPr>
            <p:spPr bwMode="gray">
              <a:xfrm>
                <a:off x="3575" y="3537"/>
                <a:ext cx="198" cy="285"/>
              </a:xfrm>
              <a:custGeom>
                <a:avLst/>
                <a:gdLst>
                  <a:gd name="T0" fmla="*/ 0 w 181"/>
                  <a:gd name="T1" fmla="*/ 7 h 260"/>
                  <a:gd name="T2" fmla="*/ 118 w 181"/>
                  <a:gd name="T3" fmla="*/ 93 h 260"/>
                  <a:gd name="T4" fmla="*/ 137 w 181"/>
                  <a:gd name="T5" fmla="*/ 186 h 260"/>
                  <a:gd name="T6" fmla="*/ 164 w 181"/>
                  <a:gd name="T7" fmla="*/ 254 h 260"/>
                  <a:gd name="T8" fmla="*/ 152 w 181"/>
                  <a:gd name="T9" fmla="*/ 242 h 260"/>
                  <a:gd name="T10" fmla="*/ 145 w 181"/>
                  <a:gd name="T11" fmla="*/ 135 h 260"/>
                  <a:gd name="T12" fmla="*/ 64 w 181"/>
                  <a:gd name="T13" fmla="*/ 39 h 260"/>
                  <a:gd name="T14" fmla="*/ 4 w 181"/>
                  <a:gd name="T15" fmla="*/ 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0">
                    <a:moveTo>
                      <a:pt x="0" y="7"/>
                    </a:moveTo>
                    <a:cubicBezTo>
                      <a:pt x="9" y="24"/>
                      <a:pt x="73" y="45"/>
                      <a:pt x="118" y="93"/>
                    </a:cubicBezTo>
                    <a:cubicBezTo>
                      <a:pt x="141" y="118"/>
                      <a:pt x="141" y="154"/>
                      <a:pt x="137" y="186"/>
                    </a:cubicBezTo>
                    <a:cubicBezTo>
                      <a:pt x="131" y="218"/>
                      <a:pt x="145" y="248"/>
                      <a:pt x="164" y="254"/>
                    </a:cubicBezTo>
                    <a:cubicBezTo>
                      <a:pt x="181" y="260"/>
                      <a:pt x="169" y="259"/>
                      <a:pt x="152" y="242"/>
                    </a:cubicBezTo>
                    <a:cubicBezTo>
                      <a:pt x="131" y="223"/>
                      <a:pt x="148" y="180"/>
                      <a:pt x="145" y="135"/>
                    </a:cubicBezTo>
                    <a:cubicBezTo>
                      <a:pt x="140" y="87"/>
                      <a:pt x="95" y="57"/>
                      <a:pt x="64" y="39"/>
                    </a:cubicBezTo>
                    <a:cubicBezTo>
                      <a:pt x="31" y="20"/>
                      <a:pt x="7" y="6"/>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3" name="Freeform 256">
                <a:extLst>
                  <a:ext uri="{FF2B5EF4-FFF2-40B4-BE49-F238E27FC236}">
                    <a16:creationId xmlns:a16="http://schemas.microsoft.com/office/drawing/2014/main" id="{2A6269A9-5350-4F66-9004-641BA409A272}"/>
                  </a:ext>
                </a:extLst>
              </p:cNvPr>
              <p:cNvSpPr>
                <a:spLocks/>
              </p:cNvSpPr>
              <p:nvPr/>
            </p:nvSpPr>
            <p:spPr bwMode="gray">
              <a:xfrm>
                <a:off x="2226" y="3553"/>
                <a:ext cx="214" cy="98"/>
              </a:xfrm>
              <a:custGeom>
                <a:avLst/>
                <a:gdLst>
                  <a:gd name="T0" fmla="*/ 195 w 195"/>
                  <a:gd name="T1" fmla="*/ 24 h 89"/>
                  <a:gd name="T2" fmla="*/ 166 w 195"/>
                  <a:gd name="T3" fmla="*/ 5 h 89"/>
                  <a:gd name="T4" fmla="*/ 108 w 195"/>
                  <a:gd name="T5" fmla="*/ 14 h 89"/>
                  <a:gd name="T6" fmla="*/ 19 w 195"/>
                  <a:gd name="T7" fmla="*/ 77 h 89"/>
                  <a:gd name="T8" fmla="*/ 85 w 195"/>
                  <a:gd name="T9" fmla="*/ 36 h 89"/>
                  <a:gd name="T10" fmla="*/ 155 w 195"/>
                  <a:gd name="T11" fmla="*/ 12 h 89"/>
                  <a:gd name="T12" fmla="*/ 190 w 195"/>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195" h="89">
                    <a:moveTo>
                      <a:pt x="195" y="24"/>
                    </a:moveTo>
                    <a:cubicBezTo>
                      <a:pt x="192" y="19"/>
                      <a:pt x="183" y="10"/>
                      <a:pt x="166" y="5"/>
                    </a:cubicBezTo>
                    <a:cubicBezTo>
                      <a:pt x="149" y="0"/>
                      <a:pt x="126" y="3"/>
                      <a:pt x="108" y="14"/>
                    </a:cubicBezTo>
                    <a:cubicBezTo>
                      <a:pt x="70" y="34"/>
                      <a:pt x="40" y="66"/>
                      <a:pt x="19" y="77"/>
                    </a:cubicBezTo>
                    <a:cubicBezTo>
                      <a:pt x="0" y="89"/>
                      <a:pt x="43" y="68"/>
                      <a:pt x="85" y="36"/>
                    </a:cubicBezTo>
                    <a:cubicBezTo>
                      <a:pt x="106" y="22"/>
                      <a:pt x="133" y="9"/>
                      <a:pt x="155" y="12"/>
                    </a:cubicBezTo>
                    <a:cubicBezTo>
                      <a:pt x="177" y="15"/>
                      <a:pt x="189" y="28"/>
                      <a:pt x="190"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4" name="Freeform 257">
                <a:extLst>
                  <a:ext uri="{FF2B5EF4-FFF2-40B4-BE49-F238E27FC236}">
                    <a16:creationId xmlns:a16="http://schemas.microsoft.com/office/drawing/2014/main" id="{7DD7805B-3EA4-43CF-B748-EAE2D21F30EC}"/>
                  </a:ext>
                </a:extLst>
              </p:cNvPr>
              <p:cNvSpPr>
                <a:spLocks/>
              </p:cNvSpPr>
              <p:nvPr/>
            </p:nvSpPr>
            <p:spPr bwMode="gray">
              <a:xfrm>
                <a:off x="2134" y="3508"/>
                <a:ext cx="151" cy="237"/>
              </a:xfrm>
              <a:custGeom>
                <a:avLst/>
                <a:gdLst>
                  <a:gd name="T0" fmla="*/ 9 w 138"/>
                  <a:gd name="T1" fmla="*/ 1 h 216"/>
                  <a:gd name="T2" fmla="*/ 18 w 138"/>
                  <a:gd name="T3" fmla="*/ 112 h 216"/>
                  <a:gd name="T4" fmla="*/ 112 w 138"/>
                  <a:gd name="T5" fmla="*/ 208 h 216"/>
                  <a:gd name="T6" fmla="*/ 43 w 138"/>
                  <a:gd name="T7" fmla="*/ 143 h 216"/>
                  <a:gd name="T8" fmla="*/ 17 w 138"/>
                  <a:gd name="T9" fmla="*/ 0 h 216"/>
                </a:gdLst>
                <a:ahLst/>
                <a:cxnLst>
                  <a:cxn ang="0">
                    <a:pos x="T0" y="T1"/>
                  </a:cxn>
                  <a:cxn ang="0">
                    <a:pos x="T2" y="T3"/>
                  </a:cxn>
                  <a:cxn ang="0">
                    <a:pos x="T4" y="T5"/>
                  </a:cxn>
                  <a:cxn ang="0">
                    <a:pos x="T6" y="T7"/>
                  </a:cxn>
                  <a:cxn ang="0">
                    <a:pos x="T8" y="T9"/>
                  </a:cxn>
                </a:cxnLst>
                <a:rect l="0" t="0" r="r" b="b"/>
                <a:pathLst>
                  <a:path w="138" h="216">
                    <a:moveTo>
                      <a:pt x="9" y="1"/>
                    </a:moveTo>
                    <a:cubicBezTo>
                      <a:pt x="3" y="13"/>
                      <a:pt x="0" y="62"/>
                      <a:pt x="18" y="112"/>
                    </a:cubicBezTo>
                    <a:cubicBezTo>
                      <a:pt x="36" y="164"/>
                      <a:pt x="86" y="199"/>
                      <a:pt x="112" y="208"/>
                    </a:cubicBezTo>
                    <a:cubicBezTo>
                      <a:pt x="138" y="216"/>
                      <a:pt x="79" y="200"/>
                      <a:pt x="43" y="143"/>
                    </a:cubicBezTo>
                    <a:cubicBezTo>
                      <a:pt x="7" y="87"/>
                      <a:pt x="12" y="8"/>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5" name="Freeform 258">
                <a:extLst>
                  <a:ext uri="{FF2B5EF4-FFF2-40B4-BE49-F238E27FC236}">
                    <a16:creationId xmlns:a16="http://schemas.microsoft.com/office/drawing/2014/main" id="{1831B188-049D-4A11-9FDC-7CD28EF94F5C}"/>
                  </a:ext>
                </a:extLst>
              </p:cNvPr>
              <p:cNvSpPr>
                <a:spLocks/>
              </p:cNvSpPr>
              <p:nvPr/>
            </p:nvSpPr>
            <p:spPr bwMode="gray">
              <a:xfrm>
                <a:off x="2441" y="3387"/>
                <a:ext cx="108" cy="140"/>
              </a:xfrm>
              <a:custGeom>
                <a:avLst/>
                <a:gdLst>
                  <a:gd name="T0" fmla="*/ 96 w 99"/>
                  <a:gd name="T1" fmla="*/ 5 h 128"/>
                  <a:gd name="T2" fmla="*/ 29 w 99"/>
                  <a:gd name="T3" fmla="*/ 52 h 128"/>
                  <a:gd name="T4" fmla="*/ 2 w 99"/>
                  <a:gd name="T5" fmla="*/ 102 h 128"/>
                  <a:gd name="T6" fmla="*/ 10 w 99"/>
                  <a:gd name="T7" fmla="*/ 125 h 128"/>
                  <a:gd name="T8" fmla="*/ 28 w 99"/>
                  <a:gd name="T9" fmla="*/ 125 h 128"/>
                  <a:gd name="T10" fmla="*/ 19 w 99"/>
                  <a:gd name="T11" fmla="*/ 124 h 128"/>
                  <a:gd name="T12" fmla="*/ 19 w 99"/>
                  <a:gd name="T13" fmla="*/ 80 h 128"/>
                  <a:gd name="T14" fmla="*/ 99 w 99"/>
                  <a:gd name="T15" fmla="*/ 12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28">
                    <a:moveTo>
                      <a:pt x="96" y="5"/>
                    </a:moveTo>
                    <a:cubicBezTo>
                      <a:pt x="84" y="0"/>
                      <a:pt x="52" y="21"/>
                      <a:pt x="29" y="52"/>
                    </a:cubicBezTo>
                    <a:cubicBezTo>
                      <a:pt x="18" y="67"/>
                      <a:pt x="7" y="84"/>
                      <a:pt x="2" y="102"/>
                    </a:cubicBezTo>
                    <a:cubicBezTo>
                      <a:pt x="0" y="111"/>
                      <a:pt x="2" y="123"/>
                      <a:pt x="10" y="125"/>
                    </a:cubicBezTo>
                    <a:cubicBezTo>
                      <a:pt x="17" y="128"/>
                      <a:pt x="24" y="126"/>
                      <a:pt x="28" y="125"/>
                    </a:cubicBezTo>
                    <a:cubicBezTo>
                      <a:pt x="38" y="122"/>
                      <a:pt x="32" y="123"/>
                      <a:pt x="19" y="124"/>
                    </a:cubicBezTo>
                    <a:cubicBezTo>
                      <a:pt x="1" y="127"/>
                      <a:pt x="5" y="99"/>
                      <a:pt x="19" y="80"/>
                    </a:cubicBezTo>
                    <a:cubicBezTo>
                      <a:pt x="44" y="39"/>
                      <a:pt x="92" y="5"/>
                      <a:pt x="9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6" name="Freeform 259">
                <a:extLst>
                  <a:ext uri="{FF2B5EF4-FFF2-40B4-BE49-F238E27FC236}">
                    <a16:creationId xmlns:a16="http://schemas.microsoft.com/office/drawing/2014/main" id="{D17432A4-32A1-4B04-845C-E518E4D3A7C2}"/>
                  </a:ext>
                </a:extLst>
              </p:cNvPr>
              <p:cNvSpPr>
                <a:spLocks/>
              </p:cNvSpPr>
              <p:nvPr/>
            </p:nvSpPr>
            <p:spPr bwMode="gray">
              <a:xfrm>
                <a:off x="2000" y="3416"/>
                <a:ext cx="129" cy="177"/>
              </a:xfrm>
              <a:custGeom>
                <a:avLst/>
                <a:gdLst>
                  <a:gd name="T0" fmla="*/ 81 w 117"/>
                  <a:gd name="T1" fmla="*/ 7 h 161"/>
                  <a:gd name="T2" fmla="*/ 92 w 117"/>
                  <a:gd name="T3" fmla="*/ 78 h 161"/>
                  <a:gd name="T4" fmla="*/ 17 w 117"/>
                  <a:gd name="T5" fmla="*/ 148 h 161"/>
                  <a:gd name="T6" fmla="*/ 79 w 117"/>
                  <a:gd name="T7" fmla="*/ 106 h 161"/>
                  <a:gd name="T8" fmla="*/ 108 w 117"/>
                  <a:gd name="T9" fmla="*/ 38 h 161"/>
                  <a:gd name="T10" fmla="*/ 86 w 117"/>
                  <a:gd name="T11" fmla="*/ 0 h 161"/>
                </a:gdLst>
                <a:ahLst/>
                <a:cxnLst>
                  <a:cxn ang="0">
                    <a:pos x="T0" y="T1"/>
                  </a:cxn>
                  <a:cxn ang="0">
                    <a:pos x="T2" y="T3"/>
                  </a:cxn>
                  <a:cxn ang="0">
                    <a:pos x="T4" y="T5"/>
                  </a:cxn>
                  <a:cxn ang="0">
                    <a:pos x="T6" y="T7"/>
                  </a:cxn>
                  <a:cxn ang="0">
                    <a:pos x="T8" y="T9"/>
                  </a:cxn>
                  <a:cxn ang="0">
                    <a:pos x="T10" y="T11"/>
                  </a:cxn>
                </a:cxnLst>
                <a:rect l="0" t="0" r="r" b="b"/>
                <a:pathLst>
                  <a:path w="117" h="161">
                    <a:moveTo>
                      <a:pt x="81" y="7"/>
                    </a:moveTo>
                    <a:cubicBezTo>
                      <a:pt x="83" y="17"/>
                      <a:pt x="116" y="45"/>
                      <a:pt x="92" y="78"/>
                    </a:cubicBezTo>
                    <a:cubicBezTo>
                      <a:pt x="71" y="110"/>
                      <a:pt x="32" y="133"/>
                      <a:pt x="17" y="148"/>
                    </a:cubicBezTo>
                    <a:cubicBezTo>
                      <a:pt x="0" y="161"/>
                      <a:pt x="38" y="139"/>
                      <a:pt x="79" y="106"/>
                    </a:cubicBezTo>
                    <a:cubicBezTo>
                      <a:pt x="99" y="90"/>
                      <a:pt x="117" y="62"/>
                      <a:pt x="108" y="38"/>
                    </a:cubicBezTo>
                    <a:cubicBezTo>
                      <a:pt x="100" y="16"/>
                      <a:pt x="86" y="5"/>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7" name="Freeform 260">
                <a:extLst>
                  <a:ext uri="{FF2B5EF4-FFF2-40B4-BE49-F238E27FC236}">
                    <a16:creationId xmlns:a16="http://schemas.microsoft.com/office/drawing/2014/main" id="{8E780D2D-9188-4D1C-A0C5-07899129F32B}"/>
                  </a:ext>
                </a:extLst>
              </p:cNvPr>
              <p:cNvSpPr>
                <a:spLocks/>
              </p:cNvSpPr>
              <p:nvPr/>
            </p:nvSpPr>
            <p:spPr bwMode="gray">
              <a:xfrm>
                <a:off x="3046" y="3461"/>
                <a:ext cx="224" cy="136"/>
              </a:xfrm>
              <a:custGeom>
                <a:avLst/>
                <a:gdLst>
                  <a:gd name="T0" fmla="*/ 1 w 205"/>
                  <a:gd name="T1" fmla="*/ 3 h 124"/>
                  <a:gd name="T2" fmla="*/ 3 w 205"/>
                  <a:gd name="T3" fmla="*/ 46 h 124"/>
                  <a:gd name="T4" fmla="*/ 11 w 205"/>
                  <a:gd name="T5" fmla="*/ 80 h 124"/>
                  <a:gd name="T6" fmla="*/ 15 w 205"/>
                  <a:gd name="T7" fmla="*/ 98 h 124"/>
                  <a:gd name="T8" fmla="*/ 34 w 205"/>
                  <a:gd name="T9" fmla="*/ 115 h 124"/>
                  <a:gd name="T10" fmla="*/ 177 w 205"/>
                  <a:gd name="T11" fmla="*/ 110 h 124"/>
                  <a:gd name="T12" fmla="*/ 75 w 205"/>
                  <a:gd name="T13" fmla="*/ 111 h 124"/>
                  <a:gd name="T14" fmla="*/ 26 w 205"/>
                  <a:gd name="T15" fmla="*/ 102 h 124"/>
                  <a:gd name="T16" fmla="*/ 14 w 205"/>
                  <a:gd name="T17" fmla="*/ 56 h 124"/>
                  <a:gd name="T18" fmla="*/ 9 w 205"/>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24">
                    <a:moveTo>
                      <a:pt x="1" y="3"/>
                    </a:moveTo>
                    <a:cubicBezTo>
                      <a:pt x="0" y="10"/>
                      <a:pt x="1" y="25"/>
                      <a:pt x="3" y="46"/>
                    </a:cubicBezTo>
                    <a:cubicBezTo>
                      <a:pt x="4" y="56"/>
                      <a:pt x="7" y="68"/>
                      <a:pt x="11" y="80"/>
                    </a:cubicBezTo>
                    <a:cubicBezTo>
                      <a:pt x="12" y="86"/>
                      <a:pt x="14" y="92"/>
                      <a:pt x="15" y="98"/>
                    </a:cubicBezTo>
                    <a:cubicBezTo>
                      <a:pt x="15" y="106"/>
                      <a:pt x="28" y="116"/>
                      <a:pt x="34" y="115"/>
                    </a:cubicBezTo>
                    <a:cubicBezTo>
                      <a:pt x="89" y="124"/>
                      <a:pt x="147" y="112"/>
                      <a:pt x="177" y="110"/>
                    </a:cubicBezTo>
                    <a:cubicBezTo>
                      <a:pt x="205" y="105"/>
                      <a:pt x="144" y="111"/>
                      <a:pt x="75" y="111"/>
                    </a:cubicBezTo>
                    <a:cubicBezTo>
                      <a:pt x="59" y="109"/>
                      <a:pt x="38" y="110"/>
                      <a:pt x="26" y="102"/>
                    </a:cubicBezTo>
                    <a:cubicBezTo>
                      <a:pt x="22" y="87"/>
                      <a:pt x="17" y="70"/>
                      <a:pt x="14" y="56"/>
                    </a:cubicBezTo>
                    <a:cubicBezTo>
                      <a:pt x="10" y="27"/>
                      <a:pt x="8" y="5"/>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8" name="Freeform 261">
                <a:extLst>
                  <a:ext uri="{FF2B5EF4-FFF2-40B4-BE49-F238E27FC236}">
                    <a16:creationId xmlns:a16="http://schemas.microsoft.com/office/drawing/2014/main" id="{B6F4E685-BF29-45A9-BECB-47B2D199DF0E}"/>
                  </a:ext>
                </a:extLst>
              </p:cNvPr>
              <p:cNvSpPr>
                <a:spLocks/>
              </p:cNvSpPr>
              <p:nvPr/>
            </p:nvSpPr>
            <p:spPr bwMode="gray">
              <a:xfrm>
                <a:off x="2796" y="3448"/>
                <a:ext cx="130" cy="164"/>
              </a:xfrm>
              <a:custGeom>
                <a:avLst/>
                <a:gdLst>
                  <a:gd name="T0" fmla="*/ 107 w 119"/>
                  <a:gd name="T1" fmla="*/ 4 h 150"/>
                  <a:gd name="T2" fmla="*/ 93 w 119"/>
                  <a:gd name="T3" fmla="*/ 76 h 150"/>
                  <a:gd name="T4" fmla="*/ 14 w 119"/>
                  <a:gd name="T5" fmla="*/ 137 h 150"/>
                  <a:gd name="T6" fmla="*/ 76 w 119"/>
                  <a:gd name="T7" fmla="*/ 100 h 150"/>
                  <a:gd name="T8" fmla="*/ 118 w 119"/>
                  <a:gd name="T9" fmla="*/ 42 h 150"/>
                  <a:gd name="T10" fmla="*/ 114 w 119"/>
                  <a:gd name="T11" fmla="*/ 0 h 150"/>
                </a:gdLst>
                <a:ahLst/>
                <a:cxnLst>
                  <a:cxn ang="0">
                    <a:pos x="T0" y="T1"/>
                  </a:cxn>
                  <a:cxn ang="0">
                    <a:pos x="T2" y="T3"/>
                  </a:cxn>
                  <a:cxn ang="0">
                    <a:pos x="T4" y="T5"/>
                  </a:cxn>
                  <a:cxn ang="0">
                    <a:pos x="T6" y="T7"/>
                  </a:cxn>
                  <a:cxn ang="0">
                    <a:pos x="T8" y="T9"/>
                  </a:cxn>
                  <a:cxn ang="0">
                    <a:pos x="T10" y="T11"/>
                  </a:cxn>
                </a:cxnLst>
                <a:rect l="0" t="0" r="r" b="b"/>
                <a:pathLst>
                  <a:path w="119" h="150">
                    <a:moveTo>
                      <a:pt x="107" y="4"/>
                    </a:moveTo>
                    <a:cubicBezTo>
                      <a:pt x="104" y="14"/>
                      <a:pt x="118" y="49"/>
                      <a:pt x="93" y="76"/>
                    </a:cubicBezTo>
                    <a:cubicBezTo>
                      <a:pt x="67" y="101"/>
                      <a:pt x="28" y="121"/>
                      <a:pt x="14" y="137"/>
                    </a:cubicBezTo>
                    <a:cubicBezTo>
                      <a:pt x="0" y="150"/>
                      <a:pt x="33" y="125"/>
                      <a:pt x="76" y="100"/>
                    </a:cubicBezTo>
                    <a:cubicBezTo>
                      <a:pt x="97" y="87"/>
                      <a:pt x="117" y="65"/>
                      <a:pt x="118" y="42"/>
                    </a:cubicBezTo>
                    <a:cubicBezTo>
                      <a:pt x="119" y="20"/>
                      <a:pt x="112" y="5"/>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grpSp>
        <p:pic>
          <p:nvPicPr>
            <p:cNvPr id="65" name="Picture 263" descr="Baum ohne Hintergrund">
              <a:extLst>
                <a:ext uri="{FF2B5EF4-FFF2-40B4-BE49-F238E27FC236}">
                  <a16:creationId xmlns:a16="http://schemas.microsoft.com/office/drawing/2014/main" id="{48FF0E2C-CAAE-4A87-8F0F-A3F0E50F81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flipH="1">
              <a:off x="4343611" y="1697708"/>
              <a:ext cx="4569440" cy="3088205"/>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Oval 12">
            <a:extLst>
              <a:ext uri="{FF2B5EF4-FFF2-40B4-BE49-F238E27FC236}">
                <a16:creationId xmlns:a16="http://schemas.microsoft.com/office/drawing/2014/main" id="{9CC98118-B89A-4941-990A-50BAABD16002}"/>
              </a:ext>
            </a:extLst>
          </p:cNvPr>
          <p:cNvSpPr>
            <a:spLocks noChangeAspect="1" noChangeArrowheads="1"/>
          </p:cNvSpPr>
          <p:nvPr/>
        </p:nvSpPr>
        <p:spPr bwMode="gray">
          <a:xfrm>
            <a:off x="387188" y="1828157"/>
            <a:ext cx="900000" cy="900000"/>
          </a:xfrm>
          <a:prstGeom prst="ellipse">
            <a:avLst/>
          </a:prstGeom>
          <a:solidFill>
            <a:schemeClr val="accent4">
              <a:alpha val="75000"/>
            </a:schemeClr>
          </a:solidFill>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36000" bIns="154448" numCol="1" spcCol="1270" anchor="ctr" anchorCtr="0">
            <a:noAutofit/>
          </a:bodyPr>
          <a:lstStyle/>
          <a:p>
            <a:pPr algn="ctr" defTabSz="400050">
              <a:lnSpc>
                <a:spcPct val="90000"/>
              </a:lnSpc>
              <a:spcBef>
                <a:spcPct val="0"/>
              </a:spcBef>
              <a:spcAft>
                <a:spcPct val="35000"/>
              </a:spcAft>
            </a:pPr>
            <a:r>
              <a:rPr lang="de-AT" sz="900" dirty="0">
                <a:solidFill>
                  <a:schemeClr val="bg1"/>
                </a:solidFill>
              </a:rPr>
              <a:t>Organisation &amp; Processes</a:t>
            </a:r>
          </a:p>
          <a:p>
            <a:pPr algn="ctr" defTabSz="400050">
              <a:lnSpc>
                <a:spcPct val="90000"/>
              </a:lnSpc>
              <a:spcBef>
                <a:spcPct val="0"/>
              </a:spcBef>
              <a:spcAft>
                <a:spcPct val="35000"/>
              </a:spcAft>
            </a:pPr>
            <a:r>
              <a:rPr lang="de-AT" sz="900" dirty="0">
                <a:solidFill>
                  <a:schemeClr val="bg1"/>
                </a:solidFill>
              </a:rPr>
              <a:t>(</a:t>
            </a:r>
            <a:r>
              <a:rPr lang="de-AT" sz="900" i="1" dirty="0">
                <a:solidFill>
                  <a:schemeClr val="bg1"/>
                </a:solidFill>
              </a:rPr>
              <a:t>Ast</a:t>
            </a:r>
            <a:r>
              <a:rPr lang="de-AT" sz="900" dirty="0">
                <a:solidFill>
                  <a:schemeClr val="bg1"/>
                </a:solidFill>
              </a:rPr>
              <a:t>)</a:t>
            </a:r>
          </a:p>
        </p:txBody>
      </p:sp>
      <p:sp>
        <p:nvSpPr>
          <p:cNvPr id="113" name="Oval 20">
            <a:extLst>
              <a:ext uri="{FF2B5EF4-FFF2-40B4-BE49-F238E27FC236}">
                <a16:creationId xmlns:a16="http://schemas.microsoft.com/office/drawing/2014/main" id="{0CC7FAA7-52DB-476E-B9FF-543AC5A8B104}"/>
              </a:ext>
            </a:extLst>
          </p:cNvPr>
          <p:cNvSpPr>
            <a:spLocks noChangeAspect="1" noChangeArrowheads="1"/>
          </p:cNvSpPr>
          <p:nvPr/>
        </p:nvSpPr>
        <p:spPr bwMode="gray">
          <a:xfrm>
            <a:off x="387188" y="3285219"/>
            <a:ext cx="900000" cy="900000"/>
          </a:xfrm>
          <a:prstGeom prst="ellipse">
            <a:avLst/>
          </a:prstGeom>
          <a:solidFill>
            <a:schemeClr val="accent5">
              <a:lumMod val="50000"/>
              <a:alpha val="75000"/>
            </a:schemeClr>
          </a:solidFill>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400050">
              <a:lnSpc>
                <a:spcPct val="90000"/>
              </a:lnSpc>
              <a:spcBef>
                <a:spcPct val="0"/>
              </a:spcBef>
              <a:spcAft>
                <a:spcPct val="35000"/>
              </a:spcAft>
            </a:pPr>
            <a:r>
              <a:rPr lang="de-AT" sz="850" dirty="0">
                <a:solidFill>
                  <a:schemeClr val="bg1"/>
                </a:solidFill>
              </a:rPr>
              <a:t>Infrastructure &amp; Technology</a:t>
            </a:r>
            <a:br>
              <a:rPr lang="de-AT" sz="850" dirty="0">
                <a:solidFill>
                  <a:schemeClr val="bg1"/>
                </a:solidFill>
              </a:rPr>
            </a:br>
            <a:r>
              <a:rPr lang="de-AT" sz="850" dirty="0">
                <a:solidFill>
                  <a:schemeClr val="bg1"/>
                </a:solidFill>
              </a:rPr>
              <a:t>(</a:t>
            </a:r>
            <a:r>
              <a:rPr lang="de-AT" sz="850" i="1" dirty="0">
                <a:solidFill>
                  <a:schemeClr val="bg1"/>
                </a:solidFill>
              </a:rPr>
              <a:t>Wurzel</a:t>
            </a:r>
            <a:r>
              <a:rPr lang="de-AT" sz="850" dirty="0">
                <a:solidFill>
                  <a:schemeClr val="bg1"/>
                </a:solidFill>
              </a:rPr>
              <a:t>)</a:t>
            </a:r>
          </a:p>
        </p:txBody>
      </p:sp>
      <p:sp>
        <p:nvSpPr>
          <p:cNvPr id="115" name="Freihandform: Form 114">
            <a:extLst>
              <a:ext uri="{FF2B5EF4-FFF2-40B4-BE49-F238E27FC236}">
                <a16:creationId xmlns:a16="http://schemas.microsoft.com/office/drawing/2014/main" id="{50B4417E-11B6-4FFE-AF7B-AF118FF077CF}"/>
              </a:ext>
            </a:extLst>
          </p:cNvPr>
          <p:cNvSpPr>
            <a:spLocks noChangeAspect="1"/>
          </p:cNvSpPr>
          <p:nvPr/>
        </p:nvSpPr>
        <p:spPr>
          <a:xfrm>
            <a:off x="3399467" y="1828157"/>
            <a:ext cx="900000" cy="900000"/>
          </a:xfrm>
          <a:custGeom>
            <a:avLst/>
            <a:gdLst>
              <a:gd name="connsiteX0" fmla="*/ 0 w 976585"/>
              <a:gd name="connsiteY0" fmla="*/ 488293 h 976585"/>
              <a:gd name="connsiteX1" fmla="*/ 488293 w 976585"/>
              <a:gd name="connsiteY1" fmla="*/ 0 h 976585"/>
              <a:gd name="connsiteX2" fmla="*/ 976586 w 976585"/>
              <a:gd name="connsiteY2" fmla="*/ 488293 h 976585"/>
              <a:gd name="connsiteX3" fmla="*/ 488293 w 976585"/>
              <a:gd name="connsiteY3" fmla="*/ 976586 h 976585"/>
              <a:gd name="connsiteX4" fmla="*/ 0 w 976585"/>
              <a:gd name="connsiteY4" fmla="*/ 488293 h 97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85" h="976585">
                <a:moveTo>
                  <a:pt x="0" y="488293"/>
                </a:moveTo>
                <a:cubicBezTo>
                  <a:pt x="0" y="218616"/>
                  <a:pt x="218616" y="0"/>
                  <a:pt x="488293" y="0"/>
                </a:cubicBezTo>
                <a:cubicBezTo>
                  <a:pt x="757970" y="0"/>
                  <a:pt x="976586" y="218616"/>
                  <a:pt x="976586" y="488293"/>
                </a:cubicBezTo>
                <a:cubicBezTo>
                  <a:pt x="976586" y="757970"/>
                  <a:pt x="757970" y="976586"/>
                  <a:pt x="488293" y="976586"/>
                </a:cubicBezTo>
                <a:cubicBezTo>
                  <a:pt x="218616" y="976586"/>
                  <a:pt x="0" y="757970"/>
                  <a:pt x="0" y="488293"/>
                </a:cubicBezTo>
                <a:close/>
              </a:path>
            </a:pathLst>
          </a:custGeom>
          <a:solidFill>
            <a:schemeClr val="tx2">
              <a:lumMod val="50000"/>
              <a:alpha val="75000"/>
            </a:schemeClr>
          </a:solidFill>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36000" bIns="154448" numCol="1" spcCol="1270" anchor="ctr" anchorCtr="0">
            <a:noAutofit/>
          </a:bodyPr>
          <a:lstStyle/>
          <a:p>
            <a:pPr algn="ctr" defTabSz="400050">
              <a:lnSpc>
                <a:spcPct val="90000"/>
              </a:lnSpc>
              <a:spcBef>
                <a:spcPct val="0"/>
              </a:spcBef>
              <a:spcAft>
                <a:spcPct val="35000"/>
              </a:spcAft>
            </a:pPr>
            <a:r>
              <a:rPr lang="de-AT" sz="900" dirty="0">
                <a:solidFill>
                  <a:schemeClr val="bg1"/>
                </a:solidFill>
              </a:rPr>
              <a:t>Customer</a:t>
            </a:r>
            <a:br>
              <a:rPr lang="de-AT" sz="900" dirty="0">
                <a:solidFill>
                  <a:schemeClr val="bg1"/>
                </a:solidFill>
              </a:rPr>
            </a:br>
            <a:r>
              <a:rPr lang="de-AT" sz="900" dirty="0">
                <a:solidFill>
                  <a:schemeClr val="bg1"/>
                </a:solidFill>
              </a:rPr>
              <a:t>&amp; Market</a:t>
            </a:r>
          </a:p>
          <a:p>
            <a:pPr algn="ctr" defTabSz="400050">
              <a:lnSpc>
                <a:spcPct val="90000"/>
              </a:lnSpc>
              <a:spcBef>
                <a:spcPct val="0"/>
              </a:spcBef>
              <a:spcAft>
                <a:spcPct val="35000"/>
              </a:spcAft>
            </a:pPr>
            <a:r>
              <a:rPr lang="de-AT" sz="900" dirty="0">
                <a:solidFill>
                  <a:schemeClr val="bg1"/>
                </a:solidFill>
              </a:rPr>
              <a:t>(</a:t>
            </a:r>
            <a:r>
              <a:rPr lang="de-AT" sz="900" i="1" dirty="0">
                <a:solidFill>
                  <a:schemeClr val="bg1"/>
                </a:solidFill>
              </a:rPr>
              <a:t>Blatt</a:t>
            </a:r>
            <a:r>
              <a:rPr lang="de-AT" sz="900" dirty="0">
                <a:solidFill>
                  <a:schemeClr val="bg1"/>
                </a:solidFill>
              </a:rPr>
              <a:t>)</a:t>
            </a:r>
          </a:p>
        </p:txBody>
      </p:sp>
      <p:sp>
        <p:nvSpPr>
          <p:cNvPr id="116" name="Titel 1">
            <a:extLst>
              <a:ext uri="{FF2B5EF4-FFF2-40B4-BE49-F238E27FC236}">
                <a16:creationId xmlns:a16="http://schemas.microsoft.com/office/drawing/2014/main" id="{2EC7892C-45D6-4E59-A259-893FE750752B}"/>
              </a:ext>
            </a:extLst>
          </p:cNvPr>
          <p:cNvSpPr>
            <a:spLocks noGrp="1"/>
          </p:cNvSpPr>
          <p:nvPr>
            <p:ph type="title" idx="4294967295"/>
          </p:nvPr>
        </p:nvSpPr>
        <p:spPr>
          <a:xfrm>
            <a:off x="251521" y="483518"/>
            <a:ext cx="4320479" cy="504056"/>
          </a:xfrm>
          <a:noFill/>
          <a:effectLst>
            <a:outerShdw blurRad="50800" dist="38100" dir="2700000" algn="tl" rotWithShape="0">
              <a:prstClr val="black">
                <a:alpha val="40000"/>
              </a:prstClr>
            </a:outerShdw>
          </a:effectLst>
        </p:spPr>
        <p:txBody>
          <a:bodyPr vert="horz" lIns="10800" anchor="ctr" anchorCtr="0"/>
          <a:lstStyle/>
          <a:p>
            <a:pPr algn="l">
              <a:buFont typeface="Arial" panose="020B0604020202020204" pitchFamily="34" charset="0"/>
            </a:pPr>
            <a:r>
              <a:rPr lang="de-AT" sz="2400" dirty="0">
                <a:solidFill>
                  <a:schemeClr val="bg1"/>
                </a:solidFill>
              </a:rPr>
              <a:t>Landschaftsarchitekt/in gesucht</a:t>
            </a:r>
            <a:endParaRPr lang="de-AT" sz="2400" dirty="0">
              <a:solidFill>
                <a:schemeClr val="bg1"/>
              </a:solidFill>
              <a:latin typeface="+mn-lt"/>
              <a:ea typeface="+mn-ea"/>
              <a:cs typeface="+mn-cs"/>
            </a:endParaRPr>
          </a:p>
        </p:txBody>
      </p:sp>
      <p:sp>
        <p:nvSpPr>
          <p:cNvPr id="114" name="Oval 13">
            <a:extLst>
              <a:ext uri="{FF2B5EF4-FFF2-40B4-BE49-F238E27FC236}">
                <a16:creationId xmlns:a16="http://schemas.microsoft.com/office/drawing/2014/main" id="{11A688A2-F0EF-4946-B1D9-CE2FA74915F3}"/>
              </a:ext>
            </a:extLst>
          </p:cNvPr>
          <p:cNvSpPr>
            <a:spLocks noChangeAspect="1" noChangeArrowheads="1"/>
          </p:cNvSpPr>
          <p:nvPr/>
        </p:nvSpPr>
        <p:spPr bwMode="gray">
          <a:xfrm>
            <a:off x="3399467" y="3285219"/>
            <a:ext cx="900000" cy="900000"/>
          </a:xfrm>
          <a:prstGeom prst="ellipse">
            <a:avLst/>
          </a:prstGeom>
          <a:solidFill>
            <a:srgbClr val="77933C">
              <a:alpha val="74902"/>
            </a:srgbClr>
          </a:solidFill>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400050">
              <a:lnSpc>
                <a:spcPct val="90000"/>
              </a:lnSpc>
              <a:spcBef>
                <a:spcPct val="0"/>
              </a:spcBef>
              <a:spcAft>
                <a:spcPct val="35000"/>
              </a:spcAft>
            </a:pPr>
            <a:r>
              <a:rPr lang="de-AT" altLang="de-DE" sz="850" noProof="1">
                <a:solidFill>
                  <a:schemeClr val="bg1"/>
                </a:solidFill>
              </a:rPr>
              <a:t>People &amp; Development</a:t>
            </a:r>
          </a:p>
          <a:p>
            <a:pPr algn="ctr" defTabSz="400050">
              <a:lnSpc>
                <a:spcPct val="90000"/>
              </a:lnSpc>
              <a:spcBef>
                <a:spcPct val="0"/>
              </a:spcBef>
              <a:spcAft>
                <a:spcPct val="35000"/>
              </a:spcAft>
            </a:pPr>
            <a:r>
              <a:rPr lang="de-AT" sz="850" noProof="1">
                <a:solidFill>
                  <a:schemeClr val="bg1"/>
                </a:solidFill>
              </a:rPr>
              <a:t>(</a:t>
            </a:r>
            <a:r>
              <a:rPr lang="de-AT" sz="850" i="1" noProof="1">
                <a:solidFill>
                  <a:schemeClr val="bg1"/>
                </a:solidFill>
              </a:rPr>
              <a:t>Stamm</a:t>
            </a:r>
            <a:r>
              <a:rPr lang="de-AT" sz="850" noProof="1">
                <a:solidFill>
                  <a:schemeClr val="bg1"/>
                </a:solidFill>
              </a:rPr>
              <a:t>)</a:t>
            </a:r>
            <a:endParaRPr lang="de-AT" sz="850" dirty="0">
              <a:solidFill>
                <a:schemeClr val="bg1"/>
              </a:solidFill>
            </a:endParaRPr>
          </a:p>
        </p:txBody>
      </p:sp>
      <p:cxnSp>
        <p:nvCxnSpPr>
          <p:cNvPr id="12" name="Gerader Verbinder 11">
            <a:extLst>
              <a:ext uri="{FF2B5EF4-FFF2-40B4-BE49-F238E27FC236}">
                <a16:creationId xmlns:a16="http://schemas.microsoft.com/office/drawing/2014/main" id="{87671284-F623-450E-99BB-32AD634C63C5}"/>
              </a:ext>
            </a:extLst>
          </p:cNvPr>
          <p:cNvCxnSpPr>
            <a:cxnSpLocks/>
            <a:stCxn id="113" idx="6"/>
          </p:cNvCxnSpPr>
          <p:nvPr/>
        </p:nvCxnSpPr>
        <p:spPr>
          <a:xfrm>
            <a:off x="1287188" y="3735219"/>
            <a:ext cx="887820" cy="6021"/>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B8EABAFA-EA4F-4FDE-9A7C-91A01A048991}"/>
              </a:ext>
            </a:extLst>
          </p:cNvPr>
          <p:cNvCxnSpPr>
            <a:cxnSpLocks/>
            <a:endCxn id="114" idx="1"/>
          </p:cNvCxnSpPr>
          <p:nvPr/>
        </p:nvCxnSpPr>
        <p:spPr>
          <a:xfrm>
            <a:off x="2377790" y="3413454"/>
            <a:ext cx="1153479" cy="3567"/>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116190DD-3939-4EFC-A0A0-21C7C80EF2FA}"/>
              </a:ext>
            </a:extLst>
          </p:cNvPr>
          <p:cNvCxnSpPr>
            <a:cxnSpLocks/>
          </p:cNvCxnSpPr>
          <p:nvPr/>
        </p:nvCxnSpPr>
        <p:spPr>
          <a:xfrm>
            <a:off x="826829" y="2724712"/>
            <a:ext cx="1013777" cy="8332"/>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5" name="Gerader Verbinder 174">
            <a:extLst>
              <a:ext uri="{FF2B5EF4-FFF2-40B4-BE49-F238E27FC236}">
                <a16:creationId xmlns:a16="http://schemas.microsoft.com/office/drawing/2014/main" id="{020016DA-85B3-4AB4-A705-37D2D7F9592D}"/>
              </a:ext>
            </a:extLst>
          </p:cNvPr>
          <p:cNvCxnSpPr>
            <a:cxnSpLocks/>
            <a:endCxn id="115" idx="0"/>
          </p:cNvCxnSpPr>
          <p:nvPr/>
        </p:nvCxnSpPr>
        <p:spPr>
          <a:xfrm>
            <a:off x="2578811" y="2278157"/>
            <a:ext cx="820656" cy="0"/>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10" name="Gruppieren 109">
            <a:extLst>
              <a:ext uri="{FF2B5EF4-FFF2-40B4-BE49-F238E27FC236}">
                <a16:creationId xmlns:a16="http://schemas.microsoft.com/office/drawing/2014/main" id="{6829B77E-A8EC-4203-BAD9-14AB80A72C95}"/>
              </a:ext>
            </a:extLst>
          </p:cNvPr>
          <p:cNvGrpSpPr/>
          <p:nvPr/>
        </p:nvGrpSpPr>
        <p:grpSpPr>
          <a:xfrm>
            <a:off x="4991608" y="1866219"/>
            <a:ext cx="3165453" cy="1785651"/>
            <a:chOff x="-623826" y="3859924"/>
            <a:chExt cx="9715298" cy="2380869"/>
          </a:xfrm>
        </p:grpSpPr>
        <p:sp>
          <p:nvSpPr>
            <p:cNvPr id="111" name="Rechteck 110">
              <a:extLst>
                <a:ext uri="{FF2B5EF4-FFF2-40B4-BE49-F238E27FC236}">
                  <a16:creationId xmlns:a16="http://schemas.microsoft.com/office/drawing/2014/main" id="{D3512E3B-39CD-4351-8AE7-2B5194C2BDF7}"/>
                </a:ext>
              </a:extLst>
            </p:cNvPr>
            <p:cNvSpPr/>
            <p:nvPr/>
          </p:nvSpPr>
          <p:spPr>
            <a:xfrm>
              <a:off x="-623823" y="3859924"/>
              <a:ext cx="9715295" cy="1846661"/>
            </a:xfrm>
            <a:prstGeom prst="rect">
              <a:avLst/>
            </a:prstGeom>
          </p:spPr>
          <p:txBody>
            <a:bodyPr wrap="square" lIns="0" tIns="0" rIns="0" bIns="0">
              <a:spAutoFit/>
            </a:bodyPr>
            <a:lstStyle/>
            <a:p>
              <a:pPr>
                <a:lnSpc>
                  <a:spcPct val="90000"/>
                </a:lnSpc>
              </a:pPr>
              <a:r>
                <a:rPr lang="de-AT" altLang="en-US" sz="2000" b="1" dirty="0">
                  <a:solidFill>
                    <a:schemeClr val="accent2"/>
                  </a:solidFill>
                </a:rPr>
                <a:t>Unser Baum braucht Fürsorge und eure Unterstützung die Vision zu verwirklichen. Bringt euch ein, werdet Teil unserer Reise.</a:t>
              </a:r>
            </a:p>
          </p:txBody>
        </p:sp>
        <p:sp>
          <p:nvSpPr>
            <p:cNvPr id="118" name="Rechteck 117">
              <a:extLst>
                <a:ext uri="{FF2B5EF4-FFF2-40B4-BE49-F238E27FC236}">
                  <a16:creationId xmlns:a16="http://schemas.microsoft.com/office/drawing/2014/main" id="{2C5310D6-19F6-4D4B-BF96-48C2F545CDBE}"/>
                </a:ext>
              </a:extLst>
            </p:cNvPr>
            <p:cNvSpPr/>
            <p:nvPr/>
          </p:nvSpPr>
          <p:spPr>
            <a:xfrm>
              <a:off x="-623826" y="5963794"/>
              <a:ext cx="6914218" cy="276999"/>
            </a:xfrm>
            <a:prstGeom prst="rect">
              <a:avLst/>
            </a:prstGeom>
          </p:spPr>
          <p:txBody>
            <a:bodyPr wrap="square" lIns="0" tIns="0" rIns="0" bIns="0">
              <a:spAutoFit/>
            </a:bodyPr>
            <a:lstStyle/>
            <a:p>
              <a:pPr>
                <a:lnSpc>
                  <a:spcPct val="90000"/>
                </a:lnSpc>
              </a:pPr>
              <a:r>
                <a:rPr lang="de-AT" sz="1500" dirty="0">
                  <a:solidFill>
                    <a:schemeClr val="bg1"/>
                  </a:solidFill>
                  <a:latin typeface="+mj-lt"/>
                </a:rPr>
                <a:t>Danke</a:t>
              </a:r>
            </a:p>
          </p:txBody>
        </p:sp>
      </p:grpSp>
      <p:pic>
        <p:nvPicPr>
          <p:cNvPr id="60" name="Grafik 59">
            <a:extLst>
              <a:ext uri="{FF2B5EF4-FFF2-40B4-BE49-F238E27FC236}">
                <a16:creationId xmlns:a16="http://schemas.microsoft.com/office/drawing/2014/main" id="{31FB8361-C3F8-44A3-8F55-600B535B76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102489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8461683-673D-47BF-BF55-094EA0CDA3EF}"/>
              </a:ext>
            </a:extLst>
          </p:cNvPr>
          <p:cNvSpPr/>
          <p:nvPr/>
        </p:nvSpPr>
        <p:spPr>
          <a:xfrm>
            <a:off x="-844550" y="-755650"/>
            <a:ext cx="10833100" cy="665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 name="Titel 2">
            <a:extLst>
              <a:ext uri="{FF2B5EF4-FFF2-40B4-BE49-F238E27FC236}">
                <a16:creationId xmlns:a16="http://schemas.microsoft.com/office/drawing/2014/main" id="{733555B6-88DD-49F4-9F18-495DF2200DFC}"/>
              </a:ext>
            </a:extLst>
          </p:cNvPr>
          <p:cNvSpPr>
            <a:spLocks noGrp="1"/>
          </p:cNvSpPr>
          <p:nvPr>
            <p:ph type="title"/>
          </p:nvPr>
        </p:nvSpPr>
        <p:spPr/>
        <p:txBody>
          <a:bodyPr/>
          <a:lstStyle/>
          <a:p>
            <a:endParaRPr lang="de-AT" dirty="0"/>
          </a:p>
        </p:txBody>
      </p:sp>
      <p:pic>
        <p:nvPicPr>
          <p:cNvPr id="6" name="The + in TIC">
            <a:hlinkClick r:id="" action="ppaction://media"/>
            <a:extLst>
              <a:ext uri="{FF2B5EF4-FFF2-40B4-BE49-F238E27FC236}">
                <a16:creationId xmlns:a16="http://schemas.microsoft.com/office/drawing/2014/main" id="{86A0150F-70DE-43CD-A16B-48E357F93F4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p:spPr>
      </p:pic>
    </p:spTree>
    <p:extLst>
      <p:ext uri="{BB962C8B-B14F-4D97-AF65-F5344CB8AC3E}">
        <p14:creationId xmlns:p14="http://schemas.microsoft.com/office/powerpoint/2010/main" val="289703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hteck 166">
            <a:extLst>
              <a:ext uri="{FF2B5EF4-FFF2-40B4-BE49-F238E27FC236}">
                <a16:creationId xmlns:a16="http://schemas.microsoft.com/office/drawing/2014/main" id="{F8A1B03A-2A1B-4B25-80BF-4C174EAA9F3C}"/>
              </a:ext>
            </a:extLst>
          </p:cNvPr>
          <p:cNvSpPr/>
          <p:nvPr/>
        </p:nvSpPr>
        <p:spPr>
          <a:xfrm>
            <a:off x="4620176" y="1139085"/>
            <a:ext cx="4273000" cy="523220"/>
          </a:xfrm>
          <a:prstGeom prst="rect">
            <a:avLst/>
          </a:prstGeom>
        </p:spPr>
        <p:txBody>
          <a:bodyPr wrap="square">
            <a:spAutoFit/>
          </a:bodyPr>
          <a:lstStyle/>
          <a:p>
            <a:r>
              <a:rPr lang="de-AT" sz="1400" b="1" dirty="0">
                <a:solidFill>
                  <a:schemeClr val="accent2"/>
                </a:solidFill>
              </a:rPr>
              <a:t>…und mit ihr, unsere Entwicklung zur eindrucksvollen Unternehmensgruppe!</a:t>
            </a:r>
          </a:p>
        </p:txBody>
      </p:sp>
      <p:sp>
        <p:nvSpPr>
          <p:cNvPr id="241" name="Rechteck 240">
            <a:extLst>
              <a:ext uri="{FF2B5EF4-FFF2-40B4-BE49-F238E27FC236}">
                <a16:creationId xmlns:a16="http://schemas.microsoft.com/office/drawing/2014/main" id="{552AAFB0-D6F5-43FE-8398-0367D6750E34}"/>
              </a:ext>
            </a:extLst>
          </p:cNvPr>
          <p:cNvSpPr/>
          <p:nvPr/>
        </p:nvSpPr>
        <p:spPr>
          <a:xfrm>
            <a:off x="4572000" y="1643141"/>
            <a:ext cx="4320479" cy="3565079"/>
          </a:xfrm>
          <a:prstGeom prst="rect">
            <a:avLst/>
          </a:prstGeom>
        </p:spPr>
        <p:txBody>
          <a:bodyPr wrap="square">
            <a:spAutoFit/>
          </a:bodyPr>
          <a:lstStyle/>
          <a:p>
            <a:pPr>
              <a:spcBef>
                <a:spcPts val="400"/>
              </a:spcBef>
              <a:spcAft>
                <a:spcPts val="400"/>
              </a:spcAft>
            </a:pPr>
            <a:r>
              <a:rPr lang="de-AT" sz="1400" dirty="0">
                <a:solidFill>
                  <a:schemeClr val="bg1"/>
                </a:solidFill>
              </a:rPr>
              <a:t>Im Jahr 2020, mitten im Dezember, traten wir unsere Reise an, unsere Vision zum Leben zu erwecken. </a:t>
            </a:r>
            <a:r>
              <a:rPr lang="de-DE" sz="1400" dirty="0">
                <a:solidFill>
                  <a:schemeClr val="bg1"/>
                </a:solidFill>
              </a:rPr>
              <a:t>Unser Ziel war es uns den kommenden Herausforderungen zu stellen und so unsere Zukunft als Unternehmensgruppe aktiv zu gestalten.</a:t>
            </a:r>
            <a:br>
              <a:rPr lang="de-AT" sz="1400" dirty="0">
                <a:solidFill>
                  <a:schemeClr val="bg1"/>
                </a:solidFill>
              </a:rPr>
            </a:br>
            <a:br>
              <a:rPr lang="de-AT" sz="800" dirty="0">
                <a:solidFill>
                  <a:schemeClr val="bg1"/>
                </a:solidFill>
              </a:rPr>
            </a:br>
            <a:r>
              <a:rPr lang="de-AT" sz="1400" dirty="0">
                <a:solidFill>
                  <a:schemeClr val="bg1"/>
                </a:solidFill>
              </a:rPr>
              <a:t>10 Jahre und mutige Initiativen später, können wir auf unsere Leistungen und Erfolge zurückblicken. Mit Stolz betrachten wir unser neu gegossenes Fundament und präsentieren uns selbstsicher als einzigartiger Konzern im großen TIC-Teich!</a:t>
            </a:r>
            <a:br>
              <a:rPr lang="de-AT" sz="1400" dirty="0">
                <a:solidFill>
                  <a:schemeClr val="bg1"/>
                </a:solidFill>
              </a:rPr>
            </a:br>
            <a:br>
              <a:rPr lang="de-AT" sz="700" dirty="0">
                <a:solidFill>
                  <a:schemeClr val="bg1"/>
                </a:solidFill>
              </a:rPr>
            </a:br>
            <a:r>
              <a:rPr lang="de-AT" sz="1400" dirty="0">
                <a:solidFill>
                  <a:schemeClr val="bg1"/>
                </a:solidFill>
              </a:rPr>
              <a:t>Nun nehmen wir uns einen Moment, um unsere Reise und Vision zu reflektieren.  </a:t>
            </a:r>
          </a:p>
          <a:p>
            <a:pPr>
              <a:spcBef>
                <a:spcPts val="400"/>
              </a:spcBef>
              <a:spcAft>
                <a:spcPts val="400"/>
              </a:spcAft>
            </a:pPr>
            <a:r>
              <a:rPr lang="de-AT" sz="1200" dirty="0">
                <a:solidFill>
                  <a:schemeClr val="bg1"/>
                </a:solidFill>
              </a:rPr>
              <a:t>(*Kommentar des Autors</a:t>
            </a:r>
            <a:r>
              <a:rPr lang="de-AT" sz="1200" i="1" dirty="0">
                <a:solidFill>
                  <a:schemeClr val="bg1"/>
                </a:solidFill>
              </a:rPr>
              <a:t>: “Lieber Leser! Bitte stellt euch vor im Jahr 2030 zu sein und die Initiativen, die nötig waren, um erfolgreich anzukommen.)</a:t>
            </a:r>
            <a:endParaRPr lang="de-AT" sz="1400" dirty="0">
              <a:solidFill>
                <a:srgbClr val="FF0000"/>
              </a:solidFill>
            </a:endParaRPr>
          </a:p>
        </p:txBody>
      </p:sp>
      <p:pic>
        <p:nvPicPr>
          <p:cNvPr id="4" name="Grafik 3">
            <a:extLst>
              <a:ext uri="{FF2B5EF4-FFF2-40B4-BE49-F238E27FC236}">
                <a16:creationId xmlns:a16="http://schemas.microsoft.com/office/drawing/2014/main" id="{2720DFDB-113E-4283-B921-2D0B64D3F9C6}"/>
              </a:ext>
            </a:extLst>
          </p:cNvPr>
          <p:cNvPicPr>
            <a:picLocks noChangeAspect="1"/>
          </p:cNvPicPr>
          <p:nvPr/>
        </p:nvPicPr>
        <p:blipFill>
          <a:blip r:embed="rId2"/>
          <a:stretch>
            <a:fillRect/>
          </a:stretch>
        </p:blipFill>
        <p:spPr>
          <a:xfrm>
            <a:off x="264793" y="1525740"/>
            <a:ext cx="4320479" cy="26301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Titel 1">
            <a:extLst>
              <a:ext uri="{FF2B5EF4-FFF2-40B4-BE49-F238E27FC236}">
                <a16:creationId xmlns:a16="http://schemas.microsoft.com/office/drawing/2014/main" id="{3FC1B2E8-2E55-4991-9FB7-7A3951D73EA7}"/>
              </a:ext>
            </a:extLst>
          </p:cNvPr>
          <p:cNvSpPr>
            <a:spLocks noGrp="1"/>
          </p:cNvSpPr>
          <p:nvPr>
            <p:ph type="title" idx="4294967295"/>
          </p:nvPr>
        </p:nvSpPr>
        <p:spPr>
          <a:xfrm>
            <a:off x="251521" y="483518"/>
            <a:ext cx="4320479" cy="504056"/>
          </a:xfrm>
          <a:noFill/>
          <a:effectLst>
            <a:outerShdw blurRad="50800" dist="38100" dir="2700000" algn="tl" rotWithShape="0">
              <a:prstClr val="black">
                <a:alpha val="40000"/>
              </a:prstClr>
            </a:outerShdw>
          </a:effectLst>
        </p:spPr>
        <p:txBody>
          <a:bodyPr vert="horz" lIns="10800" anchor="ctr" anchorCtr="0"/>
          <a:lstStyle/>
          <a:p>
            <a:pPr algn="l">
              <a:buFont typeface="Arial" panose="020B0604020202020204" pitchFamily="34" charset="0"/>
            </a:pPr>
            <a:r>
              <a:rPr lang="de-AT" sz="2400" dirty="0">
                <a:solidFill>
                  <a:schemeClr val="bg1"/>
                </a:solidFill>
              </a:rPr>
              <a:t>Unsere Reise geht weiter…</a:t>
            </a:r>
            <a:endParaRPr lang="de-AT" sz="2400" dirty="0">
              <a:solidFill>
                <a:schemeClr val="bg1"/>
              </a:solidFill>
              <a:latin typeface="+mn-lt"/>
              <a:ea typeface="+mn-ea"/>
              <a:cs typeface="+mn-cs"/>
            </a:endParaRPr>
          </a:p>
        </p:txBody>
      </p:sp>
      <p:sp>
        <p:nvSpPr>
          <p:cNvPr id="6" name="Foliennummernplatzhalter 1">
            <a:extLst>
              <a:ext uri="{FF2B5EF4-FFF2-40B4-BE49-F238E27FC236}">
                <a16:creationId xmlns:a16="http://schemas.microsoft.com/office/drawing/2014/main" id="{43A69D6D-B554-4D55-8FBD-63173FC4F127}"/>
              </a:ext>
            </a:extLst>
          </p:cNvPr>
          <p:cNvSpPr txBox="1">
            <a:spLocks/>
          </p:cNvSpPr>
          <p:nvPr/>
        </p:nvSpPr>
        <p:spPr>
          <a:xfrm>
            <a:off x="7071065" y="4911940"/>
            <a:ext cx="2057400" cy="274637"/>
          </a:xfrm>
          <a:prstGeom prst="rect">
            <a:avLst/>
          </a:prstGeom>
        </p:spPr>
        <p:txBody>
          <a:bodyPr vert="horz" lIns="91440" tIns="45720" rIns="91440" bIns="45720" rtlCol="0" anchor="ctr"/>
          <a:lstStyle>
            <a:defPPr>
              <a:defRPr lang="de-DE"/>
            </a:defPPr>
            <a:lvl1pPr marL="0" algn="r" defTabSz="914400" rtl="0" eaLnBrk="1" latinLnBrk="0" hangingPunct="1">
              <a:defRPr lang="en-GB" sz="1000" kern="1200" smtClean="0">
                <a:solidFill>
                  <a:srgbClr val="8D939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96B81B-75FA-43BB-A284-9C8B53E0DA8E}" type="slidenum">
              <a:rPr lang="de-AT" smtClean="0"/>
              <a:pPr/>
              <a:t>3</a:t>
            </a:fld>
            <a:endParaRPr lang="de-AT" dirty="0"/>
          </a:p>
        </p:txBody>
      </p:sp>
      <p:pic>
        <p:nvPicPr>
          <p:cNvPr id="7" name="Grafik 6">
            <a:extLst>
              <a:ext uri="{FF2B5EF4-FFF2-40B4-BE49-F238E27FC236}">
                <a16:creationId xmlns:a16="http://schemas.microsoft.com/office/drawing/2014/main" id="{2A398575-8E8A-406E-AF72-FF3B2ED23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1963102426"/>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uppieren 62">
            <a:extLst>
              <a:ext uri="{FF2B5EF4-FFF2-40B4-BE49-F238E27FC236}">
                <a16:creationId xmlns:a16="http://schemas.microsoft.com/office/drawing/2014/main" id="{BF2E6FC1-F0A3-46E2-820C-C24377EF836F}"/>
              </a:ext>
            </a:extLst>
          </p:cNvPr>
          <p:cNvGrpSpPr>
            <a:grpSpLocks noChangeAspect="1"/>
          </p:cNvGrpSpPr>
          <p:nvPr/>
        </p:nvGrpSpPr>
        <p:grpSpPr bwMode="gray">
          <a:xfrm>
            <a:off x="755576" y="1563638"/>
            <a:ext cx="2931923" cy="2784821"/>
            <a:chOff x="4343611" y="1697708"/>
            <a:chExt cx="4569440" cy="4340180"/>
          </a:xfrm>
        </p:grpSpPr>
        <p:grpSp>
          <p:nvGrpSpPr>
            <p:cNvPr id="64" name="Group 218">
              <a:extLst>
                <a:ext uri="{FF2B5EF4-FFF2-40B4-BE49-F238E27FC236}">
                  <a16:creationId xmlns:a16="http://schemas.microsoft.com/office/drawing/2014/main" id="{0E5BC36D-D47F-47D8-AFDD-959608EC28B0}"/>
                </a:ext>
              </a:extLst>
            </p:cNvPr>
            <p:cNvGrpSpPr>
              <a:grpSpLocks/>
            </p:cNvGrpSpPr>
            <p:nvPr/>
          </p:nvGrpSpPr>
          <p:grpSpPr bwMode="gray">
            <a:xfrm flipH="1">
              <a:off x="4967463" y="4488997"/>
              <a:ext cx="3916858" cy="1548891"/>
              <a:chOff x="1183" y="2968"/>
              <a:chExt cx="2863" cy="1132"/>
            </a:xfrm>
            <a:solidFill>
              <a:schemeClr val="accent3">
                <a:lumMod val="50000"/>
              </a:schemeClr>
            </a:solidFill>
          </p:grpSpPr>
          <p:sp>
            <p:nvSpPr>
              <p:cNvPr id="66" name="Freeform 219">
                <a:extLst>
                  <a:ext uri="{FF2B5EF4-FFF2-40B4-BE49-F238E27FC236}">
                    <a16:creationId xmlns:a16="http://schemas.microsoft.com/office/drawing/2014/main" id="{EEB66A8E-7416-43C7-8032-07BC00FF28F0}"/>
                  </a:ext>
                </a:extLst>
              </p:cNvPr>
              <p:cNvSpPr>
                <a:spLocks noEditPoints="1"/>
              </p:cNvSpPr>
              <p:nvPr/>
            </p:nvSpPr>
            <p:spPr bwMode="gray">
              <a:xfrm>
                <a:off x="1816" y="3289"/>
                <a:ext cx="737" cy="662"/>
              </a:xfrm>
              <a:custGeom>
                <a:avLst/>
                <a:gdLst>
                  <a:gd name="T0" fmla="*/ 631 w 672"/>
                  <a:gd name="T1" fmla="*/ 92 h 604"/>
                  <a:gd name="T2" fmla="*/ 613 w 672"/>
                  <a:gd name="T3" fmla="*/ 2 h 604"/>
                  <a:gd name="T4" fmla="*/ 598 w 672"/>
                  <a:gd name="T5" fmla="*/ 17 h 604"/>
                  <a:gd name="T6" fmla="*/ 585 w 672"/>
                  <a:gd name="T7" fmla="*/ 18 h 604"/>
                  <a:gd name="T8" fmla="*/ 552 w 672"/>
                  <a:gd name="T9" fmla="*/ 65 h 604"/>
                  <a:gd name="T10" fmla="*/ 523 w 672"/>
                  <a:gd name="T11" fmla="*/ 46 h 604"/>
                  <a:gd name="T12" fmla="*/ 534 w 672"/>
                  <a:gd name="T13" fmla="*/ 139 h 604"/>
                  <a:gd name="T14" fmla="*/ 515 w 672"/>
                  <a:gd name="T15" fmla="*/ 236 h 604"/>
                  <a:gd name="T16" fmla="*/ 475 w 672"/>
                  <a:gd name="T17" fmla="*/ 171 h 604"/>
                  <a:gd name="T18" fmla="*/ 489 w 672"/>
                  <a:gd name="T19" fmla="*/ 48 h 604"/>
                  <a:gd name="T20" fmla="*/ 461 w 672"/>
                  <a:gd name="T21" fmla="*/ 158 h 604"/>
                  <a:gd name="T22" fmla="*/ 481 w 672"/>
                  <a:gd name="T23" fmla="*/ 49 h 604"/>
                  <a:gd name="T24" fmla="*/ 402 w 672"/>
                  <a:gd name="T25" fmla="*/ 87 h 604"/>
                  <a:gd name="T26" fmla="*/ 433 w 672"/>
                  <a:gd name="T27" fmla="*/ 25 h 604"/>
                  <a:gd name="T28" fmla="*/ 346 w 672"/>
                  <a:gd name="T29" fmla="*/ 150 h 604"/>
                  <a:gd name="T30" fmla="*/ 233 w 672"/>
                  <a:gd name="T31" fmla="*/ 261 h 604"/>
                  <a:gd name="T32" fmla="*/ 332 w 672"/>
                  <a:gd name="T33" fmla="*/ 120 h 604"/>
                  <a:gd name="T34" fmla="*/ 423 w 672"/>
                  <a:gd name="T35" fmla="*/ 0 h 604"/>
                  <a:gd name="T36" fmla="*/ 248 w 672"/>
                  <a:gd name="T37" fmla="*/ 115 h 604"/>
                  <a:gd name="T38" fmla="*/ 45 w 672"/>
                  <a:gd name="T39" fmla="*/ 288 h 604"/>
                  <a:gd name="T40" fmla="*/ 258 w 672"/>
                  <a:gd name="T41" fmla="*/ 123 h 604"/>
                  <a:gd name="T42" fmla="*/ 318 w 672"/>
                  <a:gd name="T43" fmla="*/ 120 h 604"/>
                  <a:gd name="T44" fmla="*/ 208 w 672"/>
                  <a:gd name="T45" fmla="*/ 270 h 604"/>
                  <a:gd name="T46" fmla="*/ 35 w 672"/>
                  <a:gd name="T47" fmla="*/ 528 h 604"/>
                  <a:gd name="T48" fmla="*/ 192 w 672"/>
                  <a:gd name="T49" fmla="*/ 286 h 604"/>
                  <a:gd name="T50" fmla="*/ 146 w 672"/>
                  <a:gd name="T51" fmla="*/ 575 h 604"/>
                  <a:gd name="T52" fmla="*/ 212 w 672"/>
                  <a:gd name="T53" fmla="*/ 279 h 604"/>
                  <a:gd name="T54" fmla="*/ 363 w 672"/>
                  <a:gd name="T55" fmla="*/ 226 h 604"/>
                  <a:gd name="T56" fmla="*/ 273 w 672"/>
                  <a:gd name="T57" fmla="*/ 377 h 604"/>
                  <a:gd name="T58" fmla="*/ 283 w 672"/>
                  <a:gd name="T59" fmla="*/ 378 h 604"/>
                  <a:gd name="T60" fmla="*/ 403 w 672"/>
                  <a:gd name="T61" fmla="*/ 215 h 604"/>
                  <a:gd name="T62" fmla="*/ 397 w 672"/>
                  <a:gd name="T63" fmla="*/ 335 h 604"/>
                  <a:gd name="T64" fmla="*/ 404 w 672"/>
                  <a:gd name="T65" fmla="*/ 339 h 604"/>
                  <a:gd name="T66" fmla="*/ 418 w 672"/>
                  <a:gd name="T67" fmla="*/ 205 h 604"/>
                  <a:gd name="T68" fmla="*/ 508 w 672"/>
                  <a:gd name="T69" fmla="*/ 243 h 604"/>
                  <a:gd name="T70" fmla="*/ 490 w 672"/>
                  <a:gd name="T71" fmla="*/ 461 h 604"/>
                  <a:gd name="T72" fmla="*/ 514 w 672"/>
                  <a:gd name="T73" fmla="*/ 253 h 604"/>
                  <a:gd name="T74" fmla="*/ 549 w 672"/>
                  <a:gd name="T75" fmla="*/ 359 h 604"/>
                  <a:gd name="T76" fmla="*/ 568 w 672"/>
                  <a:gd name="T77" fmla="*/ 514 h 604"/>
                  <a:gd name="T78" fmla="*/ 555 w 672"/>
                  <a:gd name="T79" fmla="*/ 367 h 604"/>
                  <a:gd name="T80" fmla="*/ 560 w 672"/>
                  <a:gd name="T81" fmla="*/ 359 h 604"/>
                  <a:gd name="T82" fmla="*/ 651 w 672"/>
                  <a:gd name="T83" fmla="*/ 194 h 604"/>
                  <a:gd name="T84" fmla="*/ 659 w 672"/>
                  <a:gd name="T85" fmla="*/ 216 h 604"/>
                  <a:gd name="T86" fmla="*/ 669 w 672"/>
                  <a:gd name="T87" fmla="*/ 218 h 604"/>
                  <a:gd name="T88" fmla="*/ 419 w 672"/>
                  <a:gd name="T89" fmla="*/ 107 h 604"/>
                  <a:gd name="T90" fmla="*/ 447 w 672"/>
                  <a:gd name="T91" fmla="*/ 70 h 604"/>
                  <a:gd name="T92" fmla="*/ 369 w 672"/>
                  <a:gd name="T93" fmla="*/ 219 h 604"/>
                  <a:gd name="T94" fmla="*/ 399 w 672"/>
                  <a:gd name="T95" fmla="*/ 106 h 604"/>
                  <a:gd name="T96" fmla="*/ 414 w 672"/>
                  <a:gd name="T97" fmla="*/ 121 h 604"/>
                  <a:gd name="T98" fmla="*/ 369 w 672"/>
                  <a:gd name="T99" fmla="*/ 219 h 604"/>
                  <a:gd name="T100" fmla="*/ 452 w 672"/>
                  <a:gd name="T101" fmla="*/ 164 h 604"/>
                  <a:gd name="T102" fmla="*/ 427 w 672"/>
                  <a:gd name="T103" fmla="*/ 131 h 604"/>
                  <a:gd name="T104" fmla="*/ 598 w 672"/>
                  <a:gd name="T105" fmla="*/ 276 h 604"/>
                  <a:gd name="T106" fmla="*/ 541 w 672"/>
                  <a:gd name="T107" fmla="*/ 317 h 604"/>
                  <a:gd name="T108" fmla="*/ 560 w 672"/>
                  <a:gd name="T109" fmla="*/ 210 h 604"/>
                  <a:gd name="T110" fmla="*/ 549 w 672"/>
                  <a:gd name="T111" fmla="*/ 86 h 604"/>
                  <a:gd name="T112" fmla="*/ 647 w 672"/>
                  <a:gd name="T113" fmla="*/ 180 h 604"/>
                  <a:gd name="T114" fmla="*/ 651 w 672"/>
                  <a:gd name="T115" fmla="*/ 169 h 604"/>
                  <a:gd name="T116" fmla="*/ 562 w 672"/>
                  <a:gd name="T117" fmla="*/ 78 h 604"/>
                  <a:gd name="T118" fmla="*/ 592 w 672"/>
                  <a:gd name="T119" fmla="*/ 51 h 604"/>
                  <a:gd name="T120" fmla="*/ 651 w 672"/>
                  <a:gd name="T121" fmla="*/ 16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04">
                    <a:moveTo>
                      <a:pt x="659" y="179"/>
                    </a:moveTo>
                    <a:cubicBezTo>
                      <a:pt x="668" y="158"/>
                      <a:pt x="669" y="127"/>
                      <a:pt x="631" y="92"/>
                    </a:cubicBezTo>
                    <a:cubicBezTo>
                      <a:pt x="620" y="82"/>
                      <a:pt x="610" y="57"/>
                      <a:pt x="603" y="37"/>
                    </a:cubicBezTo>
                    <a:cubicBezTo>
                      <a:pt x="612" y="24"/>
                      <a:pt x="616" y="11"/>
                      <a:pt x="613" y="2"/>
                    </a:cubicBezTo>
                    <a:cubicBezTo>
                      <a:pt x="602" y="6"/>
                      <a:pt x="602" y="6"/>
                      <a:pt x="602" y="6"/>
                    </a:cubicBezTo>
                    <a:cubicBezTo>
                      <a:pt x="603" y="8"/>
                      <a:pt x="601" y="12"/>
                      <a:pt x="598" y="17"/>
                    </a:cubicBezTo>
                    <a:cubicBezTo>
                      <a:pt x="597" y="13"/>
                      <a:pt x="596" y="9"/>
                      <a:pt x="595" y="7"/>
                    </a:cubicBezTo>
                    <a:cubicBezTo>
                      <a:pt x="585" y="18"/>
                      <a:pt x="585" y="18"/>
                      <a:pt x="585" y="18"/>
                    </a:cubicBezTo>
                    <a:cubicBezTo>
                      <a:pt x="585" y="22"/>
                      <a:pt x="586" y="26"/>
                      <a:pt x="587" y="30"/>
                    </a:cubicBezTo>
                    <a:cubicBezTo>
                      <a:pt x="576" y="43"/>
                      <a:pt x="561" y="57"/>
                      <a:pt x="552" y="65"/>
                    </a:cubicBezTo>
                    <a:cubicBezTo>
                      <a:pt x="543" y="53"/>
                      <a:pt x="536" y="43"/>
                      <a:pt x="534" y="37"/>
                    </a:cubicBezTo>
                    <a:cubicBezTo>
                      <a:pt x="523" y="46"/>
                      <a:pt x="523" y="46"/>
                      <a:pt x="523" y="46"/>
                    </a:cubicBezTo>
                    <a:cubicBezTo>
                      <a:pt x="526" y="53"/>
                      <a:pt x="532" y="64"/>
                      <a:pt x="541" y="75"/>
                    </a:cubicBezTo>
                    <a:cubicBezTo>
                      <a:pt x="515" y="97"/>
                      <a:pt x="505" y="104"/>
                      <a:pt x="534" y="139"/>
                    </a:cubicBezTo>
                    <a:cubicBezTo>
                      <a:pt x="546" y="154"/>
                      <a:pt x="570" y="178"/>
                      <a:pt x="549" y="204"/>
                    </a:cubicBezTo>
                    <a:cubicBezTo>
                      <a:pt x="544" y="210"/>
                      <a:pt x="530" y="221"/>
                      <a:pt x="515" y="236"/>
                    </a:cubicBezTo>
                    <a:cubicBezTo>
                      <a:pt x="500" y="209"/>
                      <a:pt x="483" y="186"/>
                      <a:pt x="472" y="172"/>
                    </a:cubicBezTo>
                    <a:cubicBezTo>
                      <a:pt x="473" y="172"/>
                      <a:pt x="474" y="171"/>
                      <a:pt x="475" y="171"/>
                    </a:cubicBezTo>
                    <a:cubicBezTo>
                      <a:pt x="504" y="154"/>
                      <a:pt x="515" y="114"/>
                      <a:pt x="505" y="49"/>
                    </a:cubicBezTo>
                    <a:cubicBezTo>
                      <a:pt x="489" y="48"/>
                      <a:pt x="489" y="48"/>
                      <a:pt x="489" y="48"/>
                    </a:cubicBezTo>
                    <a:cubicBezTo>
                      <a:pt x="482" y="73"/>
                      <a:pt x="501" y="123"/>
                      <a:pt x="465" y="154"/>
                    </a:cubicBezTo>
                    <a:cubicBezTo>
                      <a:pt x="464" y="155"/>
                      <a:pt x="462" y="157"/>
                      <a:pt x="461" y="158"/>
                    </a:cubicBezTo>
                    <a:cubicBezTo>
                      <a:pt x="452" y="147"/>
                      <a:pt x="441" y="133"/>
                      <a:pt x="430" y="120"/>
                    </a:cubicBezTo>
                    <a:cubicBezTo>
                      <a:pt x="437" y="106"/>
                      <a:pt x="464" y="70"/>
                      <a:pt x="481" y="49"/>
                    </a:cubicBezTo>
                    <a:cubicBezTo>
                      <a:pt x="483" y="39"/>
                      <a:pt x="473" y="41"/>
                      <a:pt x="469" y="45"/>
                    </a:cubicBezTo>
                    <a:cubicBezTo>
                      <a:pt x="456" y="52"/>
                      <a:pt x="428" y="68"/>
                      <a:pt x="402" y="87"/>
                    </a:cubicBezTo>
                    <a:cubicBezTo>
                      <a:pt x="392" y="67"/>
                      <a:pt x="422" y="45"/>
                      <a:pt x="448" y="30"/>
                    </a:cubicBezTo>
                    <a:cubicBezTo>
                      <a:pt x="433" y="25"/>
                      <a:pt x="433" y="25"/>
                      <a:pt x="433" y="25"/>
                    </a:cubicBezTo>
                    <a:cubicBezTo>
                      <a:pt x="409" y="35"/>
                      <a:pt x="365" y="73"/>
                      <a:pt x="388" y="98"/>
                    </a:cubicBezTo>
                    <a:cubicBezTo>
                      <a:pt x="366" y="115"/>
                      <a:pt x="348" y="135"/>
                      <a:pt x="346" y="150"/>
                    </a:cubicBezTo>
                    <a:cubicBezTo>
                      <a:pt x="341" y="189"/>
                      <a:pt x="385" y="199"/>
                      <a:pt x="331" y="228"/>
                    </a:cubicBezTo>
                    <a:cubicBezTo>
                      <a:pt x="310" y="239"/>
                      <a:pt x="272" y="249"/>
                      <a:pt x="233" y="261"/>
                    </a:cubicBezTo>
                    <a:cubicBezTo>
                      <a:pt x="248" y="250"/>
                      <a:pt x="268" y="236"/>
                      <a:pt x="293" y="221"/>
                    </a:cubicBezTo>
                    <a:cubicBezTo>
                      <a:pt x="319" y="206"/>
                      <a:pt x="340" y="183"/>
                      <a:pt x="332" y="120"/>
                    </a:cubicBezTo>
                    <a:cubicBezTo>
                      <a:pt x="328" y="95"/>
                      <a:pt x="394" y="20"/>
                      <a:pt x="435" y="13"/>
                    </a:cubicBezTo>
                    <a:cubicBezTo>
                      <a:pt x="423" y="0"/>
                      <a:pt x="423" y="0"/>
                      <a:pt x="423" y="0"/>
                    </a:cubicBezTo>
                    <a:cubicBezTo>
                      <a:pt x="390" y="13"/>
                      <a:pt x="354" y="44"/>
                      <a:pt x="334" y="74"/>
                    </a:cubicBezTo>
                    <a:cubicBezTo>
                      <a:pt x="313" y="75"/>
                      <a:pt x="277" y="84"/>
                      <a:pt x="248" y="115"/>
                    </a:cubicBezTo>
                    <a:cubicBezTo>
                      <a:pt x="218" y="146"/>
                      <a:pt x="221" y="177"/>
                      <a:pt x="190" y="207"/>
                    </a:cubicBezTo>
                    <a:cubicBezTo>
                      <a:pt x="153" y="243"/>
                      <a:pt x="72" y="272"/>
                      <a:pt x="45" y="288"/>
                    </a:cubicBezTo>
                    <a:cubicBezTo>
                      <a:pt x="0" y="314"/>
                      <a:pt x="173" y="231"/>
                      <a:pt x="195" y="213"/>
                    </a:cubicBezTo>
                    <a:cubicBezTo>
                      <a:pt x="236" y="178"/>
                      <a:pt x="223" y="173"/>
                      <a:pt x="258" y="123"/>
                    </a:cubicBezTo>
                    <a:cubicBezTo>
                      <a:pt x="275" y="99"/>
                      <a:pt x="317" y="86"/>
                      <a:pt x="328" y="85"/>
                    </a:cubicBezTo>
                    <a:cubicBezTo>
                      <a:pt x="321" y="98"/>
                      <a:pt x="317" y="110"/>
                      <a:pt x="318" y="120"/>
                    </a:cubicBezTo>
                    <a:cubicBezTo>
                      <a:pt x="321" y="158"/>
                      <a:pt x="321" y="190"/>
                      <a:pt x="287" y="213"/>
                    </a:cubicBezTo>
                    <a:cubicBezTo>
                      <a:pt x="267" y="227"/>
                      <a:pt x="235" y="244"/>
                      <a:pt x="208" y="270"/>
                    </a:cubicBezTo>
                    <a:cubicBezTo>
                      <a:pt x="154" y="288"/>
                      <a:pt x="104" y="313"/>
                      <a:pt x="100" y="355"/>
                    </a:cubicBezTo>
                    <a:cubicBezTo>
                      <a:pt x="91" y="433"/>
                      <a:pt x="18" y="553"/>
                      <a:pt x="35" y="528"/>
                    </a:cubicBezTo>
                    <a:cubicBezTo>
                      <a:pt x="89" y="448"/>
                      <a:pt x="100" y="383"/>
                      <a:pt x="108" y="356"/>
                    </a:cubicBezTo>
                    <a:cubicBezTo>
                      <a:pt x="116" y="324"/>
                      <a:pt x="150" y="303"/>
                      <a:pt x="192" y="286"/>
                    </a:cubicBezTo>
                    <a:cubicBezTo>
                      <a:pt x="181" y="299"/>
                      <a:pt x="172" y="315"/>
                      <a:pt x="166" y="332"/>
                    </a:cubicBezTo>
                    <a:cubicBezTo>
                      <a:pt x="149" y="392"/>
                      <a:pt x="145" y="524"/>
                      <a:pt x="146" y="575"/>
                    </a:cubicBezTo>
                    <a:cubicBezTo>
                      <a:pt x="146" y="604"/>
                      <a:pt x="146" y="398"/>
                      <a:pt x="175" y="332"/>
                    </a:cubicBezTo>
                    <a:cubicBezTo>
                      <a:pt x="179" y="323"/>
                      <a:pt x="181" y="307"/>
                      <a:pt x="212" y="279"/>
                    </a:cubicBezTo>
                    <a:cubicBezTo>
                      <a:pt x="253" y="264"/>
                      <a:pt x="299" y="253"/>
                      <a:pt x="339" y="239"/>
                    </a:cubicBezTo>
                    <a:cubicBezTo>
                      <a:pt x="350" y="235"/>
                      <a:pt x="358" y="230"/>
                      <a:pt x="363" y="226"/>
                    </a:cubicBezTo>
                    <a:cubicBezTo>
                      <a:pt x="356" y="234"/>
                      <a:pt x="350" y="244"/>
                      <a:pt x="347" y="255"/>
                    </a:cubicBezTo>
                    <a:cubicBezTo>
                      <a:pt x="332" y="310"/>
                      <a:pt x="307" y="305"/>
                      <a:pt x="273" y="377"/>
                    </a:cubicBezTo>
                    <a:cubicBezTo>
                      <a:pt x="250" y="426"/>
                      <a:pt x="281" y="521"/>
                      <a:pt x="296" y="550"/>
                    </a:cubicBezTo>
                    <a:cubicBezTo>
                      <a:pt x="303" y="563"/>
                      <a:pt x="249" y="432"/>
                      <a:pt x="283" y="378"/>
                    </a:cubicBezTo>
                    <a:cubicBezTo>
                      <a:pt x="322" y="315"/>
                      <a:pt x="347" y="304"/>
                      <a:pt x="360" y="258"/>
                    </a:cubicBezTo>
                    <a:cubicBezTo>
                      <a:pt x="363" y="247"/>
                      <a:pt x="380" y="232"/>
                      <a:pt x="403" y="215"/>
                    </a:cubicBezTo>
                    <a:cubicBezTo>
                      <a:pt x="403" y="216"/>
                      <a:pt x="403" y="216"/>
                      <a:pt x="403" y="216"/>
                    </a:cubicBezTo>
                    <a:cubicBezTo>
                      <a:pt x="389" y="269"/>
                      <a:pt x="423" y="290"/>
                      <a:pt x="397" y="335"/>
                    </a:cubicBezTo>
                    <a:cubicBezTo>
                      <a:pt x="371" y="380"/>
                      <a:pt x="398" y="542"/>
                      <a:pt x="403" y="566"/>
                    </a:cubicBezTo>
                    <a:cubicBezTo>
                      <a:pt x="408" y="590"/>
                      <a:pt x="372" y="386"/>
                      <a:pt x="404" y="339"/>
                    </a:cubicBezTo>
                    <a:cubicBezTo>
                      <a:pt x="433" y="294"/>
                      <a:pt x="399" y="264"/>
                      <a:pt x="415" y="216"/>
                    </a:cubicBezTo>
                    <a:cubicBezTo>
                      <a:pt x="417" y="213"/>
                      <a:pt x="418" y="209"/>
                      <a:pt x="418" y="205"/>
                    </a:cubicBezTo>
                    <a:cubicBezTo>
                      <a:pt x="432" y="196"/>
                      <a:pt x="447" y="187"/>
                      <a:pt x="462" y="178"/>
                    </a:cubicBezTo>
                    <a:cubicBezTo>
                      <a:pt x="480" y="202"/>
                      <a:pt x="496" y="222"/>
                      <a:pt x="508" y="243"/>
                    </a:cubicBezTo>
                    <a:cubicBezTo>
                      <a:pt x="490" y="261"/>
                      <a:pt x="473" y="283"/>
                      <a:pt x="472" y="306"/>
                    </a:cubicBezTo>
                    <a:cubicBezTo>
                      <a:pt x="472" y="321"/>
                      <a:pt x="491" y="500"/>
                      <a:pt x="490" y="461"/>
                    </a:cubicBezTo>
                    <a:cubicBezTo>
                      <a:pt x="489" y="422"/>
                      <a:pt x="479" y="348"/>
                      <a:pt x="482" y="306"/>
                    </a:cubicBezTo>
                    <a:cubicBezTo>
                      <a:pt x="483" y="288"/>
                      <a:pt x="497" y="270"/>
                      <a:pt x="514" y="253"/>
                    </a:cubicBezTo>
                    <a:cubicBezTo>
                      <a:pt x="523" y="272"/>
                      <a:pt x="530" y="292"/>
                      <a:pt x="533" y="317"/>
                    </a:cubicBezTo>
                    <a:cubicBezTo>
                      <a:pt x="535" y="333"/>
                      <a:pt x="541" y="347"/>
                      <a:pt x="549" y="359"/>
                    </a:cubicBezTo>
                    <a:cubicBezTo>
                      <a:pt x="544" y="368"/>
                      <a:pt x="541" y="377"/>
                      <a:pt x="541" y="384"/>
                    </a:cubicBezTo>
                    <a:cubicBezTo>
                      <a:pt x="542" y="416"/>
                      <a:pt x="548" y="444"/>
                      <a:pt x="568" y="514"/>
                    </a:cubicBezTo>
                    <a:cubicBezTo>
                      <a:pt x="572" y="528"/>
                      <a:pt x="546" y="396"/>
                      <a:pt x="549" y="383"/>
                    </a:cubicBezTo>
                    <a:cubicBezTo>
                      <a:pt x="550" y="378"/>
                      <a:pt x="552" y="373"/>
                      <a:pt x="555" y="367"/>
                    </a:cubicBezTo>
                    <a:cubicBezTo>
                      <a:pt x="581" y="400"/>
                      <a:pt x="622" y="419"/>
                      <a:pt x="635" y="427"/>
                    </a:cubicBezTo>
                    <a:cubicBezTo>
                      <a:pt x="650" y="436"/>
                      <a:pt x="591" y="400"/>
                      <a:pt x="560" y="359"/>
                    </a:cubicBezTo>
                    <a:cubicBezTo>
                      <a:pt x="578" y="328"/>
                      <a:pt x="611" y="299"/>
                      <a:pt x="610" y="276"/>
                    </a:cubicBezTo>
                    <a:cubicBezTo>
                      <a:pt x="609" y="244"/>
                      <a:pt x="639" y="212"/>
                      <a:pt x="651" y="194"/>
                    </a:cubicBezTo>
                    <a:cubicBezTo>
                      <a:pt x="652" y="193"/>
                      <a:pt x="653" y="191"/>
                      <a:pt x="654" y="190"/>
                    </a:cubicBezTo>
                    <a:cubicBezTo>
                      <a:pt x="658" y="198"/>
                      <a:pt x="661" y="207"/>
                      <a:pt x="659" y="216"/>
                    </a:cubicBezTo>
                    <a:cubicBezTo>
                      <a:pt x="653" y="254"/>
                      <a:pt x="651" y="329"/>
                      <a:pt x="649" y="361"/>
                    </a:cubicBezTo>
                    <a:cubicBezTo>
                      <a:pt x="648" y="405"/>
                      <a:pt x="661" y="255"/>
                      <a:pt x="669" y="218"/>
                    </a:cubicBezTo>
                    <a:cubicBezTo>
                      <a:pt x="672" y="205"/>
                      <a:pt x="667" y="192"/>
                      <a:pt x="659" y="179"/>
                    </a:cubicBezTo>
                    <a:close/>
                    <a:moveTo>
                      <a:pt x="419" y="107"/>
                    </a:moveTo>
                    <a:cubicBezTo>
                      <a:pt x="415" y="103"/>
                      <a:pt x="412" y="100"/>
                      <a:pt x="410" y="97"/>
                    </a:cubicBezTo>
                    <a:cubicBezTo>
                      <a:pt x="421" y="88"/>
                      <a:pt x="434" y="79"/>
                      <a:pt x="447" y="70"/>
                    </a:cubicBezTo>
                    <a:cubicBezTo>
                      <a:pt x="436" y="82"/>
                      <a:pt x="425" y="95"/>
                      <a:pt x="419" y="107"/>
                    </a:cubicBezTo>
                    <a:close/>
                    <a:moveTo>
                      <a:pt x="369" y="219"/>
                    </a:moveTo>
                    <a:cubicBezTo>
                      <a:pt x="382" y="199"/>
                      <a:pt x="359" y="173"/>
                      <a:pt x="359" y="151"/>
                    </a:cubicBezTo>
                    <a:cubicBezTo>
                      <a:pt x="359" y="145"/>
                      <a:pt x="374" y="128"/>
                      <a:pt x="399" y="106"/>
                    </a:cubicBezTo>
                    <a:cubicBezTo>
                      <a:pt x="405" y="111"/>
                      <a:pt x="410" y="115"/>
                      <a:pt x="414" y="118"/>
                    </a:cubicBezTo>
                    <a:cubicBezTo>
                      <a:pt x="414" y="119"/>
                      <a:pt x="414" y="120"/>
                      <a:pt x="414" y="121"/>
                    </a:cubicBezTo>
                    <a:cubicBezTo>
                      <a:pt x="410" y="142"/>
                      <a:pt x="413" y="160"/>
                      <a:pt x="408" y="190"/>
                    </a:cubicBezTo>
                    <a:cubicBezTo>
                      <a:pt x="394" y="199"/>
                      <a:pt x="380" y="208"/>
                      <a:pt x="369" y="219"/>
                    </a:cubicBezTo>
                    <a:close/>
                    <a:moveTo>
                      <a:pt x="427" y="131"/>
                    </a:moveTo>
                    <a:cubicBezTo>
                      <a:pt x="433" y="138"/>
                      <a:pt x="440" y="148"/>
                      <a:pt x="452" y="164"/>
                    </a:cubicBezTo>
                    <a:cubicBezTo>
                      <a:pt x="443" y="171"/>
                      <a:pt x="432" y="177"/>
                      <a:pt x="422" y="183"/>
                    </a:cubicBezTo>
                    <a:cubicBezTo>
                      <a:pt x="424" y="164"/>
                      <a:pt x="424" y="144"/>
                      <a:pt x="427" y="131"/>
                    </a:cubicBezTo>
                    <a:close/>
                    <a:moveTo>
                      <a:pt x="641" y="190"/>
                    </a:moveTo>
                    <a:cubicBezTo>
                      <a:pt x="620" y="217"/>
                      <a:pt x="595" y="250"/>
                      <a:pt x="598" y="276"/>
                    </a:cubicBezTo>
                    <a:cubicBezTo>
                      <a:pt x="599" y="293"/>
                      <a:pt x="572" y="324"/>
                      <a:pt x="554" y="350"/>
                    </a:cubicBezTo>
                    <a:cubicBezTo>
                      <a:pt x="547" y="339"/>
                      <a:pt x="542" y="328"/>
                      <a:pt x="541" y="317"/>
                    </a:cubicBezTo>
                    <a:cubicBezTo>
                      <a:pt x="541" y="294"/>
                      <a:pt x="532" y="270"/>
                      <a:pt x="520" y="247"/>
                    </a:cubicBezTo>
                    <a:cubicBezTo>
                      <a:pt x="538" y="230"/>
                      <a:pt x="556" y="217"/>
                      <a:pt x="560" y="210"/>
                    </a:cubicBezTo>
                    <a:cubicBezTo>
                      <a:pt x="576" y="187"/>
                      <a:pt x="576" y="155"/>
                      <a:pt x="544" y="128"/>
                    </a:cubicBezTo>
                    <a:cubicBezTo>
                      <a:pt x="524" y="111"/>
                      <a:pt x="533" y="98"/>
                      <a:pt x="549" y="86"/>
                    </a:cubicBezTo>
                    <a:cubicBezTo>
                      <a:pt x="560" y="100"/>
                      <a:pt x="573" y="114"/>
                      <a:pt x="585" y="125"/>
                    </a:cubicBezTo>
                    <a:cubicBezTo>
                      <a:pt x="601" y="141"/>
                      <a:pt x="631" y="159"/>
                      <a:pt x="647" y="180"/>
                    </a:cubicBezTo>
                    <a:cubicBezTo>
                      <a:pt x="646" y="184"/>
                      <a:pt x="644" y="187"/>
                      <a:pt x="641" y="190"/>
                    </a:cubicBezTo>
                    <a:close/>
                    <a:moveTo>
                      <a:pt x="651" y="169"/>
                    </a:moveTo>
                    <a:cubicBezTo>
                      <a:pt x="631" y="145"/>
                      <a:pt x="603" y="126"/>
                      <a:pt x="596" y="118"/>
                    </a:cubicBezTo>
                    <a:cubicBezTo>
                      <a:pt x="589" y="111"/>
                      <a:pt x="575" y="95"/>
                      <a:pt x="562" y="78"/>
                    </a:cubicBezTo>
                    <a:cubicBezTo>
                      <a:pt x="562" y="78"/>
                      <a:pt x="562" y="77"/>
                      <a:pt x="563" y="77"/>
                    </a:cubicBezTo>
                    <a:cubicBezTo>
                      <a:pt x="573" y="71"/>
                      <a:pt x="584" y="61"/>
                      <a:pt x="592" y="51"/>
                    </a:cubicBezTo>
                    <a:cubicBezTo>
                      <a:pt x="598" y="67"/>
                      <a:pt x="607" y="84"/>
                      <a:pt x="621" y="99"/>
                    </a:cubicBezTo>
                    <a:cubicBezTo>
                      <a:pt x="641" y="118"/>
                      <a:pt x="654" y="145"/>
                      <a:pt x="651"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67" name="Freeform 220">
                <a:extLst>
                  <a:ext uri="{FF2B5EF4-FFF2-40B4-BE49-F238E27FC236}">
                    <a16:creationId xmlns:a16="http://schemas.microsoft.com/office/drawing/2014/main" id="{C0C1517C-05AE-4F61-9A25-ECF5B712584F}"/>
                  </a:ext>
                </a:extLst>
              </p:cNvPr>
              <p:cNvSpPr>
                <a:spLocks noEditPoints="1"/>
              </p:cNvSpPr>
              <p:nvPr/>
            </p:nvSpPr>
            <p:spPr bwMode="gray">
              <a:xfrm>
                <a:off x="2508" y="3224"/>
                <a:ext cx="963" cy="747"/>
              </a:xfrm>
              <a:custGeom>
                <a:avLst/>
                <a:gdLst>
                  <a:gd name="T0" fmla="*/ 609 w 879"/>
                  <a:gd name="T1" fmla="*/ 120 h 681"/>
                  <a:gd name="T2" fmla="*/ 416 w 879"/>
                  <a:gd name="T3" fmla="*/ 17 h 681"/>
                  <a:gd name="T4" fmla="*/ 491 w 879"/>
                  <a:gd name="T5" fmla="*/ 137 h 681"/>
                  <a:gd name="T6" fmla="*/ 404 w 879"/>
                  <a:gd name="T7" fmla="*/ 91 h 681"/>
                  <a:gd name="T8" fmla="*/ 336 w 879"/>
                  <a:gd name="T9" fmla="*/ 72 h 681"/>
                  <a:gd name="T10" fmla="*/ 291 w 879"/>
                  <a:gd name="T11" fmla="*/ 22 h 681"/>
                  <a:gd name="T12" fmla="*/ 215 w 879"/>
                  <a:gd name="T13" fmla="*/ 34 h 681"/>
                  <a:gd name="T14" fmla="*/ 259 w 879"/>
                  <a:gd name="T15" fmla="*/ 117 h 681"/>
                  <a:gd name="T16" fmla="*/ 243 w 879"/>
                  <a:gd name="T17" fmla="*/ 166 h 681"/>
                  <a:gd name="T18" fmla="*/ 191 w 879"/>
                  <a:gd name="T19" fmla="*/ 151 h 681"/>
                  <a:gd name="T20" fmla="*/ 121 w 879"/>
                  <a:gd name="T21" fmla="*/ 144 h 681"/>
                  <a:gd name="T22" fmla="*/ 92 w 879"/>
                  <a:gd name="T23" fmla="*/ 98 h 681"/>
                  <a:gd name="T24" fmla="*/ 56 w 879"/>
                  <a:gd name="T25" fmla="*/ 53 h 681"/>
                  <a:gd name="T26" fmla="*/ 79 w 879"/>
                  <a:gd name="T27" fmla="*/ 248 h 681"/>
                  <a:gd name="T28" fmla="*/ 92 w 879"/>
                  <a:gd name="T29" fmla="*/ 398 h 681"/>
                  <a:gd name="T30" fmla="*/ 102 w 879"/>
                  <a:gd name="T31" fmla="*/ 404 h 681"/>
                  <a:gd name="T32" fmla="*/ 136 w 879"/>
                  <a:gd name="T33" fmla="*/ 365 h 681"/>
                  <a:gd name="T34" fmla="*/ 134 w 879"/>
                  <a:gd name="T35" fmla="*/ 229 h 681"/>
                  <a:gd name="T36" fmla="*/ 151 w 879"/>
                  <a:gd name="T37" fmla="*/ 353 h 681"/>
                  <a:gd name="T38" fmla="*/ 237 w 879"/>
                  <a:gd name="T39" fmla="*/ 200 h 681"/>
                  <a:gd name="T40" fmla="*/ 206 w 879"/>
                  <a:gd name="T41" fmla="*/ 390 h 681"/>
                  <a:gd name="T42" fmla="*/ 216 w 879"/>
                  <a:gd name="T43" fmla="*/ 389 h 681"/>
                  <a:gd name="T44" fmla="*/ 326 w 879"/>
                  <a:gd name="T45" fmla="*/ 349 h 681"/>
                  <a:gd name="T46" fmla="*/ 432 w 879"/>
                  <a:gd name="T47" fmla="*/ 321 h 681"/>
                  <a:gd name="T48" fmla="*/ 476 w 879"/>
                  <a:gd name="T49" fmla="*/ 533 h 681"/>
                  <a:gd name="T50" fmla="*/ 462 w 879"/>
                  <a:gd name="T51" fmla="*/ 392 h 681"/>
                  <a:gd name="T52" fmla="*/ 574 w 879"/>
                  <a:gd name="T53" fmla="*/ 518 h 681"/>
                  <a:gd name="T54" fmla="*/ 502 w 879"/>
                  <a:gd name="T55" fmla="*/ 386 h 681"/>
                  <a:gd name="T56" fmla="*/ 587 w 879"/>
                  <a:gd name="T57" fmla="*/ 386 h 681"/>
                  <a:gd name="T58" fmla="*/ 701 w 879"/>
                  <a:gd name="T59" fmla="*/ 470 h 681"/>
                  <a:gd name="T60" fmla="*/ 609 w 879"/>
                  <a:gd name="T61" fmla="*/ 212 h 681"/>
                  <a:gd name="T62" fmla="*/ 792 w 879"/>
                  <a:gd name="T63" fmla="*/ 648 h 681"/>
                  <a:gd name="T64" fmla="*/ 695 w 879"/>
                  <a:gd name="T65" fmla="*/ 299 h 681"/>
                  <a:gd name="T66" fmla="*/ 856 w 879"/>
                  <a:gd name="T67" fmla="*/ 514 h 681"/>
                  <a:gd name="T68" fmla="*/ 597 w 879"/>
                  <a:gd name="T69" fmla="*/ 187 h 681"/>
                  <a:gd name="T70" fmla="*/ 431 w 879"/>
                  <a:gd name="T71" fmla="*/ 99 h 681"/>
                  <a:gd name="T72" fmla="*/ 472 w 879"/>
                  <a:gd name="T73" fmla="*/ 217 h 681"/>
                  <a:gd name="T74" fmla="*/ 309 w 879"/>
                  <a:gd name="T75" fmla="*/ 92 h 681"/>
                  <a:gd name="T76" fmla="*/ 336 w 879"/>
                  <a:gd name="T77" fmla="*/ 164 h 681"/>
                  <a:gd name="T78" fmla="*/ 121 w 879"/>
                  <a:gd name="T79" fmla="*/ 334 h 681"/>
                  <a:gd name="T80" fmla="*/ 50 w 879"/>
                  <a:gd name="T81" fmla="*/ 162 h 681"/>
                  <a:gd name="T82" fmla="*/ 133 w 879"/>
                  <a:gd name="T83" fmla="*/ 207 h 681"/>
                  <a:gd name="T84" fmla="*/ 145 w 879"/>
                  <a:gd name="T85" fmla="*/ 200 h 681"/>
                  <a:gd name="T86" fmla="*/ 238 w 879"/>
                  <a:gd name="T87" fmla="*/ 183 h 681"/>
                  <a:gd name="T88" fmla="*/ 269 w 879"/>
                  <a:gd name="T89" fmla="*/ 236 h 681"/>
                  <a:gd name="T90" fmla="*/ 274 w 879"/>
                  <a:gd name="T91" fmla="*/ 191 h 681"/>
                  <a:gd name="T92" fmla="*/ 347 w 879"/>
                  <a:gd name="T93" fmla="*/ 197 h 681"/>
                  <a:gd name="T94" fmla="*/ 367 w 879"/>
                  <a:gd name="T95" fmla="*/ 196 h 681"/>
                  <a:gd name="T96" fmla="*/ 475 w 879"/>
                  <a:gd name="T97" fmla="*/ 291 h 681"/>
                  <a:gd name="T98" fmla="*/ 357 w 879"/>
                  <a:gd name="T99" fmla="*/ 170 h 681"/>
                  <a:gd name="T100" fmla="*/ 458 w 879"/>
                  <a:gd name="T101" fmla="*/ 222 h 681"/>
                  <a:gd name="T102" fmla="*/ 596 w 879"/>
                  <a:gd name="T103" fmla="*/ 270 h 681"/>
                  <a:gd name="T104" fmla="*/ 499 w 879"/>
                  <a:gd name="T105" fmla="*/ 297 h 681"/>
                  <a:gd name="T106" fmla="*/ 475 w 879"/>
                  <a:gd name="T107" fmla="*/ 228 h 681"/>
                  <a:gd name="T108" fmla="*/ 593 w 879"/>
                  <a:gd name="T109" fmla="*/ 198 h 681"/>
                  <a:gd name="T110" fmla="*/ 619 w 879"/>
                  <a:gd name="T111" fmla="*/ 183 h 681"/>
                  <a:gd name="T112" fmla="*/ 664 w 879"/>
                  <a:gd name="T113" fmla="*/ 26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681">
                    <a:moveTo>
                      <a:pt x="773" y="363"/>
                    </a:moveTo>
                    <a:cubicBezTo>
                      <a:pt x="767" y="356"/>
                      <a:pt x="705" y="309"/>
                      <a:pt x="699" y="265"/>
                    </a:cubicBezTo>
                    <a:cubicBezTo>
                      <a:pt x="699" y="265"/>
                      <a:pt x="699" y="265"/>
                      <a:pt x="699" y="265"/>
                    </a:cubicBezTo>
                    <a:cubicBezTo>
                      <a:pt x="767" y="198"/>
                      <a:pt x="601" y="120"/>
                      <a:pt x="609" y="120"/>
                    </a:cubicBezTo>
                    <a:cubicBezTo>
                      <a:pt x="651" y="120"/>
                      <a:pt x="766" y="242"/>
                      <a:pt x="812" y="288"/>
                    </a:cubicBezTo>
                    <a:cubicBezTo>
                      <a:pt x="762" y="230"/>
                      <a:pt x="710" y="146"/>
                      <a:pt x="611" y="105"/>
                    </a:cubicBezTo>
                    <a:cubicBezTo>
                      <a:pt x="573" y="89"/>
                      <a:pt x="477" y="39"/>
                      <a:pt x="415" y="0"/>
                    </a:cubicBezTo>
                    <a:cubicBezTo>
                      <a:pt x="415" y="0"/>
                      <a:pt x="408" y="9"/>
                      <a:pt x="416" y="17"/>
                    </a:cubicBezTo>
                    <a:cubicBezTo>
                      <a:pt x="419" y="20"/>
                      <a:pt x="448" y="39"/>
                      <a:pt x="479" y="59"/>
                    </a:cubicBezTo>
                    <a:cubicBezTo>
                      <a:pt x="480" y="69"/>
                      <a:pt x="490" y="82"/>
                      <a:pt x="505" y="96"/>
                    </a:cubicBezTo>
                    <a:cubicBezTo>
                      <a:pt x="498" y="101"/>
                      <a:pt x="512" y="124"/>
                      <a:pt x="521" y="149"/>
                    </a:cubicBezTo>
                    <a:cubicBezTo>
                      <a:pt x="512" y="145"/>
                      <a:pt x="502" y="141"/>
                      <a:pt x="491" y="137"/>
                    </a:cubicBezTo>
                    <a:cubicBezTo>
                      <a:pt x="462" y="126"/>
                      <a:pt x="445" y="91"/>
                      <a:pt x="441" y="67"/>
                    </a:cubicBezTo>
                    <a:cubicBezTo>
                      <a:pt x="430" y="75"/>
                      <a:pt x="430" y="75"/>
                      <a:pt x="430" y="75"/>
                    </a:cubicBezTo>
                    <a:cubicBezTo>
                      <a:pt x="429" y="74"/>
                      <a:pt x="428" y="74"/>
                      <a:pt x="427" y="73"/>
                    </a:cubicBezTo>
                    <a:cubicBezTo>
                      <a:pt x="421" y="71"/>
                      <a:pt x="404" y="91"/>
                      <a:pt x="404" y="91"/>
                    </a:cubicBezTo>
                    <a:cubicBezTo>
                      <a:pt x="401" y="107"/>
                      <a:pt x="391" y="114"/>
                      <a:pt x="379" y="122"/>
                    </a:cubicBezTo>
                    <a:cubicBezTo>
                      <a:pt x="361" y="112"/>
                      <a:pt x="347" y="104"/>
                      <a:pt x="343" y="99"/>
                    </a:cubicBezTo>
                    <a:cubicBezTo>
                      <a:pt x="338" y="93"/>
                      <a:pt x="331" y="87"/>
                      <a:pt x="324" y="81"/>
                    </a:cubicBezTo>
                    <a:cubicBezTo>
                      <a:pt x="329" y="76"/>
                      <a:pt x="334" y="73"/>
                      <a:pt x="336" y="72"/>
                    </a:cubicBezTo>
                    <a:cubicBezTo>
                      <a:pt x="318" y="60"/>
                      <a:pt x="318" y="60"/>
                      <a:pt x="318" y="60"/>
                    </a:cubicBezTo>
                    <a:cubicBezTo>
                      <a:pt x="314" y="61"/>
                      <a:pt x="311" y="62"/>
                      <a:pt x="307" y="64"/>
                    </a:cubicBezTo>
                    <a:cubicBezTo>
                      <a:pt x="303" y="59"/>
                      <a:pt x="301" y="54"/>
                      <a:pt x="301" y="48"/>
                    </a:cubicBezTo>
                    <a:cubicBezTo>
                      <a:pt x="301" y="31"/>
                      <a:pt x="291" y="22"/>
                      <a:pt x="291" y="22"/>
                    </a:cubicBezTo>
                    <a:cubicBezTo>
                      <a:pt x="275" y="33"/>
                      <a:pt x="275" y="33"/>
                      <a:pt x="275" y="33"/>
                    </a:cubicBezTo>
                    <a:cubicBezTo>
                      <a:pt x="272" y="40"/>
                      <a:pt x="281" y="57"/>
                      <a:pt x="293" y="73"/>
                    </a:cubicBezTo>
                    <a:cubicBezTo>
                      <a:pt x="285" y="79"/>
                      <a:pt x="278" y="85"/>
                      <a:pt x="272" y="92"/>
                    </a:cubicBezTo>
                    <a:cubicBezTo>
                      <a:pt x="249" y="64"/>
                      <a:pt x="227" y="37"/>
                      <a:pt x="215" y="34"/>
                    </a:cubicBezTo>
                    <a:cubicBezTo>
                      <a:pt x="189" y="27"/>
                      <a:pt x="194" y="37"/>
                      <a:pt x="194" y="37"/>
                    </a:cubicBezTo>
                    <a:cubicBezTo>
                      <a:pt x="186" y="46"/>
                      <a:pt x="186" y="46"/>
                      <a:pt x="186" y="46"/>
                    </a:cubicBezTo>
                    <a:cubicBezTo>
                      <a:pt x="185" y="45"/>
                      <a:pt x="201" y="50"/>
                      <a:pt x="202" y="50"/>
                    </a:cubicBezTo>
                    <a:cubicBezTo>
                      <a:pt x="205" y="55"/>
                      <a:pt x="230" y="86"/>
                      <a:pt x="259" y="117"/>
                    </a:cubicBezTo>
                    <a:cubicBezTo>
                      <a:pt x="259" y="119"/>
                      <a:pt x="258" y="121"/>
                      <a:pt x="258" y="124"/>
                    </a:cubicBezTo>
                    <a:cubicBezTo>
                      <a:pt x="259" y="140"/>
                      <a:pt x="268" y="167"/>
                      <a:pt x="259" y="179"/>
                    </a:cubicBezTo>
                    <a:cubicBezTo>
                      <a:pt x="255" y="176"/>
                      <a:pt x="250" y="173"/>
                      <a:pt x="246" y="171"/>
                    </a:cubicBezTo>
                    <a:cubicBezTo>
                      <a:pt x="245" y="170"/>
                      <a:pt x="244" y="168"/>
                      <a:pt x="243" y="166"/>
                    </a:cubicBezTo>
                    <a:cubicBezTo>
                      <a:pt x="228" y="145"/>
                      <a:pt x="183" y="98"/>
                      <a:pt x="172" y="88"/>
                    </a:cubicBezTo>
                    <a:cubicBezTo>
                      <a:pt x="164" y="104"/>
                      <a:pt x="164" y="104"/>
                      <a:pt x="164" y="104"/>
                    </a:cubicBezTo>
                    <a:cubicBezTo>
                      <a:pt x="186" y="120"/>
                      <a:pt x="206" y="139"/>
                      <a:pt x="222" y="162"/>
                    </a:cubicBezTo>
                    <a:cubicBezTo>
                      <a:pt x="209" y="157"/>
                      <a:pt x="197" y="154"/>
                      <a:pt x="191" y="151"/>
                    </a:cubicBezTo>
                    <a:cubicBezTo>
                      <a:pt x="179" y="145"/>
                      <a:pt x="157" y="144"/>
                      <a:pt x="136" y="144"/>
                    </a:cubicBezTo>
                    <a:cubicBezTo>
                      <a:pt x="137" y="128"/>
                      <a:pt x="139" y="117"/>
                      <a:pt x="139" y="117"/>
                    </a:cubicBezTo>
                    <a:cubicBezTo>
                      <a:pt x="121" y="118"/>
                      <a:pt x="121" y="118"/>
                      <a:pt x="121" y="118"/>
                    </a:cubicBezTo>
                    <a:cubicBezTo>
                      <a:pt x="121" y="125"/>
                      <a:pt x="121" y="135"/>
                      <a:pt x="121" y="144"/>
                    </a:cubicBezTo>
                    <a:cubicBezTo>
                      <a:pt x="105" y="145"/>
                      <a:pt x="91" y="146"/>
                      <a:pt x="86" y="146"/>
                    </a:cubicBezTo>
                    <a:cubicBezTo>
                      <a:pt x="78" y="147"/>
                      <a:pt x="71" y="145"/>
                      <a:pt x="64" y="141"/>
                    </a:cubicBezTo>
                    <a:cubicBezTo>
                      <a:pt x="81" y="126"/>
                      <a:pt x="108" y="111"/>
                      <a:pt x="108" y="111"/>
                    </a:cubicBezTo>
                    <a:cubicBezTo>
                      <a:pt x="92" y="98"/>
                      <a:pt x="92" y="98"/>
                      <a:pt x="92" y="98"/>
                    </a:cubicBezTo>
                    <a:cubicBezTo>
                      <a:pt x="81" y="106"/>
                      <a:pt x="61" y="117"/>
                      <a:pt x="45" y="129"/>
                    </a:cubicBezTo>
                    <a:cubicBezTo>
                      <a:pt x="36" y="121"/>
                      <a:pt x="28" y="111"/>
                      <a:pt x="26" y="106"/>
                    </a:cubicBezTo>
                    <a:cubicBezTo>
                      <a:pt x="16" y="82"/>
                      <a:pt x="60" y="71"/>
                      <a:pt x="69" y="64"/>
                    </a:cubicBezTo>
                    <a:cubicBezTo>
                      <a:pt x="56" y="53"/>
                      <a:pt x="56" y="53"/>
                      <a:pt x="56" y="53"/>
                    </a:cubicBezTo>
                    <a:cubicBezTo>
                      <a:pt x="30" y="62"/>
                      <a:pt x="0" y="85"/>
                      <a:pt x="7" y="107"/>
                    </a:cubicBezTo>
                    <a:cubicBezTo>
                      <a:pt x="11" y="116"/>
                      <a:pt x="20" y="131"/>
                      <a:pt x="32" y="142"/>
                    </a:cubicBezTo>
                    <a:cubicBezTo>
                      <a:pt x="26" y="150"/>
                      <a:pt x="23" y="157"/>
                      <a:pt x="25" y="165"/>
                    </a:cubicBezTo>
                    <a:cubicBezTo>
                      <a:pt x="31" y="191"/>
                      <a:pt x="79" y="215"/>
                      <a:pt x="79" y="248"/>
                    </a:cubicBezTo>
                    <a:cubicBezTo>
                      <a:pt x="79" y="255"/>
                      <a:pt x="80" y="261"/>
                      <a:pt x="83" y="267"/>
                    </a:cubicBezTo>
                    <a:cubicBezTo>
                      <a:pt x="81" y="274"/>
                      <a:pt x="81" y="280"/>
                      <a:pt x="84" y="287"/>
                    </a:cubicBezTo>
                    <a:cubicBezTo>
                      <a:pt x="99" y="324"/>
                      <a:pt x="101" y="323"/>
                      <a:pt x="117" y="349"/>
                    </a:cubicBezTo>
                    <a:cubicBezTo>
                      <a:pt x="112" y="365"/>
                      <a:pt x="104" y="382"/>
                      <a:pt x="92" y="398"/>
                    </a:cubicBezTo>
                    <a:cubicBezTo>
                      <a:pt x="68" y="429"/>
                      <a:pt x="83" y="498"/>
                      <a:pt x="93" y="526"/>
                    </a:cubicBezTo>
                    <a:cubicBezTo>
                      <a:pt x="104" y="553"/>
                      <a:pt x="104" y="594"/>
                      <a:pt x="103" y="633"/>
                    </a:cubicBezTo>
                    <a:cubicBezTo>
                      <a:pt x="101" y="679"/>
                      <a:pt x="116" y="551"/>
                      <a:pt x="104" y="521"/>
                    </a:cubicBezTo>
                    <a:cubicBezTo>
                      <a:pt x="95" y="499"/>
                      <a:pt x="84" y="438"/>
                      <a:pt x="102" y="404"/>
                    </a:cubicBezTo>
                    <a:cubicBezTo>
                      <a:pt x="106" y="395"/>
                      <a:pt x="116" y="379"/>
                      <a:pt x="124" y="361"/>
                    </a:cubicBezTo>
                    <a:cubicBezTo>
                      <a:pt x="126" y="364"/>
                      <a:pt x="127" y="367"/>
                      <a:pt x="129" y="370"/>
                    </a:cubicBezTo>
                    <a:cubicBezTo>
                      <a:pt x="157" y="419"/>
                      <a:pt x="222" y="516"/>
                      <a:pt x="243" y="546"/>
                    </a:cubicBezTo>
                    <a:cubicBezTo>
                      <a:pt x="265" y="578"/>
                      <a:pt x="145" y="379"/>
                      <a:pt x="136" y="365"/>
                    </a:cubicBezTo>
                    <a:cubicBezTo>
                      <a:pt x="134" y="362"/>
                      <a:pt x="131" y="357"/>
                      <a:pt x="129" y="351"/>
                    </a:cubicBezTo>
                    <a:cubicBezTo>
                      <a:pt x="135" y="336"/>
                      <a:pt x="138" y="319"/>
                      <a:pt x="134" y="306"/>
                    </a:cubicBezTo>
                    <a:cubicBezTo>
                      <a:pt x="125" y="276"/>
                      <a:pt x="111" y="282"/>
                      <a:pt x="103" y="261"/>
                    </a:cubicBezTo>
                    <a:cubicBezTo>
                      <a:pt x="109" y="250"/>
                      <a:pt x="121" y="239"/>
                      <a:pt x="134" y="229"/>
                    </a:cubicBezTo>
                    <a:cubicBezTo>
                      <a:pt x="138" y="226"/>
                      <a:pt x="141" y="224"/>
                      <a:pt x="145" y="222"/>
                    </a:cubicBezTo>
                    <a:cubicBezTo>
                      <a:pt x="146" y="223"/>
                      <a:pt x="147" y="224"/>
                      <a:pt x="148" y="224"/>
                    </a:cubicBezTo>
                    <a:cubicBezTo>
                      <a:pt x="180" y="246"/>
                      <a:pt x="215" y="243"/>
                      <a:pt x="214" y="264"/>
                    </a:cubicBezTo>
                    <a:cubicBezTo>
                      <a:pt x="211" y="296"/>
                      <a:pt x="171" y="333"/>
                      <a:pt x="151" y="353"/>
                    </a:cubicBezTo>
                    <a:cubicBezTo>
                      <a:pt x="135" y="370"/>
                      <a:pt x="222" y="294"/>
                      <a:pt x="224" y="264"/>
                    </a:cubicBezTo>
                    <a:cubicBezTo>
                      <a:pt x="226" y="229"/>
                      <a:pt x="181" y="228"/>
                      <a:pt x="161" y="218"/>
                    </a:cubicBezTo>
                    <a:cubicBezTo>
                      <a:pt x="159" y="217"/>
                      <a:pt x="158" y="216"/>
                      <a:pt x="157" y="215"/>
                    </a:cubicBezTo>
                    <a:cubicBezTo>
                      <a:pt x="185" y="201"/>
                      <a:pt x="213" y="198"/>
                      <a:pt x="237" y="200"/>
                    </a:cubicBezTo>
                    <a:cubicBezTo>
                      <a:pt x="241" y="201"/>
                      <a:pt x="245" y="201"/>
                      <a:pt x="248" y="201"/>
                    </a:cubicBezTo>
                    <a:cubicBezTo>
                      <a:pt x="253" y="210"/>
                      <a:pt x="257" y="220"/>
                      <a:pt x="258" y="235"/>
                    </a:cubicBezTo>
                    <a:cubicBezTo>
                      <a:pt x="260" y="264"/>
                      <a:pt x="282" y="305"/>
                      <a:pt x="307" y="336"/>
                    </a:cubicBezTo>
                    <a:cubicBezTo>
                      <a:pt x="261" y="342"/>
                      <a:pt x="219" y="348"/>
                      <a:pt x="206" y="390"/>
                    </a:cubicBezTo>
                    <a:cubicBezTo>
                      <a:pt x="192" y="434"/>
                      <a:pt x="267" y="423"/>
                      <a:pt x="302" y="482"/>
                    </a:cubicBezTo>
                    <a:cubicBezTo>
                      <a:pt x="323" y="519"/>
                      <a:pt x="367" y="564"/>
                      <a:pt x="389" y="590"/>
                    </a:cubicBezTo>
                    <a:cubicBezTo>
                      <a:pt x="436" y="645"/>
                      <a:pt x="313" y="493"/>
                      <a:pt x="308" y="480"/>
                    </a:cubicBezTo>
                    <a:cubicBezTo>
                      <a:pt x="288" y="424"/>
                      <a:pt x="203" y="422"/>
                      <a:pt x="216" y="389"/>
                    </a:cubicBezTo>
                    <a:cubicBezTo>
                      <a:pt x="229" y="358"/>
                      <a:pt x="273" y="347"/>
                      <a:pt x="312" y="342"/>
                    </a:cubicBezTo>
                    <a:cubicBezTo>
                      <a:pt x="315" y="345"/>
                      <a:pt x="318" y="349"/>
                      <a:pt x="320" y="352"/>
                    </a:cubicBezTo>
                    <a:cubicBezTo>
                      <a:pt x="349" y="381"/>
                      <a:pt x="387" y="434"/>
                      <a:pt x="404" y="456"/>
                    </a:cubicBezTo>
                    <a:cubicBezTo>
                      <a:pt x="423" y="480"/>
                      <a:pt x="336" y="361"/>
                      <a:pt x="326" y="349"/>
                    </a:cubicBezTo>
                    <a:cubicBezTo>
                      <a:pt x="324" y="346"/>
                      <a:pt x="322" y="344"/>
                      <a:pt x="320" y="341"/>
                    </a:cubicBezTo>
                    <a:cubicBezTo>
                      <a:pt x="347" y="338"/>
                      <a:pt x="371" y="337"/>
                      <a:pt x="381" y="333"/>
                    </a:cubicBezTo>
                    <a:cubicBezTo>
                      <a:pt x="400" y="325"/>
                      <a:pt x="412" y="314"/>
                      <a:pt x="419" y="302"/>
                    </a:cubicBezTo>
                    <a:cubicBezTo>
                      <a:pt x="423" y="308"/>
                      <a:pt x="428" y="315"/>
                      <a:pt x="432" y="321"/>
                    </a:cubicBezTo>
                    <a:cubicBezTo>
                      <a:pt x="432" y="325"/>
                      <a:pt x="434" y="329"/>
                      <a:pt x="436" y="334"/>
                    </a:cubicBezTo>
                    <a:cubicBezTo>
                      <a:pt x="448" y="354"/>
                      <a:pt x="465" y="359"/>
                      <a:pt x="447" y="390"/>
                    </a:cubicBezTo>
                    <a:cubicBezTo>
                      <a:pt x="428" y="420"/>
                      <a:pt x="505" y="444"/>
                      <a:pt x="484" y="466"/>
                    </a:cubicBezTo>
                    <a:cubicBezTo>
                      <a:pt x="464" y="489"/>
                      <a:pt x="467" y="510"/>
                      <a:pt x="476" y="533"/>
                    </a:cubicBezTo>
                    <a:cubicBezTo>
                      <a:pt x="482" y="549"/>
                      <a:pt x="502" y="602"/>
                      <a:pt x="509" y="642"/>
                    </a:cubicBezTo>
                    <a:cubicBezTo>
                      <a:pt x="515" y="681"/>
                      <a:pt x="494" y="545"/>
                      <a:pt x="484" y="529"/>
                    </a:cubicBezTo>
                    <a:cubicBezTo>
                      <a:pt x="476" y="514"/>
                      <a:pt x="483" y="486"/>
                      <a:pt x="495" y="473"/>
                    </a:cubicBezTo>
                    <a:cubicBezTo>
                      <a:pt x="529" y="437"/>
                      <a:pt x="455" y="408"/>
                      <a:pt x="462" y="392"/>
                    </a:cubicBezTo>
                    <a:cubicBezTo>
                      <a:pt x="466" y="381"/>
                      <a:pt x="468" y="374"/>
                      <a:pt x="469" y="367"/>
                    </a:cubicBezTo>
                    <a:cubicBezTo>
                      <a:pt x="478" y="378"/>
                      <a:pt x="486" y="387"/>
                      <a:pt x="493" y="394"/>
                    </a:cubicBezTo>
                    <a:cubicBezTo>
                      <a:pt x="519" y="422"/>
                      <a:pt x="509" y="444"/>
                      <a:pt x="550" y="475"/>
                    </a:cubicBezTo>
                    <a:cubicBezTo>
                      <a:pt x="572" y="492"/>
                      <a:pt x="574" y="509"/>
                      <a:pt x="574" y="518"/>
                    </a:cubicBezTo>
                    <a:cubicBezTo>
                      <a:pt x="574" y="546"/>
                      <a:pt x="624" y="571"/>
                      <a:pt x="635" y="581"/>
                    </a:cubicBezTo>
                    <a:cubicBezTo>
                      <a:pt x="646" y="592"/>
                      <a:pt x="582" y="533"/>
                      <a:pt x="583" y="518"/>
                    </a:cubicBezTo>
                    <a:cubicBezTo>
                      <a:pt x="583" y="498"/>
                      <a:pt x="574" y="481"/>
                      <a:pt x="557" y="470"/>
                    </a:cubicBezTo>
                    <a:cubicBezTo>
                      <a:pt x="529" y="452"/>
                      <a:pt x="516" y="403"/>
                      <a:pt x="502" y="386"/>
                    </a:cubicBezTo>
                    <a:cubicBezTo>
                      <a:pt x="495" y="376"/>
                      <a:pt x="472" y="346"/>
                      <a:pt x="451" y="317"/>
                    </a:cubicBezTo>
                    <a:cubicBezTo>
                      <a:pt x="456" y="310"/>
                      <a:pt x="472" y="307"/>
                      <a:pt x="486" y="298"/>
                    </a:cubicBezTo>
                    <a:cubicBezTo>
                      <a:pt x="487" y="300"/>
                      <a:pt x="489" y="302"/>
                      <a:pt x="490" y="304"/>
                    </a:cubicBezTo>
                    <a:cubicBezTo>
                      <a:pt x="519" y="335"/>
                      <a:pt x="567" y="370"/>
                      <a:pt x="587" y="386"/>
                    </a:cubicBezTo>
                    <a:cubicBezTo>
                      <a:pt x="590" y="388"/>
                      <a:pt x="595" y="392"/>
                      <a:pt x="601" y="397"/>
                    </a:cubicBezTo>
                    <a:cubicBezTo>
                      <a:pt x="613" y="447"/>
                      <a:pt x="644" y="528"/>
                      <a:pt x="651" y="541"/>
                    </a:cubicBezTo>
                    <a:cubicBezTo>
                      <a:pt x="661" y="561"/>
                      <a:pt x="623" y="467"/>
                      <a:pt x="612" y="405"/>
                    </a:cubicBezTo>
                    <a:cubicBezTo>
                      <a:pt x="641" y="427"/>
                      <a:pt x="683" y="458"/>
                      <a:pt x="701" y="470"/>
                    </a:cubicBezTo>
                    <a:cubicBezTo>
                      <a:pt x="720" y="483"/>
                      <a:pt x="648" y="429"/>
                      <a:pt x="611" y="398"/>
                    </a:cubicBezTo>
                    <a:cubicBezTo>
                      <a:pt x="609" y="385"/>
                      <a:pt x="609" y="374"/>
                      <a:pt x="611" y="366"/>
                    </a:cubicBezTo>
                    <a:cubicBezTo>
                      <a:pt x="616" y="348"/>
                      <a:pt x="615" y="288"/>
                      <a:pt x="611" y="269"/>
                    </a:cubicBezTo>
                    <a:cubicBezTo>
                      <a:pt x="605" y="240"/>
                      <a:pt x="606" y="223"/>
                      <a:pt x="609" y="212"/>
                    </a:cubicBezTo>
                    <a:cubicBezTo>
                      <a:pt x="624" y="227"/>
                      <a:pt x="642" y="245"/>
                      <a:pt x="657" y="261"/>
                    </a:cubicBezTo>
                    <a:cubicBezTo>
                      <a:pt x="638" y="263"/>
                      <a:pt x="619" y="264"/>
                      <a:pt x="619" y="273"/>
                    </a:cubicBezTo>
                    <a:cubicBezTo>
                      <a:pt x="613" y="358"/>
                      <a:pt x="705" y="459"/>
                      <a:pt x="720" y="471"/>
                    </a:cubicBezTo>
                    <a:cubicBezTo>
                      <a:pt x="769" y="511"/>
                      <a:pt x="792" y="648"/>
                      <a:pt x="792" y="648"/>
                    </a:cubicBezTo>
                    <a:cubicBezTo>
                      <a:pt x="792" y="648"/>
                      <a:pt x="803" y="517"/>
                      <a:pt x="735" y="457"/>
                    </a:cubicBezTo>
                    <a:cubicBezTo>
                      <a:pt x="650" y="382"/>
                      <a:pt x="638" y="295"/>
                      <a:pt x="637" y="284"/>
                    </a:cubicBezTo>
                    <a:cubicBezTo>
                      <a:pt x="637" y="277"/>
                      <a:pt x="654" y="281"/>
                      <a:pt x="673" y="277"/>
                    </a:cubicBezTo>
                    <a:cubicBezTo>
                      <a:pt x="692" y="298"/>
                      <a:pt x="704" y="310"/>
                      <a:pt x="695" y="299"/>
                    </a:cubicBezTo>
                    <a:cubicBezTo>
                      <a:pt x="691" y="293"/>
                      <a:pt x="685" y="285"/>
                      <a:pt x="678" y="276"/>
                    </a:cubicBezTo>
                    <a:cubicBezTo>
                      <a:pt x="681" y="275"/>
                      <a:pt x="684" y="274"/>
                      <a:pt x="688" y="273"/>
                    </a:cubicBezTo>
                    <a:cubicBezTo>
                      <a:pt x="696" y="311"/>
                      <a:pt x="728" y="329"/>
                      <a:pt x="763" y="367"/>
                    </a:cubicBezTo>
                    <a:cubicBezTo>
                      <a:pt x="799" y="406"/>
                      <a:pt x="829" y="464"/>
                      <a:pt x="856" y="514"/>
                    </a:cubicBezTo>
                    <a:cubicBezTo>
                      <a:pt x="879" y="555"/>
                      <a:pt x="819" y="418"/>
                      <a:pt x="773" y="363"/>
                    </a:cubicBezTo>
                    <a:close/>
                    <a:moveTo>
                      <a:pt x="519" y="108"/>
                    </a:moveTo>
                    <a:cubicBezTo>
                      <a:pt x="555" y="138"/>
                      <a:pt x="603" y="170"/>
                      <a:pt x="597" y="185"/>
                    </a:cubicBezTo>
                    <a:cubicBezTo>
                      <a:pt x="597" y="185"/>
                      <a:pt x="597" y="186"/>
                      <a:pt x="597" y="187"/>
                    </a:cubicBezTo>
                    <a:cubicBezTo>
                      <a:pt x="591" y="181"/>
                      <a:pt x="586" y="177"/>
                      <a:pt x="583" y="176"/>
                    </a:cubicBezTo>
                    <a:cubicBezTo>
                      <a:pt x="569" y="169"/>
                      <a:pt x="553" y="162"/>
                      <a:pt x="535" y="155"/>
                    </a:cubicBezTo>
                    <a:cubicBezTo>
                      <a:pt x="530" y="136"/>
                      <a:pt x="523" y="118"/>
                      <a:pt x="519" y="108"/>
                    </a:cubicBezTo>
                    <a:close/>
                    <a:moveTo>
                      <a:pt x="431" y="99"/>
                    </a:moveTo>
                    <a:cubicBezTo>
                      <a:pt x="440" y="117"/>
                      <a:pt x="458" y="142"/>
                      <a:pt x="486" y="150"/>
                    </a:cubicBezTo>
                    <a:cubicBezTo>
                      <a:pt x="496" y="153"/>
                      <a:pt x="511" y="159"/>
                      <a:pt x="526" y="166"/>
                    </a:cubicBezTo>
                    <a:cubicBezTo>
                      <a:pt x="531" y="190"/>
                      <a:pt x="526" y="211"/>
                      <a:pt x="487" y="215"/>
                    </a:cubicBezTo>
                    <a:cubicBezTo>
                      <a:pt x="481" y="216"/>
                      <a:pt x="476" y="216"/>
                      <a:pt x="472" y="217"/>
                    </a:cubicBezTo>
                    <a:cubicBezTo>
                      <a:pt x="469" y="206"/>
                      <a:pt x="467" y="196"/>
                      <a:pt x="466" y="190"/>
                    </a:cubicBezTo>
                    <a:cubicBezTo>
                      <a:pt x="461" y="171"/>
                      <a:pt x="429" y="150"/>
                      <a:pt x="398" y="133"/>
                    </a:cubicBezTo>
                    <a:cubicBezTo>
                      <a:pt x="412" y="124"/>
                      <a:pt x="425" y="116"/>
                      <a:pt x="431" y="99"/>
                    </a:cubicBezTo>
                    <a:close/>
                    <a:moveTo>
                      <a:pt x="309" y="92"/>
                    </a:moveTo>
                    <a:cubicBezTo>
                      <a:pt x="317" y="101"/>
                      <a:pt x="325" y="108"/>
                      <a:pt x="331" y="111"/>
                    </a:cubicBezTo>
                    <a:cubicBezTo>
                      <a:pt x="337" y="114"/>
                      <a:pt x="351" y="122"/>
                      <a:pt x="367" y="131"/>
                    </a:cubicBezTo>
                    <a:cubicBezTo>
                      <a:pt x="364" y="132"/>
                      <a:pt x="362" y="134"/>
                      <a:pt x="360" y="136"/>
                    </a:cubicBezTo>
                    <a:cubicBezTo>
                      <a:pt x="348" y="147"/>
                      <a:pt x="338" y="154"/>
                      <a:pt x="336" y="164"/>
                    </a:cubicBezTo>
                    <a:cubicBezTo>
                      <a:pt x="324" y="158"/>
                      <a:pt x="307" y="136"/>
                      <a:pt x="288" y="112"/>
                    </a:cubicBezTo>
                    <a:cubicBezTo>
                      <a:pt x="293" y="106"/>
                      <a:pt x="301" y="99"/>
                      <a:pt x="309" y="92"/>
                    </a:cubicBezTo>
                    <a:close/>
                    <a:moveTo>
                      <a:pt x="121" y="311"/>
                    </a:moveTo>
                    <a:cubicBezTo>
                      <a:pt x="122" y="317"/>
                      <a:pt x="122" y="325"/>
                      <a:pt x="121" y="334"/>
                    </a:cubicBezTo>
                    <a:cubicBezTo>
                      <a:pt x="113" y="318"/>
                      <a:pt x="105" y="299"/>
                      <a:pt x="100" y="287"/>
                    </a:cubicBezTo>
                    <a:cubicBezTo>
                      <a:pt x="109" y="295"/>
                      <a:pt x="118" y="302"/>
                      <a:pt x="121" y="311"/>
                    </a:cubicBezTo>
                    <a:close/>
                    <a:moveTo>
                      <a:pt x="97" y="239"/>
                    </a:moveTo>
                    <a:cubicBezTo>
                      <a:pt x="88" y="205"/>
                      <a:pt x="53" y="175"/>
                      <a:pt x="50" y="162"/>
                    </a:cubicBezTo>
                    <a:cubicBezTo>
                      <a:pt x="49" y="160"/>
                      <a:pt x="50" y="158"/>
                      <a:pt x="51" y="156"/>
                    </a:cubicBezTo>
                    <a:cubicBezTo>
                      <a:pt x="61" y="162"/>
                      <a:pt x="72" y="165"/>
                      <a:pt x="85" y="164"/>
                    </a:cubicBezTo>
                    <a:cubicBezTo>
                      <a:pt x="95" y="164"/>
                      <a:pt x="108" y="162"/>
                      <a:pt x="122" y="161"/>
                    </a:cubicBezTo>
                    <a:cubicBezTo>
                      <a:pt x="123" y="177"/>
                      <a:pt x="125" y="194"/>
                      <a:pt x="133" y="207"/>
                    </a:cubicBezTo>
                    <a:cubicBezTo>
                      <a:pt x="129" y="209"/>
                      <a:pt x="126" y="211"/>
                      <a:pt x="123" y="213"/>
                    </a:cubicBezTo>
                    <a:cubicBezTo>
                      <a:pt x="114" y="220"/>
                      <a:pt x="105" y="229"/>
                      <a:pt x="97" y="239"/>
                    </a:cubicBezTo>
                    <a:close/>
                    <a:moveTo>
                      <a:pt x="237" y="183"/>
                    </a:moveTo>
                    <a:cubicBezTo>
                      <a:pt x="206" y="177"/>
                      <a:pt x="172" y="186"/>
                      <a:pt x="145" y="200"/>
                    </a:cubicBezTo>
                    <a:cubicBezTo>
                      <a:pt x="139" y="189"/>
                      <a:pt x="137" y="174"/>
                      <a:pt x="136" y="160"/>
                    </a:cubicBezTo>
                    <a:cubicBezTo>
                      <a:pt x="155" y="159"/>
                      <a:pt x="174" y="159"/>
                      <a:pt x="185" y="163"/>
                    </a:cubicBezTo>
                    <a:cubicBezTo>
                      <a:pt x="199" y="168"/>
                      <a:pt x="217" y="172"/>
                      <a:pt x="234" y="178"/>
                    </a:cubicBezTo>
                    <a:cubicBezTo>
                      <a:pt x="235" y="180"/>
                      <a:pt x="236" y="182"/>
                      <a:pt x="238" y="183"/>
                    </a:cubicBezTo>
                    <a:cubicBezTo>
                      <a:pt x="237" y="183"/>
                      <a:pt x="237" y="183"/>
                      <a:pt x="237" y="183"/>
                    </a:cubicBezTo>
                    <a:close/>
                    <a:moveTo>
                      <a:pt x="379" y="319"/>
                    </a:moveTo>
                    <a:cubicBezTo>
                      <a:pt x="360" y="328"/>
                      <a:pt x="337" y="332"/>
                      <a:pt x="315" y="335"/>
                    </a:cubicBezTo>
                    <a:cubicBezTo>
                      <a:pt x="275" y="283"/>
                      <a:pt x="267" y="254"/>
                      <a:pt x="269" y="236"/>
                    </a:cubicBezTo>
                    <a:cubicBezTo>
                      <a:pt x="271" y="226"/>
                      <a:pt x="267" y="212"/>
                      <a:pt x="261" y="199"/>
                    </a:cubicBezTo>
                    <a:cubicBezTo>
                      <a:pt x="262" y="198"/>
                      <a:pt x="264" y="197"/>
                      <a:pt x="265" y="197"/>
                    </a:cubicBezTo>
                    <a:cubicBezTo>
                      <a:pt x="287" y="215"/>
                      <a:pt x="321" y="248"/>
                      <a:pt x="336" y="265"/>
                    </a:cubicBezTo>
                    <a:cubicBezTo>
                      <a:pt x="349" y="278"/>
                      <a:pt x="293" y="210"/>
                      <a:pt x="274" y="191"/>
                    </a:cubicBezTo>
                    <a:cubicBezTo>
                      <a:pt x="286" y="178"/>
                      <a:pt x="285" y="158"/>
                      <a:pt x="283" y="142"/>
                    </a:cubicBezTo>
                    <a:cubicBezTo>
                      <a:pt x="305" y="165"/>
                      <a:pt x="326" y="184"/>
                      <a:pt x="338" y="186"/>
                    </a:cubicBezTo>
                    <a:cubicBezTo>
                      <a:pt x="339" y="186"/>
                      <a:pt x="340" y="186"/>
                      <a:pt x="341" y="187"/>
                    </a:cubicBezTo>
                    <a:cubicBezTo>
                      <a:pt x="342" y="190"/>
                      <a:pt x="344" y="193"/>
                      <a:pt x="347" y="197"/>
                    </a:cubicBezTo>
                    <a:cubicBezTo>
                      <a:pt x="372" y="233"/>
                      <a:pt x="385" y="234"/>
                      <a:pt x="402" y="270"/>
                    </a:cubicBezTo>
                    <a:cubicBezTo>
                      <a:pt x="404" y="276"/>
                      <a:pt x="407" y="281"/>
                      <a:pt x="410" y="287"/>
                    </a:cubicBezTo>
                    <a:cubicBezTo>
                      <a:pt x="405" y="300"/>
                      <a:pt x="396" y="312"/>
                      <a:pt x="379" y="319"/>
                    </a:cubicBezTo>
                    <a:close/>
                    <a:moveTo>
                      <a:pt x="367" y="196"/>
                    </a:moveTo>
                    <a:cubicBezTo>
                      <a:pt x="386" y="205"/>
                      <a:pt x="401" y="216"/>
                      <a:pt x="406" y="224"/>
                    </a:cubicBezTo>
                    <a:cubicBezTo>
                      <a:pt x="410" y="229"/>
                      <a:pt x="414" y="240"/>
                      <a:pt x="415" y="253"/>
                    </a:cubicBezTo>
                    <a:cubicBezTo>
                      <a:pt x="406" y="235"/>
                      <a:pt x="382" y="212"/>
                      <a:pt x="367" y="196"/>
                    </a:cubicBezTo>
                    <a:close/>
                    <a:moveTo>
                      <a:pt x="475" y="291"/>
                    </a:moveTo>
                    <a:cubicBezTo>
                      <a:pt x="461" y="296"/>
                      <a:pt x="450" y="300"/>
                      <a:pt x="443" y="305"/>
                    </a:cubicBezTo>
                    <a:cubicBezTo>
                      <a:pt x="437" y="297"/>
                      <a:pt x="432" y="288"/>
                      <a:pt x="428" y="281"/>
                    </a:cubicBezTo>
                    <a:cubicBezTo>
                      <a:pt x="434" y="255"/>
                      <a:pt x="426" y="227"/>
                      <a:pt x="419" y="216"/>
                    </a:cubicBezTo>
                    <a:cubicBezTo>
                      <a:pt x="411" y="199"/>
                      <a:pt x="380" y="179"/>
                      <a:pt x="357" y="170"/>
                    </a:cubicBezTo>
                    <a:cubicBezTo>
                      <a:pt x="359" y="165"/>
                      <a:pt x="364" y="158"/>
                      <a:pt x="373" y="150"/>
                    </a:cubicBezTo>
                    <a:cubicBezTo>
                      <a:pt x="377" y="147"/>
                      <a:pt x="381" y="144"/>
                      <a:pt x="385" y="141"/>
                    </a:cubicBezTo>
                    <a:cubicBezTo>
                      <a:pt x="412" y="158"/>
                      <a:pt x="441" y="179"/>
                      <a:pt x="450" y="196"/>
                    </a:cubicBezTo>
                    <a:cubicBezTo>
                      <a:pt x="454" y="203"/>
                      <a:pt x="456" y="212"/>
                      <a:pt x="458" y="222"/>
                    </a:cubicBezTo>
                    <a:cubicBezTo>
                      <a:pt x="443" y="231"/>
                      <a:pt x="455" y="246"/>
                      <a:pt x="468" y="260"/>
                    </a:cubicBezTo>
                    <a:cubicBezTo>
                      <a:pt x="471" y="270"/>
                      <a:pt x="474" y="280"/>
                      <a:pt x="480" y="289"/>
                    </a:cubicBezTo>
                    <a:cubicBezTo>
                      <a:pt x="478" y="290"/>
                      <a:pt x="477" y="290"/>
                      <a:pt x="475" y="291"/>
                    </a:cubicBezTo>
                    <a:close/>
                    <a:moveTo>
                      <a:pt x="596" y="270"/>
                    </a:moveTo>
                    <a:cubicBezTo>
                      <a:pt x="603" y="301"/>
                      <a:pt x="599" y="335"/>
                      <a:pt x="597" y="365"/>
                    </a:cubicBezTo>
                    <a:cubicBezTo>
                      <a:pt x="596" y="370"/>
                      <a:pt x="597" y="379"/>
                      <a:pt x="599" y="389"/>
                    </a:cubicBezTo>
                    <a:cubicBezTo>
                      <a:pt x="596" y="385"/>
                      <a:pt x="593" y="383"/>
                      <a:pt x="592" y="381"/>
                    </a:cubicBezTo>
                    <a:cubicBezTo>
                      <a:pt x="579" y="367"/>
                      <a:pt x="511" y="313"/>
                      <a:pt x="499" y="297"/>
                    </a:cubicBezTo>
                    <a:cubicBezTo>
                      <a:pt x="498" y="295"/>
                      <a:pt x="497" y="293"/>
                      <a:pt x="495" y="290"/>
                    </a:cubicBezTo>
                    <a:cubicBezTo>
                      <a:pt x="496" y="290"/>
                      <a:pt x="496" y="289"/>
                      <a:pt x="497" y="288"/>
                    </a:cubicBezTo>
                    <a:cubicBezTo>
                      <a:pt x="501" y="284"/>
                      <a:pt x="494" y="276"/>
                      <a:pt x="486" y="266"/>
                    </a:cubicBezTo>
                    <a:cubicBezTo>
                      <a:pt x="482" y="254"/>
                      <a:pt x="478" y="241"/>
                      <a:pt x="475" y="228"/>
                    </a:cubicBezTo>
                    <a:cubicBezTo>
                      <a:pt x="479" y="227"/>
                      <a:pt x="484" y="227"/>
                      <a:pt x="492" y="227"/>
                    </a:cubicBezTo>
                    <a:cubicBezTo>
                      <a:pt x="533" y="227"/>
                      <a:pt x="541" y="200"/>
                      <a:pt x="538" y="171"/>
                    </a:cubicBezTo>
                    <a:cubicBezTo>
                      <a:pt x="555" y="179"/>
                      <a:pt x="572" y="187"/>
                      <a:pt x="577" y="188"/>
                    </a:cubicBezTo>
                    <a:cubicBezTo>
                      <a:pt x="581" y="188"/>
                      <a:pt x="586" y="192"/>
                      <a:pt x="593" y="198"/>
                    </a:cubicBezTo>
                    <a:cubicBezTo>
                      <a:pt x="588" y="217"/>
                      <a:pt x="589" y="236"/>
                      <a:pt x="596" y="270"/>
                    </a:cubicBezTo>
                    <a:close/>
                    <a:moveTo>
                      <a:pt x="664" y="260"/>
                    </a:moveTo>
                    <a:cubicBezTo>
                      <a:pt x="648" y="240"/>
                      <a:pt x="629" y="219"/>
                      <a:pt x="613" y="202"/>
                    </a:cubicBezTo>
                    <a:cubicBezTo>
                      <a:pt x="616" y="195"/>
                      <a:pt x="618" y="190"/>
                      <a:pt x="619" y="183"/>
                    </a:cubicBezTo>
                    <a:cubicBezTo>
                      <a:pt x="619" y="164"/>
                      <a:pt x="529" y="102"/>
                      <a:pt x="506" y="76"/>
                    </a:cubicBezTo>
                    <a:cubicBezTo>
                      <a:pt x="533" y="93"/>
                      <a:pt x="557" y="109"/>
                      <a:pt x="562" y="115"/>
                    </a:cubicBezTo>
                    <a:cubicBezTo>
                      <a:pt x="576" y="129"/>
                      <a:pt x="745" y="202"/>
                      <a:pt x="690" y="252"/>
                    </a:cubicBezTo>
                    <a:cubicBezTo>
                      <a:pt x="684" y="256"/>
                      <a:pt x="675" y="258"/>
                      <a:pt x="664"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68" name="Freeform 221">
                <a:extLst>
                  <a:ext uri="{FF2B5EF4-FFF2-40B4-BE49-F238E27FC236}">
                    <a16:creationId xmlns:a16="http://schemas.microsoft.com/office/drawing/2014/main" id="{958205E2-48EE-42B4-8F4B-8118B1AE795A}"/>
                  </a:ext>
                </a:extLst>
              </p:cNvPr>
              <p:cNvSpPr>
                <a:spLocks/>
              </p:cNvSpPr>
              <p:nvPr/>
            </p:nvSpPr>
            <p:spPr bwMode="gray">
              <a:xfrm>
                <a:off x="2271" y="2968"/>
                <a:ext cx="759" cy="401"/>
              </a:xfrm>
              <a:custGeom>
                <a:avLst/>
                <a:gdLst>
                  <a:gd name="T0" fmla="*/ 681 w 693"/>
                  <a:gd name="T1" fmla="*/ 263 h 365"/>
                  <a:gd name="T2" fmla="*/ 554 w 693"/>
                  <a:gd name="T3" fmla="*/ 164 h 365"/>
                  <a:gd name="T4" fmla="*/ 540 w 693"/>
                  <a:gd name="T5" fmla="*/ 154 h 365"/>
                  <a:gd name="T6" fmla="*/ 481 w 693"/>
                  <a:gd name="T7" fmla="*/ 99 h 365"/>
                  <a:gd name="T8" fmla="*/ 447 w 693"/>
                  <a:gd name="T9" fmla="*/ 0 h 365"/>
                  <a:gd name="T10" fmla="*/ 305 w 693"/>
                  <a:gd name="T11" fmla="*/ 5 h 365"/>
                  <a:gd name="T12" fmla="*/ 298 w 693"/>
                  <a:gd name="T13" fmla="*/ 45 h 365"/>
                  <a:gd name="T14" fmla="*/ 296 w 693"/>
                  <a:gd name="T15" fmla="*/ 50 h 365"/>
                  <a:gd name="T16" fmla="*/ 283 w 693"/>
                  <a:gd name="T17" fmla="*/ 90 h 365"/>
                  <a:gd name="T18" fmla="*/ 250 w 693"/>
                  <a:gd name="T19" fmla="*/ 133 h 365"/>
                  <a:gd name="T20" fmla="*/ 208 w 693"/>
                  <a:gd name="T21" fmla="*/ 157 h 365"/>
                  <a:gd name="T22" fmla="*/ 195 w 693"/>
                  <a:gd name="T23" fmla="*/ 167 h 365"/>
                  <a:gd name="T24" fmla="*/ 184 w 693"/>
                  <a:gd name="T25" fmla="*/ 176 h 365"/>
                  <a:gd name="T26" fmla="*/ 78 w 693"/>
                  <a:gd name="T27" fmla="*/ 236 h 365"/>
                  <a:gd name="T28" fmla="*/ 8 w 693"/>
                  <a:gd name="T29" fmla="*/ 292 h 365"/>
                  <a:gd name="T30" fmla="*/ 18 w 693"/>
                  <a:gd name="T31" fmla="*/ 305 h 365"/>
                  <a:gd name="T32" fmla="*/ 44 w 693"/>
                  <a:gd name="T33" fmla="*/ 291 h 365"/>
                  <a:gd name="T34" fmla="*/ 14 w 693"/>
                  <a:gd name="T35" fmla="*/ 319 h 365"/>
                  <a:gd name="T36" fmla="*/ 30 w 693"/>
                  <a:gd name="T37" fmla="*/ 324 h 365"/>
                  <a:gd name="T38" fmla="*/ 57 w 693"/>
                  <a:gd name="T39" fmla="*/ 300 h 365"/>
                  <a:gd name="T40" fmla="*/ 46 w 693"/>
                  <a:gd name="T41" fmla="*/ 342 h 365"/>
                  <a:gd name="T42" fmla="*/ 64 w 693"/>
                  <a:gd name="T43" fmla="*/ 344 h 365"/>
                  <a:gd name="T44" fmla="*/ 73 w 693"/>
                  <a:gd name="T45" fmla="*/ 305 h 365"/>
                  <a:gd name="T46" fmla="*/ 72 w 693"/>
                  <a:gd name="T47" fmla="*/ 353 h 365"/>
                  <a:gd name="T48" fmla="*/ 91 w 693"/>
                  <a:gd name="T49" fmla="*/ 347 h 365"/>
                  <a:gd name="T50" fmla="*/ 119 w 693"/>
                  <a:gd name="T51" fmla="*/ 257 h 365"/>
                  <a:gd name="T52" fmla="*/ 111 w 693"/>
                  <a:gd name="T53" fmla="*/ 344 h 365"/>
                  <a:gd name="T54" fmla="*/ 122 w 693"/>
                  <a:gd name="T55" fmla="*/ 336 h 365"/>
                  <a:gd name="T56" fmla="*/ 175 w 693"/>
                  <a:gd name="T57" fmla="*/ 245 h 365"/>
                  <a:gd name="T58" fmla="*/ 170 w 693"/>
                  <a:gd name="T59" fmla="*/ 311 h 365"/>
                  <a:gd name="T60" fmla="*/ 199 w 693"/>
                  <a:gd name="T61" fmla="*/ 301 h 365"/>
                  <a:gd name="T62" fmla="*/ 232 w 693"/>
                  <a:gd name="T63" fmla="*/ 228 h 365"/>
                  <a:gd name="T64" fmla="*/ 272 w 693"/>
                  <a:gd name="T65" fmla="*/ 286 h 365"/>
                  <a:gd name="T66" fmla="*/ 280 w 693"/>
                  <a:gd name="T67" fmla="*/ 299 h 365"/>
                  <a:gd name="T68" fmla="*/ 308 w 693"/>
                  <a:gd name="T69" fmla="*/ 331 h 365"/>
                  <a:gd name="T70" fmla="*/ 323 w 693"/>
                  <a:gd name="T71" fmla="*/ 345 h 365"/>
                  <a:gd name="T72" fmla="*/ 342 w 693"/>
                  <a:gd name="T73" fmla="*/ 329 h 365"/>
                  <a:gd name="T74" fmla="*/ 337 w 693"/>
                  <a:gd name="T75" fmla="*/ 351 h 365"/>
                  <a:gd name="T76" fmla="*/ 355 w 693"/>
                  <a:gd name="T77" fmla="*/ 350 h 365"/>
                  <a:gd name="T78" fmla="*/ 361 w 693"/>
                  <a:gd name="T79" fmla="*/ 330 h 365"/>
                  <a:gd name="T80" fmla="*/ 380 w 693"/>
                  <a:gd name="T81" fmla="*/ 337 h 365"/>
                  <a:gd name="T82" fmla="*/ 388 w 693"/>
                  <a:gd name="T83" fmla="*/ 321 h 365"/>
                  <a:gd name="T84" fmla="*/ 418 w 693"/>
                  <a:gd name="T85" fmla="*/ 283 h 365"/>
                  <a:gd name="T86" fmla="*/ 451 w 693"/>
                  <a:gd name="T87" fmla="*/ 281 h 365"/>
                  <a:gd name="T88" fmla="*/ 492 w 693"/>
                  <a:gd name="T89" fmla="*/ 275 h 365"/>
                  <a:gd name="T90" fmla="*/ 522 w 693"/>
                  <a:gd name="T91" fmla="*/ 297 h 365"/>
                  <a:gd name="T92" fmla="*/ 552 w 693"/>
                  <a:gd name="T93" fmla="*/ 305 h 365"/>
                  <a:gd name="T94" fmla="*/ 620 w 693"/>
                  <a:gd name="T95" fmla="*/ 324 h 365"/>
                  <a:gd name="T96" fmla="*/ 657 w 693"/>
                  <a:gd name="T97" fmla="*/ 300 h 365"/>
                  <a:gd name="T98" fmla="*/ 644 w 693"/>
                  <a:gd name="T99" fmla="*/ 269 h 365"/>
                  <a:gd name="T100" fmla="*/ 673 w 693"/>
                  <a:gd name="T101" fmla="*/ 277 h 365"/>
                  <a:gd name="T102" fmla="*/ 681 w 693"/>
                  <a:gd name="T103" fmla="*/ 26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 h="365">
                    <a:moveTo>
                      <a:pt x="681" y="263"/>
                    </a:moveTo>
                    <a:cubicBezTo>
                      <a:pt x="656" y="249"/>
                      <a:pt x="599" y="195"/>
                      <a:pt x="554" y="164"/>
                    </a:cubicBezTo>
                    <a:cubicBezTo>
                      <a:pt x="549" y="160"/>
                      <a:pt x="544" y="157"/>
                      <a:pt x="540" y="154"/>
                    </a:cubicBezTo>
                    <a:cubicBezTo>
                      <a:pt x="508" y="134"/>
                      <a:pt x="492" y="118"/>
                      <a:pt x="481" y="99"/>
                    </a:cubicBezTo>
                    <a:cubicBezTo>
                      <a:pt x="468" y="74"/>
                      <a:pt x="447" y="0"/>
                      <a:pt x="447" y="0"/>
                    </a:cubicBezTo>
                    <a:cubicBezTo>
                      <a:pt x="305" y="5"/>
                      <a:pt x="305" y="5"/>
                      <a:pt x="305" y="5"/>
                    </a:cubicBezTo>
                    <a:cubicBezTo>
                      <a:pt x="305" y="5"/>
                      <a:pt x="303" y="22"/>
                      <a:pt x="298" y="45"/>
                    </a:cubicBezTo>
                    <a:cubicBezTo>
                      <a:pt x="297" y="47"/>
                      <a:pt x="297" y="48"/>
                      <a:pt x="296" y="50"/>
                    </a:cubicBezTo>
                    <a:cubicBezTo>
                      <a:pt x="293" y="63"/>
                      <a:pt x="289" y="77"/>
                      <a:pt x="283" y="90"/>
                    </a:cubicBezTo>
                    <a:cubicBezTo>
                      <a:pt x="275" y="107"/>
                      <a:pt x="264" y="122"/>
                      <a:pt x="250" y="133"/>
                    </a:cubicBezTo>
                    <a:cubicBezTo>
                      <a:pt x="238" y="142"/>
                      <a:pt x="223" y="144"/>
                      <a:pt x="208" y="157"/>
                    </a:cubicBezTo>
                    <a:cubicBezTo>
                      <a:pt x="204" y="161"/>
                      <a:pt x="200" y="164"/>
                      <a:pt x="195" y="167"/>
                    </a:cubicBezTo>
                    <a:cubicBezTo>
                      <a:pt x="192" y="171"/>
                      <a:pt x="188" y="174"/>
                      <a:pt x="184" y="176"/>
                    </a:cubicBezTo>
                    <a:cubicBezTo>
                      <a:pt x="149" y="204"/>
                      <a:pt x="118" y="218"/>
                      <a:pt x="78" y="236"/>
                    </a:cubicBezTo>
                    <a:cubicBezTo>
                      <a:pt x="52" y="247"/>
                      <a:pt x="32" y="282"/>
                      <a:pt x="8" y="292"/>
                    </a:cubicBezTo>
                    <a:cubicBezTo>
                      <a:pt x="0" y="296"/>
                      <a:pt x="7" y="308"/>
                      <a:pt x="18" y="305"/>
                    </a:cubicBezTo>
                    <a:cubicBezTo>
                      <a:pt x="26" y="304"/>
                      <a:pt x="42" y="289"/>
                      <a:pt x="44" y="291"/>
                    </a:cubicBezTo>
                    <a:cubicBezTo>
                      <a:pt x="45" y="293"/>
                      <a:pt x="24" y="314"/>
                      <a:pt x="14" y="319"/>
                    </a:cubicBezTo>
                    <a:cubicBezTo>
                      <a:pt x="9" y="321"/>
                      <a:pt x="20" y="327"/>
                      <a:pt x="30" y="324"/>
                    </a:cubicBezTo>
                    <a:cubicBezTo>
                      <a:pt x="43" y="319"/>
                      <a:pt x="53" y="297"/>
                      <a:pt x="57" y="300"/>
                    </a:cubicBezTo>
                    <a:cubicBezTo>
                      <a:pt x="60" y="301"/>
                      <a:pt x="55" y="336"/>
                      <a:pt x="46" y="342"/>
                    </a:cubicBezTo>
                    <a:cubicBezTo>
                      <a:pt x="39" y="345"/>
                      <a:pt x="60" y="349"/>
                      <a:pt x="64" y="344"/>
                    </a:cubicBezTo>
                    <a:cubicBezTo>
                      <a:pt x="70" y="338"/>
                      <a:pt x="71" y="332"/>
                      <a:pt x="73" y="305"/>
                    </a:cubicBezTo>
                    <a:cubicBezTo>
                      <a:pt x="74" y="303"/>
                      <a:pt x="71" y="344"/>
                      <a:pt x="72" y="353"/>
                    </a:cubicBezTo>
                    <a:cubicBezTo>
                      <a:pt x="73" y="365"/>
                      <a:pt x="92" y="356"/>
                      <a:pt x="91" y="347"/>
                    </a:cubicBezTo>
                    <a:cubicBezTo>
                      <a:pt x="84" y="263"/>
                      <a:pt x="120" y="254"/>
                      <a:pt x="119" y="257"/>
                    </a:cubicBezTo>
                    <a:cubicBezTo>
                      <a:pt x="95" y="290"/>
                      <a:pt x="108" y="345"/>
                      <a:pt x="111" y="344"/>
                    </a:cubicBezTo>
                    <a:cubicBezTo>
                      <a:pt x="117" y="342"/>
                      <a:pt x="125" y="343"/>
                      <a:pt x="122" y="336"/>
                    </a:cubicBezTo>
                    <a:cubicBezTo>
                      <a:pt x="99" y="278"/>
                      <a:pt x="155" y="244"/>
                      <a:pt x="175" y="245"/>
                    </a:cubicBezTo>
                    <a:cubicBezTo>
                      <a:pt x="182" y="245"/>
                      <a:pt x="167" y="301"/>
                      <a:pt x="170" y="311"/>
                    </a:cubicBezTo>
                    <a:cubicBezTo>
                      <a:pt x="172" y="317"/>
                      <a:pt x="198" y="314"/>
                      <a:pt x="199" y="301"/>
                    </a:cubicBezTo>
                    <a:cubicBezTo>
                      <a:pt x="209" y="235"/>
                      <a:pt x="224" y="232"/>
                      <a:pt x="232" y="228"/>
                    </a:cubicBezTo>
                    <a:cubicBezTo>
                      <a:pt x="283" y="207"/>
                      <a:pt x="356" y="250"/>
                      <a:pt x="272" y="286"/>
                    </a:cubicBezTo>
                    <a:cubicBezTo>
                      <a:pt x="266" y="288"/>
                      <a:pt x="274" y="302"/>
                      <a:pt x="280" y="299"/>
                    </a:cubicBezTo>
                    <a:cubicBezTo>
                      <a:pt x="404" y="241"/>
                      <a:pt x="358" y="296"/>
                      <a:pt x="308" y="331"/>
                    </a:cubicBezTo>
                    <a:cubicBezTo>
                      <a:pt x="301" y="336"/>
                      <a:pt x="313" y="351"/>
                      <a:pt x="323" y="345"/>
                    </a:cubicBezTo>
                    <a:cubicBezTo>
                      <a:pt x="331" y="339"/>
                      <a:pt x="340" y="328"/>
                      <a:pt x="342" y="329"/>
                    </a:cubicBezTo>
                    <a:cubicBezTo>
                      <a:pt x="346" y="330"/>
                      <a:pt x="339" y="328"/>
                      <a:pt x="337" y="351"/>
                    </a:cubicBezTo>
                    <a:cubicBezTo>
                      <a:pt x="337" y="357"/>
                      <a:pt x="354" y="354"/>
                      <a:pt x="355" y="350"/>
                    </a:cubicBezTo>
                    <a:cubicBezTo>
                      <a:pt x="356" y="342"/>
                      <a:pt x="358" y="335"/>
                      <a:pt x="361" y="330"/>
                    </a:cubicBezTo>
                    <a:cubicBezTo>
                      <a:pt x="363" y="327"/>
                      <a:pt x="377" y="335"/>
                      <a:pt x="380" y="337"/>
                    </a:cubicBezTo>
                    <a:cubicBezTo>
                      <a:pt x="385" y="341"/>
                      <a:pt x="394" y="326"/>
                      <a:pt x="388" y="321"/>
                    </a:cubicBezTo>
                    <a:cubicBezTo>
                      <a:pt x="380" y="314"/>
                      <a:pt x="390" y="273"/>
                      <a:pt x="418" y="283"/>
                    </a:cubicBezTo>
                    <a:cubicBezTo>
                      <a:pt x="422" y="285"/>
                      <a:pt x="459" y="292"/>
                      <a:pt x="451" y="281"/>
                    </a:cubicBezTo>
                    <a:cubicBezTo>
                      <a:pt x="430" y="255"/>
                      <a:pt x="472" y="219"/>
                      <a:pt x="492" y="275"/>
                    </a:cubicBezTo>
                    <a:cubicBezTo>
                      <a:pt x="497" y="289"/>
                      <a:pt x="514" y="290"/>
                      <a:pt x="522" y="297"/>
                    </a:cubicBezTo>
                    <a:cubicBezTo>
                      <a:pt x="527" y="303"/>
                      <a:pt x="543" y="313"/>
                      <a:pt x="552" y="305"/>
                    </a:cubicBezTo>
                    <a:cubicBezTo>
                      <a:pt x="593" y="261"/>
                      <a:pt x="622" y="264"/>
                      <a:pt x="620" y="324"/>
                    </a:cubicBezTo>
                    <a:cubicBezTo>
                      <a:pt x="620" y="335"/>
                      <a:pt x="659" y="322"/>
                      <a:pt x="657" y="300"/>
                    </a:cubicBezTo>
                    <a:cubicBezTo>
                      <a:pt x="656" y="290"/>
                      <a:pt x="650" y="279"/>
                      <a:pt x="644" y="269"/>
                    </a:cubicBezTo>
                    <a:cubicBezTo>
                      <a:pt x="636" y="257"/>
                      <a:pt x="667" y="273"/>
                      <a:pt x="673" y="277"/>
                    </a:cubicBezTo>
                    <a:cubicBezTo>
                      <a:pt x="684" y="284"/>
                      <a:pt x="693" y="269"/>
                      <a:pt x="681"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69" name="Freeform 222">
                <a:extLst>
                  <a:ext uri="{FF2B5EF4-FFF2-40B4-BE49-F238E27FC236}">
                    <a16:creationId xmlns:a16="http://schemas.microsoft.com/office/drawing/2014/main" id="{9EEA031B-5962-46F0-BBCB-A6F314821875}"/>
                  </a:ext>
                </a:extLst>
              </p:cNvPr>
              <p:cNvSpPr>
                <a:spLocks/>
              </p:cNvSpPr>
              <p:nvPr/>
            </p:nvSpPr>
            <p:spPr bwMode="gray">
              <a:xfrm>
                <a:off x="1183" y="3235"/>
                <a:ext cx="1175" cy="527"/>
              </a:xfrm>
              <a:custGeom>
                <a:avLst/>
                <a:gdLst>
                  <a:gd name="T0" fmla="*/ 1068 w 1072"/>
                  <a:gd name="T1" fmla="*/ 1 h 481"/>
                  <a:gd name="T2" fmla="*/ 871 w 1072"/>
                  <a:gd name="T3" fmla="*/ 38 h 481"/>
                  <a:gd name="T4" fmla="*/ 728 w 1072"/>
                  <a:gd name="T5" fmla="*/ 116 h 481"/>
                  <a:gd name="T6" fmla="*/ 599 w 1072"/>
                  <a:gd name="T7" fmla="*/ 242 h 481"/>
                  <a:gd name="T8" fmla="*/ 443 w 1072"/>
                  <a:gd name="T9" fmla="*/ 334 h 481"/>
                  <a:gd name="T10" fmla="*/ 361 w 1072"/>
                  <a:gd name="T11" fmla="*/ 328 h 481"/>
                  <a:gd name="T12" fmla="*/ 277 w 1072"/>
                  <a:gd name="T13" fmla="*/ 295 h 481"/>
                  <a:gd name="T14" fmla="*/ 125 w 1072"/>
                  <a:gd name="T15" fmla="*/ 339 h 481"/>
                  <a:gd name="T16" fmla="*/ 37 w 1072"/>
                  <a:gd name="T17" fmla="*/ 427 h 481"/>
                  <a:gd name="T18" fmla="*/ 83 w 1072"/>
                  <a:gd name="T19" fmla="*/ 382 h 481"/>
                  <a:gd name="T20" fmla="*/ 235 w 1072"/>
                  <a:gd name="T21" fmla="*/ 308 h 481"/>
                  <a:gd name="T22" fmla="*/ 336 w 1072"/>
                  <a:gd name="T23" fmla="*/ 326 h 481"/>
                  <a:gd name="T24" fmla="*/ 389 w 1072"/>
                  <a:gd name="T25" fmla="*/ 353 h 481"/>
                  <a:gd name="T26" fmla="*/ 449 w 1072"/>
                  <a:gd name="T27" fmla="*/ 348 h 481"/>
                  <a:gd name="T28" fmla="*/ 825 w 1072"/>
                  <a:gd name="T29" fmla="*/ 77 h 481"/>
                  <a:gd name="T30" fmla="*/ 1072 w 1072"/>
                  <a:gd name="T31" fmla="*/ 1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2" h="481">
                    <a:moveTo>
                      <a:pt x="1068" y="1"/>
                    </a:moveTo>
                    <a:cubicBezTo>
                      <a:pt x="1037" y="0"/>
                      <a:pt x="964" y="7"/>
                      <a:pt x="871" y="38"/>
                    </a:cubicBezTo>
                    <a:cubicBezTo>
                      <a:pt x="825" y="54"/>
                      <a:pt x="774" y="78"/>
                      <a:pt x="728" y="116"/>
                    </a:cubicBezTo>
                    <a:cubicBezTo>
                      <a:pt x="683" y="155"/>
                      <a:pt x="644" y="201"/>
                      <a:pt x="599" y="242"/>
                    </a:cubicBezTo>
                    <a:cubicBezTo>
                      <a:pt x="554" y="284"/>
                      <a:pt x="501" y="317"/>
                      <a:pt x="443" y="334"/>
                    </a:cubicBezTo>
                    <a:cubicBezTo>
                      <a:pt x="414" y="342"/>
                      <a:pt x="385" y="345"/>
                      <a:pt x="361" y="328"/>
                    </a:cubicBezTo>
                    <a:cubicBezTo>
                      <a:pt x="339" y="311"/>
                      <a:pt x="308" y="293"/>
                      <a:pt x="277" y="295"/>
                    </a:cubicBezTo>
                    <a:cubicBezTo>
                      <a:pt x="219" y="294"/>
                      <a:pt x="163" y="309"/>
                      <a:pt x="125" y="339"/>
                    </a:cubicBezTo>
                    <a:cubicBezTo>
                      <a:pt x="85" y="367"/>
                      <a:pt x="57" y="400"/>
                      <a:pt x="37" y="427"/>
                    </a:cubicBezTo>
                    <a:cubicBezTo>
                      <a:pt x="0" y="481"/>
                      <a:pt x="19" y="448"/>
                      <a:pt x="83" y="382"/>
                    </a:cubicBezTo>
                    <a:cubicBezTo>
                      <a:pt x="116" y="352"/>
                      <a:pt x="166" y="312"/>
                      <a:pt x="235" y="308"/>
                    </a:cubicBezTo>
                    <a:cubicBezTo>
                      <a:pt x="268" y="306"/>
                      <a:pt x="306" y="302"/>
                      <a:pt x="336" y="326"/>
                    </a:cubicBezTo>
                    <a:cubicBezTo>
                      <a:pt x="351" y="336"/>
                      <a:pt x="367" y="350"/>
                      <a:pt x="389" y="353"/>
                    </a:cubicBezTo>
                    <a:cubicBezTo>
                      <a:pt x="409" y="356"/>
                      <a:pt x="430" y="353"/>
                      <a:pt x="449" y="348"/>
                    </a:cubicBezTo>
                    <a:cubicBezTo>
                      <a:pt x="616" y="307"/>
                      <a:pt x="697" y="125"/>
                      <a:pt x="825" y="77"/>
                    </a:cubicBezTo>
                    <a:cubicBezTo>
                      <a:pt x="949" y="22"/>
                      <a:pt x="1052" y="17"/>
                      <a:pt x="107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0" name="Freeform 223">
                <a:extLst>
                  <a:ext uri="{FF2B5EF4-FFF2-40B4-BE49-F238E27FC236}">
                    <a16:creationId xmlns:a16="http://schemas.microsoft.com/office/drawing/2014/main" id="{F5527E3F-2C29-4F61-B25E-0E7DE7407408}"/>
                  </a:ext>
                </a:extLst>
              </p:cNvPr>
              <p:cNvSpPr>
                <a:spLocks/>
              </p:cNvSpPr>
              <p:nvPr/>
            </p:nvSpPr>
            <p:spPr bwMode="gray">
              <a:xfrm>
                <a:off x="2913" y="3189"/>
                <a:ext cx="1133" cy="557"/>
              </a:xfrm>
              <a:custGeom>
                <a:avLst/>
                <a:gdLst>
                  <a:gd name="T0" fmla="*/ 0 w 1034"/>
                  <a:gd name="T1" fmla="*/ 16 h 508"/>
                  <a:gd name="T2" fmla="*/ 173 w 1034"/>
                  <a:gd name="T3" fmla="*/ 85 h 508"/>
                  <a:gd name="T4" fmla="*/ 322 w 1034"/>
                  <a:gd name="T5" fmla="*/ 105 h 508"/>
                  <a:gd name="T6" fmla="*/ 470 w 1034"/>
                  <a:gd name="T7" fmla="*/ 168 h 508"/>
                  <a:gd name="T8" fmla="*/ 602 w 1034"/>
                  <a:gd name="T9" fmla="*/ 279 h 508"/>
                  <a:gd name="T10" fmla="*/ 665 w 1034"/>
                  <a:gd name="T11" fmla="*/ 341 h 508"/>
                  <a:gd name="T12" fmla="*/ 747 w 1034"/>
                  <a:gd name="T13" fmla="*/ 364 h 508"/>
                  <a:gd name="T14" fmla="*/ 989 w 1034"/>
                  <a:gd name="T15" fmla="*/ 467 h 508"/>
                  <a:gd name="T16" fmla="*/ 941 w 1034"/>
                  <a:gd name="T17" fmla="*/ 427 h 508"/>
                  <a:gd name="T18" fmla="*/ 789 w 1034"/>
                  <a:gd name="T19" fmla="*/ 360 h 508"/>
                  <a:gd name="T20" fmla="*/ 690 w 1034"/>
                  <a:gd name="T21" fmla="*/ 339 h 508"/>
                  <a:gd name="T22" fmla="*/ 611 w 1034"/>
                  <a:gd name="T23" fmla="*/ 268 h 508"/>
                  <a:gd name="T24" fmla="*/ 433 w 1034"/>
                  <a:gd name="T25" fmla="*/ 126 h 508"/>
                  <a:gd name="T26" fmla="*/ 229 w 1034"/>
                  <a:gd name="T27" fmla="*/ 77 h 508"/>
                  <a:gd name="T28" fmla="*/ 78 w 1034"/>
                  <a:gd name="T29" fmla="*/ 29 h 508"/>
                  <a:gd name="T30" fmla="*/ 1 w 1034"/>
                  <a:gd name="T3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4" h="508">
                    <a:moveTo>
                      <a:pt x="0" y="16"/>
                    </a:moveTo>
                    <a:cubicBezTo>
                      <a:pt x="27" y="26"/>
                      <a:pt x="86" y="54"/>
                      <a:pt x="173" y="85"/>
                    </a:cubicBezTo>
                    <a:cubicBezTo>
                      <a:pt x="219" y="100"/>
                      <a:pt x="271" y="97"/>
                      <a:pt x="322" y="105"/>
                    </a:cubicBezTo>
                    <a:cubicBezTo>
                      <a:pt x="372" y="113"/>
                      <a:pt x="423" y="138"/>
                      <a:pt x="470" y="168"/>
                    </a:cubicBezTo>
                    <a:cubicBezTo>
                      <a:pt x="518" y="199"/>
                      <a:pt x="563" y="237"/>
                      <a:pt x="602" y="279"/>
                    </a:cubicBezTo>
                    <a:cubicBezTo>
                      <a:pt x="621" y="299"/>
                      <a:pt x="638" y="326"/>
                      <a:pt x="665" y="341"/>
                    </a:cubicBezTo>
                    <a:cubicBezTo>
                      <a:pt x="691" y="357"/>
                      <a:pt x="721" y="361"/>
                      <a:pt x="747" y="364"/>
                    </a:cubicBezTo>
                    <a:cubicBezTo>
                      <a:pt x="854" y="375"/>
                      <a:pt x="938" y="428"/>
                      <a:pt x="989" y="467"/>
                    </a:cubicBezTo>
                    <a:cubicBezTo>
                      <a:pt x="1034" y="508"/>
                      <a:pt x="1014" y="479"/>
                      <a:pt x="941" y="427"/>
                    </a:cubicBezTo>
                    <a:cubicBezTo>
                      <a:pt x="904" y="403"/>
                      <a:pt x="853" y="375"/>
                      <a:pt x="789" y="360"/>
                    </a:cubicBezTo>
                    <a:cubicBezTo>
                      <a:pt x="757" y="353"/>
                      <a:pt x="722" y="352"/>
                      <a:pt x="690" y="339"/>
                    </a:cubicBezTo>
                    <a:cubicBezTo>
                      <a:pt x="657" y="328"/>
                      <a:pt x="636" y="296"/>
                      <a:pt x="611" y="268"/>
                    </a:cubicBezTo>
                    <a:cubicBezTo>
                      <a:pt x="561" y="212"/>
                      <a:pt x="499" y="162"/>
                      <a:pt x="433" y="126"/>
                    </a:cubicBezTo>
                    <a:cubicBezTo>
                      <a:pt x="368" y="87"/>
                      <a:pt x="292" y="81"/>
                      <a:pt x="229" y="77"/>
                    </a:cubicBezTo>
                    <a:cubicBezTo>
                      <a:pt x="167" y="71"/>
                      <a:pt x="117" y="42"/>
                      <a:pt x="78" y="29"/>
                    </a:cubicBezTo>
                    <a:cubicBezTo>
                      <a:pt x="39" y="13"/>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1" name="Freeform 224">
                <a:extLst>
                  <a:ext uri="{FF2B5EF4-FFF2-40B4-BE49-F238E27FC236}">
                    <a16:creationId xmlns:a16="http://schemas.microsoft.com/office/drawing/2014/main" id="{FE9923E6-40C1-4AA7-80E7-38ABB0C641E7}"/>
                  </a:ext>
                </a:extLst>
              </p:cNvPr>
              <p:cNvSpPr>
                <a:spLocks/>
              </p:cNvSpPr>
              <p:nvPr/>
            </p:nvSpPr>
            <p:spPr bwMode="gray">
              <a:xfrm>
                <a:off x="1680" y="3311"/>
                <a:ext cx="398" cy="482"/>
              </a:xfrm>
              <a:custGeom>
                <a:avLst/>
                <a:gdLst>
                  <a:gd name="T0" fmla="*/ 354 w 363"/>
                  <a:gd name="T1" fmla="*/ 0 h 440"/>
                  <a:gd name="T2" fmla="*/ 276 w 363"/>
                  <a:gd name="T3" fmla="*/ 64 h 440"/>
                  <a:gd name="T4" fmla="*/ 253 w 363"/>
                  <a:gd name="T5" fmla="*/ 144 h 440"/>
                  <a:gd name="T6" fmla="*/ 252 w 363"/>
                  <a:gd name="T7" fmla="*/ 229 h 440"/>
                  <a:gd name="T8" fmla="*/ 133 w 363"/>
                  <a:gd name="T9" fmla="*/ 340 h 440"/>
                  <a:gd name="T10" fmla="*/ 17 w 363"/>
                  <a:gd name="T11" fmla="*/ 413 h 440"/>
                  <a:gd name="T12" fmla="*/ 42 w 363"/>
                  <a:gd name="T13" fmla="*/ 396 h 440"/>
                  <a:gd name="T14" fmla="*/ 117 w 363"/>
                  <a:gd name="T15" fmla="*/ 358 h 440"/>
                  <a:gd name="T16" fmla="*/ 218 w 363"/>
                  <a:gd name="T17" fmla="*/ 309 h 440"/>
                  <a:gd name="T18" fmla="*/ 273 w 363"/>
                  <a:gd name="T19" fmla="*/ 204 h 440"/>
                  <a:gd name="T20" fmla="*/ 281 w 363"/>
                  <a:gd name="T21" fmla="*/ 97 h 440"/>
                  <a:gd name="T22" fmla="*/ 363 w 363"/>
                  <a:gd name="T23" fmla="*/ 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440">
                    <a:moveTo>
                      <a:pt x="354" y="0"/>
                    </a:moveTo>
                    <a:cubicBezTo>
                      <a:pt x="339" y="3"/>
                      <a:pt x="303" y="20"/>
                      <a:pt x="276" y="64"/>
                    </a:cubicBezTo>
                    <a:cubicBezTo>
                      <a:pt x="263" y="85"/>
                      <a:pt x="254" y="113"/>
                      <a:pt x="253" y="144"/>
                    </a:cubicBezTo>
                    <a:cubicBezTo>
                      <a:pt x="252" y="173"/>
                      <a:pt x="258" y="203"/>
                      <a:pt x="252" y="229"/>
                    </a:cubicBezTo>
                    <a:cubicBezTo>
                      <a:pt x="240" y="284"/>
                      <a:pt x="184" y="320"/>
                      <a:pt x="133" y="340"/>
                    </a:cubicBezTo>
                    <a:cubicBezTo>
                      <a:pt x="81" y="361"/>
                      <a:pt x="36" y="386"/>
                      <a:pt x="17" y="413"/>
                    </a:cubicBezTo>
                    <a:cubicBezTo>
                      <a:pt x="0" y="440"/>
                      <a:pt x="7" y="422"/>
                      <a:pt x="42" y="396"/>
                    </a:cubicBezTo>
                    <a:cubicBezTo>
                      <a:pt x="60" y="383"/>
                      <a:pt x="86" y="370"/>
                      <a:pt x="117" y="358"/>
                    </a:cubicBezTo>
                    <a:cubicBezTo>
                      <a:pt x="148" y="346"/>
                      <a:pt x="186" y="334"/>
                      <a:pt x="218" y="309"/>
                    </a:cubicBezTo>
                    <a:cubicBezTo>
                      <a:pt x="249" y="284"/>
                      <a:pt x="273" y="245"/>
                      <a:pt x="273" y="204"/>
                    </a:cubicBezTo>
                    <a:cubicBezTo>
                      <a:pt x="272" y="164"/>
                      <a:pt x="268" y="127"/>
                      <a:pt x="281" y="97"/>
                    </a:cubicBezTo>
                    <a:cubicBezTo>
                      <a:pt x="305" y="35"/>
                      <a:pt x="355" y="14"/>
                      <a:pt x="36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2" name="Freeform 225">
                <a:extLst>
                  <a:ext uri="{FF2B5EF4-FFF2-40B4-BE49-F238E27FC236}">
                    <a16:creationId xmlns:a16="http://schemas.microsoft.com/office/drawing/2014/main" id="{054DF115-8EBB-4A1E-BAC1-3148B862CE50}"/>
                  </a:ext>
                </a:extLst>
              </p:cNvPr>
              <p:cNvSpPr>
                <a:spLocks/>
              </p:cNvSpPr>
              <p:nvPr/>
            </p:nvSpPr>
            <p:spPr bwMode="gray">
              <a:xfrm>
                <a:off x="1674" y="3587"/>
                <a:ext cx="90" cy="249"/>
              </a:xfrm>
              <a:custGeom>
                <a:avLst/>
                <a:gdLst>
                  <a:gd name="T0" fmla="*/ 44 w 82"/>
                  <a:gd name="T1" fmla="*/ 2 h 227"/>
                  <a:gd name="T2" fmla="*/ 9 w 82"/>
                  <a:gd name="T3" fmla="*/ 28 h 227"/>
                  <a:gd name="T4" fmla="*/ 20 w 82"/>
                  <a:gd name="T5" fmla="*/ 100 h 227"/>
                  <a:gd name="T6" fmla="*/ 65 w 82"/>
                  <a:gd name="T7" fmla="*/ 159 h 227"/>
                  <a:gd name="T8" fmla="*/ 79 w 82"/>
                  <a:gd name="T9" fmla="*/ 215 h 227"/>
                  <a:gd name="T10" fmla="*/ 80 w 82"/>
                  <a:gd name="T11" fmla="*/ 201 h 227"/>
                  <a:gd name="T12" fmla="*/ 51 w 82"/>
                  <a:gd name="T13" fmla="*/ 125 h 227"/>
                  <a:gd name="T14" fmla="*/ 18 w 82"/>
                  <a:gd name="T15" fmla="*/ 42 h 227"/>
                  <a:gd name="T16" fmla="*/ 48 w 82"/>
                  <a:gd name="T17" fmla="*/ 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27">
                    <a:moveTo>
                      <a:pt x="44" y="2"/>
                    </a:moveTo>
                    <a:cubicBezTo>
                      <a:pt x="38" y="0"/>
                      <a:pt x="18" y="5"/>
                      <a:pt x="9" y="28"/>
                    </a:cubicBezTo>
                    <a:cubicBezTo>
                      <a:pt x="0" y="50"/>
                      <a:pt x="7" y="78"/>
                      <a:pt x="20" y="100"/>
                    </a:cubicBezTo>
                    <a:cubicBezTo>
                      <a:pt x="32" y="125"/>
                      <a:pt x="57" y="139"/>
                      <a:pt x="65" y="159"/>
                    </a:cubicBezTo>
                    <a:cubicBezTo>
                      <a:pt x="73" y="180"/>
                      <a:pt x="76" y="201"/>
                      <a:pt x="79" y="215"/>
                    </a:cubicBezTo>
                    <a:cubicBezTo>
                      <a:pt x="82" y="227"/>
                      <a:pt x="82" y="220"/>
                      <a:pt x="80" y="201"/>
                    </a:cubicBezTo>
                    <a:cubicBezTo>
                      <a:pt x="78" y="184"/>
                      <a:pt x="76" y="148"/>
                      <a:pt x="51" y="125"/>
                    </a:cubicBezTo>
                    <a:cubicBezTo>
                      <a:pt x="29" y="102"/>
                      <a:pt x="14" y="68"/>
                      <a:pt x="18" y="42"/>
                    </a:cubicBezTo>
                    <a:cubicBezTo>
                      <a:pt x="22" y="15"/>
                      <a:pt x="45" y="10"/>
                      <a:pt x="48"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3" name="Freeform 226">
                <a:extLst>
                  <a:ext uri="{FF2B5EF4-FFF2-40B4-BE49-F238E27FC236}">
                    <a16:creationId xmlns:a16="http://schemas.microsoft.com/office/drawing/2014/main" id="{5B7F264B-F13C-4CF5-904D-5A3F6E2A9E4E}"/>
                  </a:ext>
                </a:extLst>
              </p:cNvPr>
              <p:cNvSpPr>
                <a:spLocks/>
              </p:cNvSpPr>
              <p:nvPr/>
            </p:nvSpPr>
            <p:spPr bwMode="gray">
              <a:xfrm>
                <a:off x="2062" y="3300"/>
                <a:ext cx="57" cy="377"/>
              </a:xfrm>
              <a:custGeom>
                <a:avLst/>
                <a:gdLst>
                  <a:gd name="T0" fmla="*/ 44 w 52"/>
                  <a:gd name="T1" fmla="*/ 0 h 344"/>
                  <a:gd name="T2" fmla="*/ 9 w 52"/>
                  <a:gd name="T3" fmla="*/ 48 h 344"/>
                  <a:gd name="T4" fmla="*/ 14 w 52"/>
                  <a:gd name="T5" fmla="*/ 149 h 344"/>
                  <a:gd name="T6" fmla="*/ 37 w 52"/>
                  <a:gd name="T7" fmla="*/ 252 h 344"/>
                  <a:gd name="T8" fmla="*/ 18 w 52"/>
                  <a:gd name="T9" fmla="*/ 329 h 344"/>
                  <a:gd name="T10" fmla="*/ 31 w 52"/>
                  <a:gd name="T11" fmla="*/ 315 h 344"/>
                  <a:gd name="T12" fmla="*/ 37 w 52"/>
                  <a:gd name="T13" fmla="*/ 198 h 344"/>
                  <a:gd name="T14" fmla="*/ 18 w 52"/>
                  <a:gd name="T15" fmla="*/ 67 h 344"/>
                  <a:gd name="T16" fmla="*/ 52 w 52"/>
                  <a:gd name="T17" fmla="*/ 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4">
                    <a:moveTo>
                      <a:pt x="44" y="0"/>
                    </a:moveTo>
                    <a:cubicBezTo>
                      <a:pt x="35" y="3"/>
                      <a:pt x="17" y="19"/>
                      <a:pt x="9" y="48"/>
                    </a:cubicBezTo>
                    <a:cubicBezTo>
                      <a:pt x="0" y="77"/>
                      <a:pt x="5" y="114"/>
                      <a:pt x="14" y="149"/>
                    </a:cubicBezTo>
                    <a:cubicBezTo>
                      <a:pt x="23" y="184"/>
                      <a:pt x="35" y="219"/>
                      <a:pt x="37" y="252"/>
                    </a:cubicBezTo>
                    <a:cubicBezTo>
                      <a:pt x="41" y="284"/>
                      <a:pt x="31" y="313"/>
                      <a:pt x="18" y="329"/>
                    </a:cubicBezTo>
                    <a:cubicBezTo>
                      <a:pt x="5" y="344"/>
                      <a:pt x="16" y="339"/>
                      <a:pt x="31" y="315"/>
                    </a:cubicBezTo>
                    <a:cubicBezTo>
                      <a:pt x="48" y="290"/>
                      <a:pt x="49" y="243"/>
                      <a:pt x="37" y="198"/>
                    </a:cubicBezTo>
                    <a:cubicBezTo>
                      <a:pt x="27" y="153"/>
                      <a:pt x="13" y="105"/>
                      <a:pt x="18" y="67"/>
                    </a:cubicBezTo>
                    <a:cubicBezTo>
                      <a:pt x="22" y="27"/>
                      <a:pt x="46" y="8"/>
                      <a:pt x="5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4" name="Freeform 227">
                <a:extLst>
                  <a:ext uri="{FF2B5EF4-FFF2-40B4-BE49-F238E27FC236}">
                    <a16:creationId xmlns:a16="http://schemas.microsoft.com/office/drawing/2014/main" id="{D5D40A05-F67D-4E4C-B78D-DA952A8EED70}"/>
                  </a:ext>
                </a:extLst>
              </p:cNvPr>
              <p:cNvSpPr>
                <a:spLocks/>
              </p:cNvSpPr>
              <p:nvPr/>
            </p:nvSpPr>
            <p:spPr bwMode="gray">
              <a:xfrm>
                <a:off x="1493" y="3496"/>
                <a:ext cx="478" cy="212"/>
              </a:xfrm>
              <a:custGeom>
                <a:avLst/>
                <a:gdLst>
                  <a:gd name="T0" fmla="*/ 429 w 436"/>
                  <a:gd name="T1" fmla="*/ 0 h 193"/>
                  <a:gd name="T2" fmla="*/ 261 w 436"/>
                  <a:gd name="T3" fmla="*/ 122 h 193"/>
                  <a:gd name="T4" fmla="*/ 25 w 436"/>
                  <a:gd name="T5" fmla="*/ 189 h 193"/>
                  <a:gd name="T6" fmla="*/ 51 w 436"/>
                  <a:gd name="T7" fmla="*/ 192 h 193"/>
                  <a:gd name="T8" fmla="*/ 205 w 436"/>
                  <a:gd name="T9" fmla="*/ 168 h 193"/>
                  <a:gd name="T10" fmla="*/ 354 w 436"/>
                  <a:gd name="T11" fmla="*/ 64 h 193"/>
                  <a:gd name="T12" fmla="*/ 436 w 436"/>
                  <a:gd name="T13" fmla="*/ 8 h 193"/>
                </a:gdLst>
                <a:ahLst/>
                <a:cxnLst>
                  <a:cxn ang="0">
                    <a:pos x="T0" y="T1"/>
                  </a:cxn>
                  <a:cxn ang="0">
                    <a:pos x="T2" y="T3"/>
                  </a:cxn>
                  <a:cxn ang="0">
                    <a:pos x="T4" y="T5"/>
                  </a:cxn>
                  <a:cxn ang="0">
                    <a:pos x="T6" y="T7"/>
                  </a:cxn>
                  <a:cxn ang="0">
                    <a:pos x="T8" y="T9"/>
                  </a:cxn>
                  <a:cxn ang="0">
                    <a:pos x="T10" y="T11"/>
                  </a:cxn>
                  <a:cxn ang="0">
                    <a:pos x="T12" y="T13"/>
                  </a:cxn>
                </a:cxnLst>
                <a:rect l="0" t="0" r="r" b="b"/>
                <a:pathLst>
                  <a:path w="436" h="193">
                    <a:moveTo>
                      <a:pt x="429" y="0"/>
                    </a:moveTo>
                    <a:cubicBezTo>
                      <a:pt x="404" y="4"/>
                      <a:pt x="335" y="64"/>
                      <a:pt x="261" y="122"/>
                    </a:cubicBezTo>
                    <a:cubicBezTo>
                      <a:pt x="188" y="188"/>
                      <a:pt x="77" y="187"/>
                      <a:pt x="25" y="189"/>
                    </a:cubicBezTo>
                    <a:cubicBezTo>
                      <a:pt x="0" y="190"/>
                      <a:pt x="14" y="191"/>
                      <a:pt x="51" y="192"/>
                    </a:cubicBezTo>
                    <a:cubicBezTo>
                      <a:pt x="86" y="191"/>
                      <a:pt x="147" y="193"/>
                      <a:pt x="205" y="168"/>
                    </a:cubicBezTo>
                    <a:cubicBezTo>
                      <a:pt x="262" y="140"/>
                      <a:pt x="312" y="96"/>
                      <a:pt x="354" y="64"/>
                    </a:cubicBezTo>
                    <a:cubicBezTo>
                      <a:pt x="395" y="31"/>
                      <a:pt x="428" y="10"/>
                      <a:pt x="43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5" name="Freeform 228">
                <a:extLst>
                  <a:ext uri="{FF2B5EF4-FFF2-40B4-BE49-F238E27FC236}">
                    <a16:creationId xmlns:a16="http://schemas.microsoft.com/office/drawing/2014/main" id="{1A9670AC-7EB3-4D32-B521-739C312B29BC}"/>
                  </a:ext>
                </a:extLst>
              </p:cNvPr>
              <p:cNvSpPr>
                <a:spLocks/>
              </p:cNvSpPr>
              <p:nvPr/>
            </p:nvSpPr>
            <p:spPr bwMode="gray">
              <a:xfrm>
                <a:off x="3449" y="3473"/>
                <a:ext cx="139" cy="438"/>
              </a:xfrm>
              <a:custGeom>
                <a:avLst/>
                <a:gdLst>
                  <a:gd name="T0" fmla="*/ 99 w 127"/>
                  <a:gd name="T1" fmla="*/ 0 h 399"/>
                  <a:gd name="T2" fmla="*/ 106 w 127"/>
                  <a:gd name="T3" fmla="*/ 66 h 399"/>
                  <a:gd name="T4" fmla="*/ 111 w 127"/>
                  <a:gd name="T5" fmla="*/ 175 h 399"/>
                  <a:gd name="T6" fmla="*/ 35 w 127"/>
                  <a:gd name="T7" fmla="*/ 368 h 399"/>
                  <a:gd name="T8" fmla="*/ 114 w 127"/>
                  <a:gd name="T9" fmla="*/ 236 h 399"/>
                  <a:gd name="T10" fmla="*/ 122 w 127"/>
                  <a:gd name="T11" fmla="*/ 82 h 399"/>
                  <a:gd name="T12" fmla="*/ 109 w 12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27" h="399">
                    <a:moveTo>
                      <a:pt x="99" y="0"/>
                    </a:moveTo>
                    <a:cubicBezTo>
                      <a:pt x="93" y="10"/>
                      <a:pt x="98" y="37"/>
                      <a:pt x="106" y="66"/>
                    </a:cubicBezTo>
                    <a:cubicBezTo>
                      <a:pt x="113" y="94"/>
                      <a:pt x="110" y="135"/>
                      <a:pt x="111" y="175"/>
                    </a:cubicBezTo>
                    <a:cubicBezTo>
                      <a:pt x="111" y="256"/>
                      <a:pt x="71" y="339"/>
                      <a:pt x="35" y="368"/>
                    </a:cubicBezTo>
                    <a:cubicBezTo>
                      <a:pt x="0" y="399"/>
                      <a:pt x="91" y="345"/>
                      <a:pt x="114" y="236"/>
                    </a:cubicBezTo>
                    <a:cubicBezTo>
                      <a:pt x="127" y="184"/>
                      <a:pt x="122" y="127"/>
                      <a:pt x="122" y="82"/>
                    </a:cubicBezTo>
                    <a:cubicBezTo>
                      <a:pt x="112" y="37"/>
                      <a:pt x="103" y="6"/>
                      <a:pt x="10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6" name="Freeform 229">
                <a:extLst>
                  <a:ext uri="{FF2B5EF4-FFF2-40B4-BE49-F238E27FC236}">
                    <a16:creationId xmlns:a16="http://schemas.microsoft.com/office/drawing/2014/main" id="{DDCD51F0-5DEB-4CF5-9995-4DF94AD1A8A4}"/>
                  </a:ext>
                </a:extLst>
              </p:cNvPr>
              <p:cNvSpPr>
                <a:spLocks/>
              </p:cNvSpPr>
              <p:nvPr/>
            </p:nvSpPr>
            <p:spPr bwMode="gray">
              <a:xfrm>
                <a:off x="3249" y="3277"/>
                <a:ext cx="497" cy="494"/>
              </a:xfrm>
              <a:custGeom>
                <a:avLst/>
                <a:gdLst>
                  <a:gd name="T0" fmla="*/ 0 w 453"/>
                  <a:gd name="T1" fmla="*/ 16 h 450"/>
                  <a:gd name="T2" fmla="*/ 79 w 453"/>
                  <a:gd name="T3" fmla="*/ 86 h 450"/>
                  <a:gd name="T4" fmla="*/ 127 w 453"/>
                  <a:gd name="T5" fmla="*/ 258 h 450"/>
                  <a:gd name="T6" fmla="*/ 172 w 453"/>
                  <a:gd name="T7" fmla="*/ 359 h 450"/>
                  <a:gd name="T8" fmla="*/ 265 w 453"/>
                  <a:gd name="T9" fmla="*/ 402 h 450"/>
                  <a:gd name="T10" fmla="*/ 417 w 453"/>
                  <a:gd name="T11" fmla="*/ 447 h 450"/>
                  <a:gd name="T12" fmla="*/ 383 w 453"/>
                  <a:gd name="T13" fmla="*/ 436 h 450"/>
                  <a:gd name="T14" fmla="*/ 292 w 453"/>
                  <a:gd name="T15" fmla="*/ 401 h 450"/>
                  <a:gd name="T16" fmla="*/ 180 w 453"/>
                  <a:gd name="T17" fmla="*/ 347 h 450"/>
                  <a:gd name="T18" fmla="*/ 147 w 453"/>
                  <a:gd name="T19" fmla="*/ 292 h 450"/>
                  <a:gd name="T20" fmla="*/ 142 w 453"/>
                  <a:gd name="T21" fmla="*/ 225 h 450"/>
                  <a:gd name="T22" fmla="*/ 110 w 453"/>
                  <a:gd name="T23" fmla="*/ 103 h 450"/>
                  <a:gd name="T24" fmla="*/ 4 w 453"/>
                  <a:gd name="T2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50">
                    <a:moveTo>
                      <a:pt x="0" y="16"/>
                    </a:moveTo>
                    <a:cubicBezTo>
                      <a:pt x="14" y="27"/>
                      <a:pt x="50" y="44"/>
                      <a:pt x="79" y="86"/>
                    </a:cubicBezTo>
                    <a:cubicBezTo>
                      <a:pt x="108" y="126"/>
                      <a:pt x="124" y="190"/>
                      <a:pt x="127" y="258"/>
                    </a:cubicBezTo>
                    <a:cubicBezTo>
                      <a:pt x="126" y="293"/>
                      <a:pt x="140" y="336"/>
                      <a:pt x="172" y="359"/>
                    </a:cubicBezTo>
                    <a:cubicBezTo>
                      <a:pt x="201" y="382"/>
                      <a:pt x="236" y="391"/>
                      <a:pt x="265" y="402"/>
                    </a:cubicBezTo>
                    <a:cubicBezTo>
                      <a:pt x="325" y="425"/>
                      <a:pt x="379" y="445"/>
                      <a:pt x="417" y="447"/>
                    </a:cubicBezTo>
                    <a:cubicBezTo>
                      <a:pt x="453" y="448"/>
                      <a:pt x="432" y="450"/>
                      <a:pt x="383" y="436"/>
                    </a:cubicBezTo>
                    <a:cubicBezTo>
                      <a:pt x="359" y="429"/>
                      <a:pt x="328" y="416"/>
                      <a:pt x="292" y="401"/>
                    </a:cubicBezTo>
                    <a:cubicBezTo>
                      <a:pt x="257" y="384"/>
                      <a:pt x="213" y="375"/>
                      <a:pt x="180" y="347"/>
                    </a:cubicBezTo>
                    <a:cubicBezTo>
                      <a:pt x="164" y="333"/>
                      <a:pt x="151" y="314"/>
                      <a:pt x="147" y="292"/>
                    </a:cubicBezTo>
                    <a:cubicBezTo>
                      <a:pt x="142" y="271"/>
                      <a:pt x="145" y="247"/>
                      <a:pt x="142" y="225"/>
                    </a:cubicBezTo>
                    <a:cubicBezTo>
                      <a:pt x="138" y="181"/>
                      <a:pt x="128" y="137"/>
                      <a:pt x="110" y="103"/>
                    </a:cubicBezTo>
                    <a:cubicBezTo>
                      <a:pt x="75" y="30"/>
                      <a:pt x="12" y="9"/>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7" name="Freeform 230">
                <a:extLst>
                  <a:ext uri="{FF2B5EF4-FFF2-40B4-BE49-F238E27FC236}">
                    <a16:creationId xmlns:a16="http://schemas.microsoft.com/office/drawing/2014/main" id="{DC9266AE-5F8D-4E0B-AE1A-6979A8ED736D}"/>
                  </a:ext>
                </a:extLst>
              </p:cNvPr>
              <p:cNvSpPr>
                <a:spLocks/>
              </p:cNvSpPr>
              <p:nvPr/>
            </p:nvSpPr>
            <p:spPr bwMode="gray">
              <a:xfrm>
                <a:off x="3384" y="3441"/>
                <a:ext cx="508" cy="325"/>
              </a:xfrm>
              <a:custGeom>
                <a:avLst/>
                <a:gdLst>
                  <a:gd name="T0" fmla="*/ 0 w 463"/>
                  <a:gd name="T1" fmla="*/ 10 h 296"/>
                  <a:gd name="T2" fmla="*/ 71 w 463"/>
                  <a:gd name="T3" fmla="*/ 56 h 296"/>
                  <a:gd name="T4" fmla="*/ 178 w 463"/>
                  <a:gd name="T5" fmla="*/ 159 h 296"/>
                  <a:gd name="T6" fmla="*/ 325 w 463"/>
                  <a:gd name="T7" fmla="*/ 230 h 296"/>
                  <a:gd name="T8" fmla="*/ 440 w 463"/>
                  <a:gd name="T9" fmla="*/ 278 h 296"/>
                  <a:gd name="T10" fmla="*/ 417 w 463"/>
                  <a:gd name="T11" fmla="*/ 260 h 296"/>
                  <a:gd name="T12" fmla="*/ 252 w 463"/>
                  <a:gd name="T13" fmla="*/ 196 h 296"/>
                  <a:gd name="T14" fmla="*/ 98 w 463"/>
                  <a:gd name="T15" fmla="*/ 63 h 296"/>
                  <a:gd name="T16" fmla="*/ 1 w 463"/>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296">
                    <a:moveTo>
                      <a:pt x="0" y="10"/>
                    </a:moveTo>
                    <a:cubicBezTo>
                      <a:pt x="12" y="17"/>
                      <a:pt x="40" y="29"/>
                      <a:pt x="71" y="56"/>
                    </a:cubicBezTo>
                    <a:cubicBezTo>
                      <a:pt x="103" y="82"/>
                      <a:pt x="137" y="122"/>
                      <a:pt x="178" y="159"/>
                    </a:cubicBezTo>
                    <a:cubicBezTo>
                      <a:pt x="219" y="199"/>
                      <a:pt x="277" y="217"/>
                      <a:pt x="325" y="230"/>
                    </a:cubicBezTo>
                    <a:cubicBezTo>
                      <a:pt x="374" y="244"/>
                      <a:pt x="415" y="260"/>
                      <a:pt x="440" y="278"/>
                    </a:cubicBezTo>
                    <a:cubicBezTo>
                      <a:pt x="463" y="296"/>
                      <a:pt x="453" y="282"/>
                      <a:pt x="417" y="260"/>
                    </a:cubicBezTo>
                    <a:cubicBezTo>
                      <a:pt x="382" y="237"/>
                      <a:pt x="316" y="223"/>
                      <a:pt x="252" y="196"/>
                    </a:cubicBezTo>
                    <a:cubicBezTo>
                      <a:pt x="187" y="168"/>
                      <a:pt x="143" y="102"/>
                      <a:pt x="98" y="63"/>
                    </a:cubicBezTo>
                    <a:cubicBezTo>
                      <a:pt x="55" y="20"/>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8" name="Freeform 231">
                <a:extLst>
                  <a:ext uri="{FF2B5EF4-FFF2-40B4-BE49-F238E27FC236}">
                    <a16:creationId xmlns:a16="http://schemas.microsoft.com/office/drawing/2014/main" id="{3C9D90B3-F3B6-49CB-92BB-CD0EB62B546D}"/>
                  </a:ext>
                </a:extLst>
              </p:cNvPr>
              <p:cNvSpPr>
                <a:spLocks/>
              </p:cNvSpPr>
              <p:nvPr/>
            </p:nvSpPr>
            <p:spPr bwMode="gray">
              <a:xfrm>
                <a:off x="1739" y="3649"/>
                <a:ext cx="175" cy="397"/>
              </a:xfrm>
              <a:custGeom>
                <a:avLst/>
                <a:gdLst>
                  <a:gd name="T0" fmla="*/ 153 w 160"/>
                  <a:gd name="T1" fmla="*/ 0 h 362"/>
                  <a:gd name="T2" fmla="*/ 81 w 160"/>
                  <a:gd name="T3" fmla="*/ 144 h 362"/>
                  <a:gd name="T4" fmla="*/ 21 w 160"/>
                  <a:gd name="T5" fmla="*/ 328 h 362"/>
                  <a:gd name="T6" fmla="*/ 75 w 160"/>
                  <a:gd name="T7" fmla="*/ 199 h 362"/>
                  <a:gd name="T8" fmla="*/ 118 w 160"/>
                  <a:gd name="T9" fmla="*/ 68 h 362"/>
                  <a:gd name="T10" fmla="*/ 160 w 160"/>
                  <a:gd name="T11" fmla="*/ 5 h 362"/>
                </a:gdLst>
                <a:ahLst/>
                <a:cxnLst>
                  <a:cxn ang="0">
                    <a:pos x="T0" y="T1"/>
                  </a:cxn>
                  <a:cxn ang="0">
                    <a:pos x="T2" y="T3"/>
                  </a:cxn>
                  <a:cxn ang="0">
                    <a:pos x="T4" y="T5"/>
                  </a:cxn>
                  <a:cxn ang="0">
                    <a:pos x="T6" y="T7"/>
                  </a:cxn>
                  <a:cxn ang="0">
                    <a:pos x="T8" y="T9"/>
                  </a:cxn>
                  <a:cxn ang="0">
                    <a:pos x="T10" y="T11"/>
                  </a:cxn>
                </a:cxnLst>
                <a:rect l="0" t="0" r="r" b="b"/>
                <a:pathLst>
                  <a:path w="160" h="362">
                    <a:moveTo>
                      <a:pt x="153" y="0"/>
                    </a:moveTo>
                    <a:cubicBezTo>
                      <a:pt x="137" y="10"/>
                      <a:pt x="98" y="71"/>
                      <a:pt x="81" y="144"/>
                    </a:cubicBezTo>
                    <a:cubicBezTo>
                      <a:pt x="64" y="216"/>
                      <a:pt x="44" y="293"/>
                      <a:pt x="21" y="328"/>
                    </a:cubicBezTo>
                    <a:cubicBezTo>
                      <a:pt x="0" y="362"/>
                      <a:pt x="54" y="294"/>
                      <a:pt x="75" y="199"/>
                    </a:cubicBezTo>
                    <a:cubicBezTo>
                      <a:pt x="87" y="153"/>
                      <a:pt x="100" y="104"/>
                      <a:pt x="118" y="68"/>
                    </a:cubicBezTo>
                    <a:cubicBezTo>
                      <a:pt x="135" y="31"/>
                      <a:pt x="155" y="8"/>
                      <a:pt x="16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79" name="Freeform 232">
                <a:extLst>
                  <a:ext uri="{FF2B5EF4-FFF2-40B4-BE49-F238E27FC236}">
                    <a16:creationId xmlns:a16="http://schemas.microsoft.com/office/drawing/2014/main" id="{AAFBF00E-FD5F-4153-8336-89F2E832D372}"/>
                  </a:ext>
                </a:extLst>
              </p:cNvPr>
              <p:cNvSpPr>
                <a:spLocks/>
              </p:cNvSpPr>
              <p:nvPr/>
            </p:nvSpPr>
            <p:spPr bwMode="gray">
              <a:xfrm>
                <a:off x="1474" y="3614"/>
                <a:ext cx="136" cy="303"/>
              </a:xfrm>
              <a:custGeom>
                <a:avLst/>
                <a:gdLst>
                  <a:gd name="T0" fmla="*/ 116 w 124"/>
                  <a:gd name="T1" fmla="*/ 0 h 276"/>
                  <a:gd name="T2" fmla="*/ 83 w 124"/>
                  <a:gd name="T3" fmla="*/ 40 h 276"/>
                  <a:gd name="T4" fmla="*/ 69 w 124"/>
                  <a:gd name="T5" fmla="*/ 82 h 276"/>
                  <a:gd name="T6" fmla="*/ 79 w 124"/>
                  <a:gd name="T7" fmla="*/ 129 h 276"/>
                  <a:gd name="T8" fmla="*/ 17 w 124"/>
                  <a:gd name="T9" fmla="*/ 270 h 276"/>
                  <a:gd name="T10" fmla="*/ 33 w 124"/>
                  <a:gd name="T11" fmla="*/ 263 h 276"/>
                  <a:gd name="T12" fmla="*/ 89 w 124"/>
                  <a:gd name="T13" fmla="*/ 175 h 276"/>
                  <a:gd name="T14" fmla="*/ 84 w 124"/>
                  <a:gd name="T15" fmla="*/ 57 h 276"/>
                  <a:gd name="T16" fmla="*/ 124 w 124"/>
                  <a:gd name="T17" fmla="*/ 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276">
                    <a:moveTo>
                      <a:pt x="116" y="0"/>
                    </a:moveTo>
                    <a:cubicBezTo>
                      <a:pt x="110" y="6"/>
                      <a:pt x="98" y="19"/>
                      <a:pt x="83" y="40"/>
                    </a:cubicBezTo>
                    <a:cubicBezTo>
                      <a:pt x="76" y="50"/>
                      <a:pt x="68" y="64"/>
                      <a:pt x="69" y="82"/>
                    </a:cubicBezTo>
                    <a:cubicBezTo>
                      <a:pt x="69" y="98"/>
                      <a:pt x="75" y="114"/>
                      <a:pt x="79" y="129"/>
                    </a:cubicBezTo>
                    <a:cubicBezTo>
                      <a:pt x="98" y="189"/>
                      <a:pt x="50" y="257"/>
                      <a:pt x="17" y="270"/>
                    </a:cubicBezTo>
                    <a:cubicBezTo>
                      <a:pt x="0" y="275"/>
                      <a:pt x="11" y="276"/>
                      <a:pt x="33" y="263"/>
                    </a:cubicBezTo>
                    <a:cubicBezTo>
                      <a:pt x="54" y="250"/>
                      <a:pt x="81" y="217"/>
                      <a:pt x="89" y="175"/>
                    </a:cubicBezTo>
                    <a:cubicBezTo>
                      <a:pt x="101" y="132"/>
                      <a:pt x="63" y="89"/>
                      <a:pt x="84" y="57"/>
                    </a:cubicBezTo>
                    <a:cubicBezTo>
                      <a:pt x="101" y="28"/>
                      <a:pt x="120" y="8"/>
                      <a:pt x="12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0" name="Freeform 233">
                <a:extLst>
                  <a:ext uri="{FF2B5EF4-FFF2-40B4-BE49-F238E27FC236}">
                    <a16:creationId xmlns:a16="http://schemas.microsoft.com/office/drawing/2014/main" id="{5B86DBC9-7098-4BF6-A5F2-ED7DBC535A93}"/>
                  </a:ext>
                </a:extLst>
              </p:cNvPr>
              <p:cNvSpPr>
                <a:spLocks/>
              </p:cNvSpPr>
              <p:nvPr/>
            </p:nvSpPr>
            <p:spPr bwMode="gray">
              <a:xfrm>
                <a:off x="1645" y="3629"/>
                <a:ext cx="144" cy="331"/>
              </a:xfrm>
              <a:custGeom>
                <a:avLst/>
                <a:gdLst>
                  <a:gd name="T0" fmla="*/ 120 w 131"/>
                  <a:gd name="T1" fmla="*/ 3 h 302"/>
                  <a:gd name="T2" fmla="*/ 109 w 131"/>
                  <a:gd name="T3" fmla="*/ 144 h 302"/>
                  <a:gd name="T4" fmla="*/ 51 w 131"/>
                  <a:gd name="T5" fmla="*/ 223 h 302"/>
                  <a:gd name="T6" fmla="*/ 6 w 131"/>
                  <a:gd name="T7" fmla="*/ 286 h 302"/>
                  <a:gd name="T8" fmla="*/ 16 w 131"/>
                  <a:gd name="T9" fmla="*/ 271 h 302"/>
                  <a:gd name="T10" fmla="*/ 90 w 131"/>
                  <a:gd name="T11" fmla="*/ 191 h 302"/>
                  <a:gd name="T12" fmla="*/ 130 w 131"/>
                  <a:gd name="T13" fmla="*/ 72 h 302"/>
                  <a:gd name="T14" fmla="*/ 128 w 131"/>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302">
                    <a:moveTo>
                      <a:pt x="120" y="3"/>
                    </a:moveTo>
                    <a:cubicBezTo>
                      <a:pt x="117" y="19"/>
                      <a:pt x="129" y="82"/>
                      <a:pt x="109" y="144"/>
                    </a:cubicBezTo>
                    <a:cubicBezTo>
                      <a:pt x="98" y="175"/>
                      <a:pt x="72" y="200"/>
                      <a:pt x="51" y="223"/>
                    </a:cubicBezTo>
                    <a:cubicBezTo>
                      <a:pt x="30" y="246"/>
                      <a:pt x="13" y="268"/>
                      <a:pt x="6" y="286"/>
                    </a:cubicBezTo>
                    <a:cubicBezTo>
                      <a:pt x="0" y="302"/>
                      <a:pt x="3" y="292"/>
                      <a:pt x="16" y="271"/>
                    </a:cubicBezTo>
                    <a:cubicBezTo>
                      <a:pt x="29" y="250"/>
                      <a:pt x="61" y="224"/>
                      <a:pt x="90" y="191"/>
                    </a:cubicBezTo>
                    <a:cubicBezTo>
                      <a:pt x="122" y="158"/>
                      <a:pt x="130" y="108"/>
                      <a:pt x="130" y="72"/>
                    </a:cubicBezTo>
                    <a:cubicBezTo>
                      <a:pt x="131" y="34"/>
                      <a:pt x="126" y="7"/>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1" name="Freeform 234">
                <a:extLst>
                  <a:ext uri="{FF2B5EF4-FFF2-40B4-BE49-F238E27FC236}">
                    <a16:creationId xmlns:a16="http://schemas.microsoft.com/office/drawing/2014/main" id="{70AF7EA5-2A71-47CC-B650-6F2788C4806E}"/>
                  </a:ext>
                </a:extLst>
              </p:cNvPr>
              <p:cNvSpPr>
                <a:spLocks/>
              </p:cNvSpPr>
              <p:nvPr/>
            </p:nvSpPr>
            <p:spPr bwMode="gray">
              <a:xfrm>
                <a:off x="1350" y="3602"/>
                <a:ext cx="224" cy="200"/>
              </a:xfrm>
              <a:custGeom>
                <a:avLst/>
                <a:gdLst>
                  <a:gd name="T0" fmla="*/ 202 w 205"/>
                  <a:gd name="T1" fmla="*/ 1 h 182"/>
                  <a:gd name="T2" fmla="*/ 158 w 205"/>
                  <a:gd name="T3" fmla="*/ 14 h 182"/>
                  <a:gd name="T4" fmla="*/ 110 w 205"/>
                  <a:gd name="T5" fmla="*/ 77 h 182"/>
                  <a:gd name="T6" fmla="*/ 69 w 205"/>
                  <a:gd name="T7" fmla="*/ 146 h 182"/>
                  <a:gd name="T8" fmla="*/ 14 w 205"/>
                  <a:gd name="T9" fmla="*/ 176 h 182"/>
                  <a:gd name="T10" fmla="*/ 28 w 205"/>
                  <a:gd name="T11" fmla="*/ 173 h 182"/>
                  <a:gd name="T12" fmla="*/ 100 w 205"/>
                  <a:gd name="T13" fmla="*/ 118 h 182"/>
                  <a:gd name="T14" fmla="*/ 153 w 205"/>
                  <a:gd name="T15" fmla="*/ 30 h 182"/>
                  <a:gd name="T16" fmla="*/ 205 w 205"/>
                  <a:gd name="T17"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82">
                    <a:moveTo>
                      <a:pt x="202" y="1"/>
                    </a:moveTo>
                    <a:cubicBezTo>
                      <a:pt x="195" y="0"/>
                      <a:pt x="178" y="2"/>
                      <a:pt x="158" y="14"/>
                    </a:cubicBezTo>
                    <a:cubicBezTo>
                      <a:pt x="138" y="26"/>
                      <a:pt x="121" y="51"/>
                      <a:pt x="110" y="77"/>
                    </a:cubicBezTo>
                    <a:cubicBezTo>
                      <a:pt x="100" y="103"/>
                      <a:pt x="89" y="130"/>
                      <a:pt x="69" y="146"/>
                    </a:cubicBezTo>
                    <a:cubicBezTo>
                      <a:pt x="50" y="163"/>
                      <a:pt x="28" y="170"/>
                      <a:pt x="14" y="176"/>
                    </a:cubicBezTo>
                    <a:cubicBezTo>
                      <a:pt x="0" y="182"/>
                      <a:pt x="8" y="180"/>
                      <a:pt x="28" y="173"/>
                    </a:cubicBezTo>
                    <a:cubicBezTo>
                      <a:pt x="48" y="167"/>
                      <a:pt x="82" y="152"/>
                      <a:pt x="100" y="118"/>
                    </a:cubicBezTo>
                    <a:cubicBezTo>
                      <a:pt x="117" y="86"/>
                      <a:pt x="129" y="49"/>
                      <a:pt x="153" y="30"/>
                    </a:cubicBezTo>
                    <a:cubicBezTo>
                      <a:pt x="177" y="10"/>
                      <a:pt x="200" y="8"/>
                      <a:pt x="20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2" name="Freeform 235">
                <a:extLst>
                  <a:ext uri="{FF2B5EF4-FFF2-40B4-BE49-F238E27FC236}">
                    <a16:creationId xmlns:a16="http://schemas.microsoft.com/office/drawing/2014/main" id="{186EA7F4-DB43-4E74-AD22-976CCB16AFD9}"/>
                  </a:ext>
                </a:extLst>
              </p:cNvPr>
              <p:cNvSpPr>
                <a:spLocks/>
              </p:cNvSpPr>
              <p:nvPr/>
            </p:nvSpPr>
            <p:spPr bwMode="gray">
              <a:xfrm>
                <a:off x="1903" y="3614"/>
                <a:ext cx="92" cy="403"/>
              </a:xfrm>
              <a:custGeom>
                <a:avLst/>
                <a:gdLst>
                  <a:gd name="T0" fmla="*/ 77 w 84"/>
                  <a:gd name="T1" fmla="*/ 0 h 367"/>
                  <a:gd name="T2" fmla="*/ 51 w 84"/>
                  <a:gd name="T3" fmla="*/ 56 h 367"/>
                  <a:gd name="T4" fmla="*/ 18 w 84"/>
                  <a:gd name="T5" fmla="*/ 153 h 367"/>
                  <a:gd name="T6" fmla="*/ 17 w 84"/>
                  <a:gd name="T7" fmla="*/ 267 h 367"/>
                  <a:gd name="T8" fmla="*/ 14 w 84"/>
                  <a:gd name="T9" fmla="*/ 352 h 367"/>
                  <a:gd name="T10" fmla="*/ 24 w 84"/>
                  <a:gd name="T11" fmla="*/ 334 h 367"/>
                  <a:gd name="T12" fmla="*/ 15 w 84"/>
                  <a:gd name="T13" fmla="*/ 210 h 367"/>
                  <a:gd name="T14" fmla="*/ 57 w 84"/>
                  <a:gd name="T15" fmla="*/ 75 h 367"/>
                  <a:gd name="T16" fmla="*/ 84 w 84"/>
                  <a:gd name="T17" fmla="*/ 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7">
                    <a:moveTo>
                      <a:pt x="77" y="0"/>
                    </a:moveTo>
                    <a:cubicBezTo>
                      <a:pt x="69" y="5"/>
                      <a:pt x="57" y="27"/>
                      <a:pt x="51" y="56"/>
                    </a:cubicBezTo>
                    <a:cubicBezTo>
                      <a:pt x="47" y="85"/>
                      <a:pt x="32" y="116"/>
                      <a:pt x="18" y="153"/>
                    </a:cubicBezTo>
                    <a:cubicBezTo>
                      <a:pt x="3" y="190"/>
                      <a:pt x="7" y="233"/>
                      <a:pt x="17" y="267"/>
                    </a:cubicBezTo>
                    <a:cubicBezTo>
                      <a:pt x="26" y="300"/>
                      <a:pt x="27" y="333"/>
                      <a:pt x="14" y="352"/>
                    </a:cubicBezTo>
                    <a:cubicBezTo>
                      <a:pt x="0" y="367"/>
                      <a:pt x="14" y="362"/>
                      <a:pt x="24" y="334"/>
                    </a:cubicBezTo>
                    <a:cubicBezTo>
                      <a:pt x="36" y="304"/>
                      <a:pt x="17" y="258"/>
                      <a:pt x="15" y="210"/>
                    </a:cubicBezTo>
                    <a:cubicBezTo>
                      <a:pt x="15" y="161"/>
                      <a:pt x="47" y="116"/>
                      <a:pt x="57" y="75"/>
                    </a:cubicBezTo>
                    <a:cubicBezTo>
                      <a:pt x="64" y="33"/>
                      <a:pt x="78" y="6"/>
                      <a:pt x="8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3" name="Freeform 236">
                <a:extLst>
                  <a:ext uri="{FF2B5EF4-FFF2-40B4-BE49-F238E27FC236}">
                    <a16:creationId xmlns:a16="http://schemas.microsoft.com/office/drawing/2014/main" id="{FAF731E0-04B9-483B-B910-CC07820A61DE}"/>
                  </a:ext>
                </a:extLst>
              </p:cNvPr>
              <p:cNvSpPr>
                <a:spLocks/>
              </p:cNvSpPr>
              <p:nvPr/>
            </p:nvSpPr>
            <p:spPr bwMode="gray">
              <a:xfrm>
                <a:off x="1661" y="3437"/>
                <a:ext cx="245" cy="122"/>
              </a:xfrm>
              <a:custGeom>
                <a:avLst/>
                <a:gdLst>
                  <a:gd name="T0" fmla="*/ 222 w 224"/>
                  <a:gd name="T1" fmla="*/ 3 h 112"/>
                  <a:gd name="T2" fmla="*/ 114 w 224"/>
                  <a:gd name="T3" fmla="*/ 24 h 112"/>
                  <a:gd name="T4" fmla="*/ 60 w 224"/>
                  <a:gd name="T5" fmla="*/ 77 h 112"/>
                  <a:gd name="T6" fmla="*/ 13 w 224"/>
                  <a:gd name="T7" fmla="*/ 108 h 112"/>
                  <a:gd name="T8" fmla="*/ 27 w 224"/>
                  <a:gd name="T9" fmla="*/ 106 h 112"/>
                  <a:gd name="T10" fmla="*/ 90 w 224"/>
                  <a:gd name="T11" fmla="*/ 54 h 112"/>
                  <a:gd name="T12" fmla="*/ 172 w 224"/>
                  <a:gd name="T13" fmla="*/ 15 h 112"/>
                  <a:gd name="T14" fmla="*/ 224 w 224"/>
                  <a:gd name="T15" fmla="*/ 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12">
                    <a:moveTo>
                      <a:pt x="222" y="3"/>
                    </a:moveTo>
                    <a:cubicBezTo>
                      <a:pt x="210" y="2"/>
                      <a:pt x="163" y="0"/>
                      <a:pt x="114" y="24"/>
                    </a:cubicBezTo>
                    <a:cubicBezTo>
                      <a:pt x="91" y="38"/>
                      <a:pt x="76" y="60"/>
                      <a:pt x="60" y="77"/>
                    </a:cubicBezTo>
                    <a:cubicBezTo>
                      <a:pt x="45" y="94"/>
                      <a:pt x="27" y="105"/>
                      <a:pt x="13" y="108"/>
                    </a:cubicBezTo>
                    <a:cubicBezTo>
                      <a:pt x="0" y="110"/>
                      <a:pt x="8" y="112"/>
                      <a:pt x="27" y="106"/>
                    </a:cubicBezTo>
                    <a:cubicBezTo>
                      <a:pt x="46" y="100"/>
                      <a:pt x="68" y="78"/>
                      <a:pt x="90" y="54"/>
                    </a:cubicBezTo>
                    <a:cubicBezTo>
                      <a:pt x="111" y="28"/>
                      <a:pt x="145" y="19"/>
                      <a:pt x="172" y="15"/>
                    </a:cubicBezTo>
                    <a:cubicBezTo>
                      <a:pt x="199" y="11"/>
                      <a:pt x="220" y="9"/>
                      <a:pt x="22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4" name="Freeform 237">
                <a:extLst>
                  <a:ext uri="{FF2B5EF4-FFF2-40B4-BE49-F238E27FC236}">
                    <a16:creationId xmlns:a16="http://schemas.microsoft.com/office/drawing/2014/main" id="{BAFD98B0-C8C9-48F7-8064-239BBB6D70E4}"/>
                  </a:ext>
                </a:extLst>
              </p:cNvPr>
              <p:cNvSpPr>
                <a:spLocks/>
              </p:cNvSpPr>
              <p:nvPr/>
            </p:nvSpPr>
            <p:spPr bwMode="gray">
              <a:xfrm>
                <a:off x="1993" y="3602"/>
                <a:ext cx="64" cy="421"/>
              </a:xfrm>
              <a:custGeom>
                <a:avLst/>
                <a:gdLst>
                  <a:gd name="T0" fmla="*/ 33 w 59"/>
                  <a:gd name="T1" fmla="*/ 0 h 384"/>
                  <a:gd name="T2" fmla="*/ 6 w 59"/>
                  <a:gd name="T3" fmla="*/ 59 h 384"/>
                  <a:gd name="T4" fmla="*/ 18 w 59"/>
                  <a:gd name="T5" fmla="*/ 170 h 384"/>
                  <a:gd name="T6" fmla="*/ 47 w 59"/>
                  <a:gd name="T7" fmla="*/ 279 h 384"/>
                  <a:gd name="T8" fmla="*/ 15 w 59"/>
                  <a:gd name="T9" fmla="*/ 363 h 384"/>
                  <a:gd name="T10" fmla="*/ 21 w 59"/>
                  <a:gd name="T11" fmla="*/ 344 h 384"/>
                  <a:gd name="T12" fmla="*/ 46 w 59"/>
                  <a:gd name="T13" fmla="*/ 294 h 384"/>
                  <a:gd name="T14" fmla="*/ 49 w 59"/>
                  <a:gd name="T15" fmla="*/ 222 h 384"/>
                  <a:gd name="T16" fmla="*/ 20 w 59"/>
                  <a:gd name="T17" fmla="*/ 149 h 384"/>
                  <a:gd name="T18" fmla="*/ 13 w 59"/>
                  <a:gd name="T19" fmla="*/ 79 h 384"/>
                  <a:gd name="T20" fmla="*/ 40 w 59"/>
                  <a:gd name="T21" fmla="*/ 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84">
                    <a:moveTo>
                      <a:pt x="33" y="0"/>
                    </a:moveTo>
                    <a:cubicBezTo>
                      <a:pt x="26" y="7"/>
                      <a:pt x="12" y="28"/>
                      <a:pt x="6" y="59"/>
                    </a:cubicBezTo>
                    <a:cubicBezTo>
                      <a:pt x="0" y="90"/>
                      <a:pt x="3" y="131"/>
                      <a:pt x="18" y="170"/>
                    </a:cubicBezTo>
                    <a:cubicBezTo>
                      <a:pt x="33" y="207"/>
                      <a:pt x="58" y="243"/>
                      <a:pt x="47" y="279"/>
                    </a:cubicBezTo>
                    <a:cubicBezTo>
                      <a:pt x="34" y="312"/>
                      <a:pt x="12" y="340"/>
                      <a:pt x="15" y="363"/>
                    </a:cubicBezTo>
                    <a:cubicBezTo>
                      <a:pt x="19" y="384"/>
                      <a:pt x="14" y="371"/>
                      <a:pt x="21" y="344"/>
                    </a:cubicBezTo>
                    <a:cubicBezTo>
                      <a:pt x="24" y="330"/>
                      <a:pt x="36" y="314"/>
                      <a:pt x="46" y="294"/>
                    </a:cubicBezTo>
                    <a:cubicBezTo>
                      <a:pt x="59" y="274"/>
                      <a:pt x="58" y="246"/>
                      <a:pt x="49" y="222"/>
                    </a:cubicBezTo>
                    <a:cubicBezTo>
                      <a:pt x="40" y="197"/>
                      <a:pt x="27" y="174"/>
                      <a:pt x="20" y="149"/>
                    </a:cubicBezTo>
                    <a:cubicBezTo>
                      <a:pt x="14" y="125"/>
                      <a:pt x="12" y="100"/>
                      <a:pt x="13" y="79"/>
                    </a:cubicBezTo>
                    <a:cubicBezTo>
                      <a:pt x="17" y="35"/>
                      <a:pt x="36" y="7"/>
                      <a:pt x="4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5" name="Freeform 238">
                <a:extLst>
                  <a:ext uri="{FF2B5EF4-FFF2-40B4-BE49-F238E27FC236}">
                    <a16:creationId xmlns:a16="http://schemas.microsoft.com/office/drawing/2014/main" id="{75F10A16-465E-4F7B-8881-9A46A95A9C84}"/>
                  </a:ext>
                </a:extLst>
              </p:cNvPr>
              <p:cNvSpPr>
                <a:spLocks/>
              </p:cNvSpPr>
              <p:nvPr/>
            </p:nvSpPr>
            <p:spPr bwMode="gray">
              <a:xfrm>
                <a:off x="2152" y="3616"/>
                <a:ext cx="95" cy="428"/>
              </a:xfrm>
              <a:custGeom>
                <a:avLst/>
                <a:gdLst>
                  <a:gd name="T0" fmla="*/ 20 w 87"/>
                  <a:gd name="T1" fmla="*/ 6 h 391"/>
                  <a:gd name="T2" fmla="*/ 56 w 87"/>
                  <a:gd name="T3" fmla="*/ 172 h 391"/>
                  <a:gd name="T4" fmla="*/ 22 w 87"/>
                  <a:gd name="T5" fmla="*/ 284 h 391"/>
                  <a:gd name="T6" fmla="*/ 11 w 87"/>
                  <a:gd name="T7" fmla="*/ 373 h 391"/>
                  <a:gd name="T8" fmla="*/ 8 w 87"/>
                  <a:gd name="T9" fmla="*/ 353 h 391"/>
                  <a:gd name="T10" fmla="*/ 53 w 87"/>
                  <a:gd name="T11" fmla="*/ 232 h 391"/>
                  <a:gd name="T12" fmla="*/ 25 w 87"/>
                  <a:gd name="T13" fmla="*/ 0 h 391"/>
                </a:gdLst>
                <a:ahLst/>
                <a:cxnLst>
                  <a:cxn ang="0">
                    <a:pos x="T0" y="T1"/>
                  </a:cxn>
                  <a:cxn ang="0">
                    <a:pos x="T2" y="T3"/>
                  </a:cxn>
                  <a:cxn ang="0">
                    <a:pos x="T4" y="T5"/>
                  </a:cxn>
                  <a:cxn ang="0">
                    <a:pos x="T6" y="T7"/>
                  </a:cxn>
                  <a:cxn ang="0">
                    <a:pos x="T8" y="T9"/>
                  </a:cxn>
                  <a:cxn ang="0">
                    <a:pos x="T10" y="T11"/>
                  </a:cxn>
                  <a:cxn ang="0">
                    <a:pos x="T12" y="T13"/>
                  </a:cxn>
                </a:cxnLst>
                <a:rect l="0" t="0" r="r" b="b"/>
                <a:pathLst>
                  <a:path w="87" h="391">
                    <a:moveTo>
                      <a:pt x="20" y="6"/>
                    </a:moveTo>
                    <a:cubicBezTo>
                      <a:pt x="31" y="22"/>
                      <a:pt x="58" y="91"/>
                      <a:pt x="56" y="172"/>
                    </a:cubicBezTo>
                    <a:cubicBezTo>
                      <a:pt x="58" y="213"/>
                      <a:pt x="38" y="249"/>
                      <a:pt x="22" y="284"/>
                    </a:cubicBezTo>
                    <a:cubicBezTo>
                      <a:pt x="5" y="317"/>
                      <a:pt x="0" y="353"/>
                      <a:pt x="11" y="373"/>
                    </a:cubicBezTo>
                    <a:cubicBezTo>
                      <a:pt x="22" y="391"/>
                      <a:pt x="12" y="382"/>
                      <a:pt x="8" y="353"/>
                    </a:cubicBezTo>
                    <a:cubicBezTo>
                      <a:pt x="4" y="322"/>
                      <a:pt x="31" y="280"/>
                      <a:pt x="53" y="232"/>
                    </a:cubicBezTo>
                    <a:cubicBezTo>
                      <a:pt x="87" y="128"/>
                      <a:pt x="37" y="1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6" name="Freeform 239">
                <a:extLst>
                  <a:ext uri="{FF2B5EF4-FFF2-40B4-BE49-F238E27FC236}">
                    <a16:creationId xmlns:a16="http://schemas.microsoft.com/office/drawing/2014/main" id="{39BC8E65-9E9A-4650-B3E8-44F1D9A84BC1}"/>
                  </a:ext>
                </a:extLst>
              </p:cNvPr>
              <p:cNvSpPr>
                <a:spLocks/>
              </p:cNvSpPr>
              <p:nvPr/>
            </p:nvSpPr>
            <p:spPr bwMode="gray">
              <a:xfrm>
                <a:off x="2080" y="3557"/>
                <a:ext cx="345" cy="527"/>
              </a:xfrm>
              <a:custGeom>
                <a:avLst/>
                <a:gdLst>
                  <a:gd name="T0" fmla="*/ 60 w 315"/>
                  <a:gd name="T1" fmla="*/ 0 h 480"/>
                  <a:gd name="T2" fmla="*/ 10 w 315"/>
                  <a:gd name="T3" fmla="*/ 85 h 480"/>
                  <a:gd name="T4" fmla="*/ 14 w 315"/>
                  <a:gd name="T5" fmla="*/ 166 h 480"/>
                  <a:gd name="T6" fmla="*/ 82 w 315"/>
                  <a:gd name="T7" fmla="*/ 227 h 480"/>
                  <a:gd name="T8" fmla="*/ 164 w 315"/>
                  <a:gd name="T9" fmla="*/ 269 h 480"/>
                  <a:gd name="T10" fmla="*/ 226 w 315"/>
                  <a:gd name="T11" fmla="*/ 331 h 480"/>
                  <a:gd name="T12" fmla="*/ 304 w 315"/>
                  <a:gd name="T13" fmla="*/ 446 h 480"/>
                  <a:gd name="T14" fmla="*/ 292 w 315"/>
                  <a:gd name="T15" fmla="*/ 416 h 480"/>
                  <a:gd name="T16" fmla="*/ 243 w 315"/>
                  <a:gd name="T17" fmla="*/ 344 h 480"/>
                  <a:gd name="T18" fmla="*/ 167 w 315"/>
                  <a:gd name="T19" fmla="*/ 262 h 480"/>
                  <a:gd name="T20" fmla="*/ 62 w 315"/>
                  <a:gd name="T21" fmla="*/ 205 h 480"/>
                  <a:gd name="T22" fmla="*/ 13 w 315"/>
                  <a:gd name="T23" fmla="*/ 114 h 480"/>
                  <a:gd name="T24" fmla="*/ 46 w 315"/>
                  <a:gd name="T25" fmla="*/ 39 h 480"/>
                  <a:gd name="T26" fmla="*/ 68 w 315"/>
                  <a:gd name="T27"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480">
                    <a:moveTo>
                      <a:pt x="60" y="0"/>
                    </a:moveTo>
                    <a:cubicBezTo>
                      <a:pt x="54" y="15"/>
                      <a:pt x="30" y="39"/>
                      <a:pt x="10" y="85"/>
                    </a:cubicBezTo>
                    <a:cubicBezTo>
                      <a:pt x="1" y="108"/>
                      <a:pt x="0" y="139"/>
                      <a:pt x="14" y="166"/>
                    </a:cubicBezTo>
                    <a:cubicBezTo>
                      <a:pt x="28" y="194"/>
                      <a:pt x="55" y="213"/>
                      <a:pt x="82" y="227"/>
                    </a:cubicBezTo>
                    <a:cubicBezTo>
                      <a:pt x="109" y="242"/>
                      <a:pt x="139" y="253"/>
                      <a:pt x="164" y="269"/>
                    </a:cubicBezTo>
                    <a:cubicBezTo>
                      <a:pt x="190" y="284"/>
                      <a:pt x="207" y="309"/>
                      <a:pt x="226" y="331"/>
                    </a:cubicBezTo>
                    <a:cubicBezTo>
                      <a:pt x="261" y="374"/>
                      <a:pt x="292" y="414"/>
                      <a:pt x="304" y="446"/>
                    </a:cubicBezTo>
                    <a:cubicBezTo>
                      <a:pt x="310" y="480"/>
                      <a:pt x="315" y="457"/>
                      <a:pt x="292" y="416"/>
                    </a:cubicBezTo>
                    <a:cubicBezTo>
                      <a:pt x="281" y="396"/>
                      <a:pt x="264" y="371"/>
                      <a:pt x="243" y="344"/>
                    </a:cubicBezTo>
                    <a:cubicBezTo>
                      <a:pt x="221" y="318"/>
                      <a:pt x="202" y="283"/>
                      <a:pt x="167" y="262"/>
                    </a:cubicBezTo>
                    <a:cubicBezTo>
                      <a:pt x="133" y="241"/>
                      <a:pt x="94" y="227"/>
                      <a:pt x="62" y="205"/>
                    </a:cubicBezTo>
                    <a:cubicBezTo>
                      <a:pt x="29" y="184"/>
                      <a:pt x="9" y="148"/>
                      <a:pt x="13" y="114"/>
                    </a:cubicBezTo>
                    <a:cubicBezTo>
                      <a:pt x="15" y="81"/>
                      <a:pt x="34" y="57"/>
                      <a:pt x="46" y="39"/>
                    </a:cubicBezTo>
                    <a:cubicBezTo>
                      <a:pt x="59" y="21"/>
                      <a:pt x="64" y="6"/>
                      <a:pt x="6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7" name="Freeform 240">
                <a:extLst>
                  <a:ext uri="{FF2B5EF4-FFF2-40B4-BE49-F238E27FC236}">
                    <a16:creationId xmlns:a16="http://schemas.microsoft.com/office/drawing/2014/main" id="{2873B806-F0F6-4961-8D0F-00F985A0E1C7}"/>
                  </a:ext>
                </a:extLst>
              </p:cNvPr>
              <p:cNvSpPr>
                <a:spLocks/>
              </p:cNvSpPr>
              <p:nvPr/>
            </p:nvSpPr>
            <p:spPr bwMode="gray">
              <a:xfrm>
                <a:off x="2285" y="3483"/>
                <a:ext cx="228" cy="534"/>
              </a:xfrm>
              <a:custGeom>
                <a:avLst/>
                <a:gdLst>
                  <a:gd name="T0" fmla="*/ 15 w 208"/>
                  <a:gd name="T1" fmla="*/ 3 h 487"/>
                  <a:gd name="T2" fmla="*/ 33 w 208"/>
                  <a:gd name="T3" fmla="*/ 91 h 487"/>
                  <a:gd name="T4" fmla="*/ 32 w 208"/>
                  <a:gd name="T5" fmla="*/ 159 h 487"/>
                  <a:gd name="T6" fmla="*/ 5 w 208"/>
                  <a:gd name="T7" fmla="*/ 238 h 487"/>
                  <a:gd name="T8" fmla="*/ 48 w 208"/>
                  <a:gd name="T9" fmla="*/ 313 h 487"/>
                  <a:gd name="T10" fmla="*/ 117 w 208"/>
                  <a:gd name="T11" fmla="*/ 357 h 487"/>
                  <a:gd name="T12" fmla="*/ 198 w 208"/>
                  <a:gd name="T13" fmla="*/ 457 h 487"/>
                  <a:gd name="T14" fmla="*/ 187 w 208"/>
                  <a:gd name="T15" fmla="*/ 429 h 487"/>
                  <a:gd name="T16" fmla="*/ 51 w 208"/>
                  <a:gd name="T17" fmla="*/ 306 h 487"/>
                  <a:gd name="T18" fmla="*/ 17 w 208"/>
                  <a:gd name="T19" fmla="*/ 266 h 487"/>
                  <a:gd name="T20" fmla="*/ 20 w 208"/>
                  <a:gd name="T21" fmla="*/ 214 h 487"/>
                  <a:gd name="T22" fmla="*/ 45 w 208"/>
                  <a:gd name="T23" fmla="*/ 115 h 487"/>
                  <a:gd name="T24" fmla="*/ 29 w 208"/>
                  <a:gd name="T25" fmla="*/ 38 h 487"/>
                  <a:gd name="T26" fmla="*/ 23 w 208"/>
                  <a:gd name="T2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487">
                    <a:moveTo>
                      <a:pt x="15" y="3"/>
                    </a:moveTo>
                    <a:cubicBezTo>
                      <a:pt x="14" y="17"/>
                      <a:pt x="23" y="50"/>
                      <a:pt x="33" y="91"/>
                    </a:cubicBezTo>
                    <a:cubicBezTo>
                      <a:pt x="37" y="112"/>
                      <a:pt x="38" y="136"/>
                      <a:pt x="32" y="159"/>
                    </a:cubicBezTo>
                    <a:cubicBezTo>
                      <a:pt x="25" y="183"/>
                      <a:pt x="9" y="207"/>
                      <a:pt x="5" y="238"/>
                    </a:cubicBezTo>
                    <a:cubicBezTo>
                      <a:pt x="0" y="270"/>
                      <a:pt x="24" y="298"/>
                      <a:pt x="48" y="313"/>
                    </a:cubicBezTo>
                    <a:cubicBezTo>
                      <a:pt x="72" y="329"/>
                      <a:pt x="97" y="340"/>
                      <a:pt x="117" y="357"/>
                    </a:cubicBezTo>
                    <a:cubicBezTo>
                      <a:pt x="157" y="390"/>
                      <a:pt x="188" y="426"/>
                      <a:pt x="198" y="457"/>
                    </a:cubicBezTo>
                    <a:cubicBezTo>
                      <a:pt x="204" y="487"/>
                      <a:pt x="208" y="467"/>
                      <a:pt x="187" y="429"/>
                    </a:cubicBezTo>
                    <a:cubicBezTo>
                      <a:pt x="166" y="391"/>
                      <a:pt x="115" y="341"/>
                      <a:pt x="51" y="306"/>
                    </a:cubicBezTo>
                    <a:cubicBezTo>
                      <a:pt x="37" y="296"/>
                      <a:pt x="23" y="283"/>
                      <a:pt x="17" y="266"/>
                    </a:cubicBezTo>
                    <a:cubicBezTo>
                      <a:pt x="10" y="249"/>
                      <a:pt x="14" y="230"/>
                      <a:pt x="20" y="214"/>
                    </a:cubicBezTo>
                    <a:cubicBezTo>
                      <a:pt x="35" y="181"/>
                      <a:pt x="50" y="147"/>
                      <a:pt x="45" y="115"/>
                    </a:cubicBezTo>
                    <a:cubicBezTo>
                      <a:pt x="43" y="84"/>
                      <a:pt x="34" y="58"/>
                      <a:pt x="29" y="38"/>
                    </a:cubicBezTo>
                    <a:cubicBezTo>
                      <a:pt x="24" y="18"/>
                      <a:pt x="23" y="5"/>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8" name="Freeform 241">
                <a:extLst>
                  <a:ext uri="{FF2B5EF4-FFF2-40B4-BE49-F238E27FC236}">
                    <a16:creationId xmlns:a16="http://schemas.microsoft.com/office/drawing/2014/main" id="{06FD0F19-6A1D-4792-92B0-E82ADCC1457F}"/>
                  </a:ext>
                </a:extLst>
              </p:cNvPr>
              <p:cNvSpPr>
                <a:spLocks/>
              </p:cNvSpPr>
              <p:nvPr/>
            </p:nvSpPr>
            <p:spPr bwMode="gray">
              <a:xfrm>
                <a:off x="2318" y="3499"/>
                <a:ext cx="288" cy="592"/>
              </a:xfrm>
              <a:custGeom>
                <a:avLst/>
                <a:gdLst>
                  <a:gd name="T0" fmla="*/ 256 w 263"/>
                  <a:gd name="T1" fmla="*/ 0 h 540"/>
                  <a:gd name="T2" fmla="*/ 219 w 263"/>
                  <a:gd name="T3" fmla="*/ 24 h 540"/>
                  <a:gd name="T4" fmla="*/ 144 w 263"/>
                  <a:gd name="T5" fmla="*/ 40 h 540"/>
                  <a:gd name="T6" fmla="*/ 107 w 263"/>
                  <a:gd name="T7" fmla="*/ 75 h 540"/>
                  <a:gd name="T8" fmla="*/ 116 w 263"/>
                  <a:gd name="T9" fmla="*/ 129 h 540"/>
                  <a:gd name="T10" fmla="*/ 191 w 263"/>
                  <a:gd name="T11" fmla="*/ 213 h 540"/>
                  <a:gd name="T12" fmla="*/ 228 w 263"/>
                  <a:gd name="T13" fmla="*/ 309 h 540"/>
                  <a:gd name="T14" fmla="*/ 153 w 263"/>
                  <a:gd name="T15" fmla="*/ 389 h 540"/>
                  <a:gd name="T16" fmla="*/ 25 w 263"/>
                  <a:gd name="T17" fmla="*/ 509 h 540"/>
                  <a:gd name="T18" fmla="*/ 55 w 263"/>
                  <a:gd name="T19" fmla="*/ 482 h 540"/>
                  <a:gd name="T20" fmla="*/ 137 w 263"/>
                  <a:gd name="T21" fmla="*/ 411 h 540"/>
                  <a:gd name="T22" fmla="*/ 235 w 263"/>
                  <a:gd name="T23" fmla="*/ 311 h 540"/>
                  <a:gd name="T24" fmla="*/ 121 w 263"/>
                  <a:gd name="T25" fmla="*/ 68 h 540"/>
                  <a:gd name="T26" fmla="*/ 217 w 263"/>
                  <a:gd name="T27" fmla="*/ 34 h 540"/>
                  <a:gd name="T28" fmla="*/ 263 w 263"/>
                  <a:gd name="T29" fmla="*/ 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540">
                    <a:moveTo>
                      <a:pt x="256" y="0"/>
                    </a:moveTo>
                    <a:cubicBezTo>
                      <a:pt x="249" y="6"/>
                      <a:pt x="238" y="18"/>
                      <a:pt x="219" y="24"/>
                    </a:cubicBezTo>
                    <a:cubicBezTo>
                      <a:pt x="201" y="30"/>
                      <a:pt x="173" y="26"/>
                      <a:pt x="144" y="40"/>
                    </a:cubicBezTo>
                    <a:cubicBezTo>
                      <a:pt x="130" y="46"/>
                      <a:pt x="114" y="56"/>
                      <a:pt x="107" y="75"/>
                    </a:cubicBezTo>
                    <a:cubicBezTo>
                      <a:pt x="100" y="93"/>
                      <a:pt x="107" y="113"/>
                      <a:pt x="116" y="129"/>
                    </a:cubicBezTo>
                    <a:cubicBezTo>
                      <a:pt x="134" y="163"/>
                      <a:pt x="167" y="184"/>
                      <a:pt x="191" y="213"/>
                    </a:cubicBezTo>
                    <a:cubicBezTo>
                      <a:pt x="214" y="240"/>
                      <a:pt x="242" y="276"/>
                      <a:pt x="228" y="309"/>
                    </a:cubicBezTo>
                    <a:cubicBezTo>
                      <a:pt x="209" y="340"/>
                      <a:pt x="178" y="365"/>
                      <a:pt x="153" y="389"/>
                    </a:cubicBezTo>
                    <a:cubicBezTo>
                      <a:pt x="100" y="437"/>
                      <a:pt x="53" y="477"/>
                      <a:pt x="25" y="509"/>
                    </a:cubicBezTo>
                    <a:cubicBezTo>
                      <a:pt x="0" y="540"/>
                      <a:pt x="12" y="520"/>
                      <a:pt x="55" y="482"/>
                    </a:cubicBezTo>
                    <a:cubicBezTo>
                      <a:pt x="76" y="463"/>
                      <a:pt x="104" y="439"/>
                      <a:pt x="137" y="411"/>
                    </a:cubicBezTo>
                    <a:cubicBezTo>
                      <a:pt x="168" y="382"/>
                      <a:pt x="207" y="354"/>
                      <a:pt x="235" y="311"/>
                    </a:cubicBezTo>
                    <a:cubicBezTo>
                      <a:pt x="257" y="200"/>
                      <a:pt x="84" y="157"/>
                      <a:pt x="121" y="68"/>
                    </a:cubicBezTo>
                    <a:cubicBezTo>
                      <a:pt x="149" y="36"/>
                      <a:pt x="190" y="40"/>
                      <a:pt x="217" y="34"/>
                    </a:cubicBezTo>
                    <a:cubicBezTo>
                      <a:pt x="246" y="26"/>
                      <a:pt x="257" y="7"/>
                      <a:pt x="26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89" name="Freeform 242">
                <a:extLst>
                  <a:ext uri="{FF2B5EF4-FFF2-40B4-BE49-F238E27FC236}">
                    <a16:creationId xmlns:a16="http://schemas.microsoft.com/office/drawing/2014/main" id="{F608C199-747A-46E2-BB6E-464B75A88879}"/>
                  </a:ext>
                </a:extLst>
              </p:cNvPr>
              <p:cNvSpPr>
                <a:spLocks/>
              </p:cNvSpPr>
              <p:nvPr/>
            </p:nvSpPr>
            <p:spPr bwMode="gray">
              <a:xfrm>
                <a:off x="2230" y="3695"/>
                <a:ext cx="270" cy="373"/>
              </a:xfrm>
              <a:custGeom>
                <a:avLst/>
                <a:gdLst>
                  <a:gd name="T0" fmla="*/ 242 w 246"/>
                  <a:gd name="T1" fmla="*/ 0 h 340"/>
                  <a:gd name="T2" fmla="*/ 195 w 246"/>
                  <a:gd name="T3" fmla="*/ 51 h 340"/>
                  <a:gd name="T4" fmla="*/ 189 w 246"/>
                  <a:gd name="T5" fmla="*/ 107 h 340"/>
                  <a:gd name="T6" fmla="*/ 165 w 246"/>
                  <a:gd name="T7" fmla="*/ 161 h 340"/>
                  <a:gd name="T8" fmla="*/ 69 w 246"/>
                  <a:gd name="T9" fmla="*/ 244 h 340"/>
                  <a:gd name="T10" fmla="*/ 5 w 246"/>
                  <a:gd name="T11" fmla="*/ 318 h 340"/>
                  <a:gd name="T12" fmla="*/ 17 w 246"/>
                  <a:gd name="T13" fmla="*/ 299 h 340"/>
                  <a:gd name="T14" fmla="*/ 123 w 246"/>
                  <a:gd name="T15" fmla="*/ 210 h 340"/>
                  <a:gd name="T16" fmla="*/ 181 w 246"/>
                  <a:gd name="T17" fmla="*/ 148 h 340"/>
                  <a:gd name="T18" fmla="*/ 198 w 246"/>
                  <a:gd name="T19" fmla="*/ 72 h 340"/>
                  <a:gd name="T20" fmla="*/ 246 w 246"/>
                  <a:gd name="T21"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40">
                    <a:moveTo>
                      <a:pt x="242" y="0"/>
                    </a:moveTo>
                    <a:cubicBezTo>
                      <a:pt x="234" y="5"/>
                      <a:pt x="207" y="17"/>
                      <a:pt x="195" y="51"/>
                    </a:cubicBezTo>
                    <a:cubicBezTo>
                      <a:pt x="190" y="68"/>
                      <a:pt x="191" y="88"/>
                      <a:pt x="189" y="107"/>
                    </a:cubicBezTo>
                    <a:cubicBezTo>
                      <a:pt x="187" y="126"/>
                      <a:pt x="178" y="145"/>
                      <a:pt x="165" y="161"/>
                    </a:cubicBezTo>
                    <a:cubicBezTo>
                      <a:pt x="141" y="196"/>
                      <a:pt x="100" y="219"/>
                      <a:pt x="69" y="244"/>
                    </a:cubicBezTo>
                    <a:cubicBezTo>
                      <a:pt x="37" y="267"/>
                      <a:pt x="12" y="295"/>
                      <a:pt x="5" y="318"/>
                    </a:cubicBezTo>
                    <a:cubicBezTo>
                      <a:pt x="0" y="340"/>
                      <a:pt x="0" y="326"/>
                      <a:pt x="17" y="299"/>
                    </a:cubicBezTo>
                    <a:cubicBezTo>
                      <a:pt x="34" y="271"/>
                      <a:pt x="78" y="242"/>
                      <a:pt x="123" y="210"/>
                    </a:cubicBezTo>
                    <a:cubicBezTo>
                      <a:pt x="146" y="194"/>
                      <a:pt x="166" y="172"/>
                      <a:pt x="181" y="148"/>
                    </a:cubicBezTo>
                    <a:cubicBezTo>
                      <a:pt x="198" y="124"/>
                      <a:pt x="196" y="95"/>
                      <a:pt x="198" y="72"/>
                    </a:cubicBezTo>
                    <a:cubicBezTo>
                      <a:pt x="201" y="23"/>
                      <a:pt x="242" y="7"/>
                      <a:pt x="2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0" name="Freeform 243">
                <a:extLst>
                  <a:ext uri="{FF2B5EF4-FFF2-40B4-BE49-F238E27FC236}">
                    <a16:creationId xmlns:a16="http://schemas.microsoft.com/office/drawing/2014/main" id="{0E8E4CEF-D3C5-48D1-BD02-BE82A15A64E5}"/>
                  </a:ext>
                </a:extLst>
              </p:cNvPr>
              <p:cNvSpPr>
                <a:spLocks/>
              </p:cNvSpPr>
              <p:nvPr/>
            </p:nvSpPr>
            <p:spPr bwMode="gray">
              <a:xfrm>
                <a:off x="2485" y="3556"/>
                <a:ext cx="160" cy="490"/>
              </a:xfrm>
              <a:custGeom>
                <a:avLst/>
                <a:gdLst>
                  <a:gd name="T0" fmla="*/ 0 w 146"/>
                  <a:gd name="T1" fmla="*/ 6 h 447"/>
                  <a:gd name="T2" fmla="*/ 65 w 146"/>
                  <a:gd name="T3" fmla="*/ 65 h 447"/>
                  <a:gd name="T4" fmla="*/ 127 w 146"/>
                  <a:gd name="T5" fmla="*/ 191 h 447"/>
                  <a:gd name="T6" fmla="*/ 106 w 146"/>
                  <a:gd name="T7" fmla="*/ 268 h 447"/>
                  <a:gd name="T8" fmla="*/ 71 w 146"/>
                  <a:gd name="T9" fmla="*/ 340 h 447"/>
                  <a:gd name="T10" fmla="*/ 129 w 146"/>
                  <a:gd name="T11" fmla="*/ 442 h 447"/>
                  <a:gd name="T12" fmla="*/ 141 w 146"/>
                  <a:gd name="T13" fmla="*/ 445 h 447"/>
                  <a:gd name="T14" fmla="*/ 106 w 146"/>
                  <a:gd name="T15" fmla="*/ 426 h 447"/>
                  <a:gd name="T16" fmla="*/ 75 w 146"/>
                  <a:gd name="T17" fmla="*/ 360 h 447"/>
                  <a:gd name="T18" fmla="*/ 113 w 146"/>
                  <a:gd name="T19" fmla="*/ 270 h 447"/>
                  <a:gd name="T20" fmla="*/ 133 w 146"/>
                  <a:gd name="T21" fmla="*/ 166 h 447"/>
                  <a:gd name="T22" fmla="*/ 89 w 146"/>
                  <a:gd name="T23" fmla="*/ 76 h 447"/>
                  <a:gd name="T24" fmla="*/ 30 w 146"/>
                  <a:gd name="T25" fmla="*/ 27 h 447"/>
                  <a:gd name="T26" fmla="*/ 6 w 146"/>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447">
                    <a:moveTo>
                      <a:pt x="0" y="6"/>
                    </a:moveTo>
                    <a:cubicBezTo>
                      <a:pt x="4" y="20"/>
                      <a:pt x="33" y="40"/>
                      <a:pt x="65" y="65"/>
                    </a:cubicBezTo>
                    <a:cubicBezTo>
                      <a:pt x="92" y="92"/>
                      <a:pt x="127" y="139"/>
                      <a:pt x="127" y="191"/>
                    </a:cubicBezTo>
                    <a:cubicBezTo>
                      <a:pt x="127" y="218"/>
                      <a:pt x="120" y="245"/>
                      <a:pt x="106" y="268"/>
                    </a:cubicBezTo>
                    <a:cubicBezTo>
                      <a:pt x="92" y="291"/>
                      <a:pt x="74" y="313"/>
                      <a:pt x="71" y="340"/>
                    </a:cubicBezTo>
                    <a:cubicBezTo>
                      <a:pt x="63" y="395"/>
                      <a:pt x="101" y="435"/>
                      <a:pt x="129" y="442"/>
                    </a:cubicBezTo>
                    <a:cubicBezTo>
                      <a:pt x="143" y="446"/>
                      <a:pt x="146" y="447"/>
                      <a:pt x="141" y="445"/>
                    </a:cubicBezTo>
                    <a:cubicBezTo>
                      <a:pt x="136" y="443"/>
                      <a:pt x="121" y="440"/>
                      <a:pt x="106" y="426"/>
                    </a:cubicBezTo>
                    <a:cubicBezTo>
                      <a:pt x="91" y="414"/>
                      <a:pt x="77" y="390"/>
                      <a:pt x="75" y="360"/>
                    </a:cubicBezTo>
                    <a:cubicBezTo>
                      <a:pt x="72" y="329"/>
                      <a:pt x="93" y="300"/>
                      <a:pt x="113" y="270"/>
                    </a:cubicBezTo>
                    <a:cubicBezTo>
                      <a:pt x="132" y="240"/>
                      <a:pt x="139" y="201"/>
                      <a:pt x="133" y="166"/>
                    </a:cubicBezTo>
                    <a:cubicBezTo>
                      <a:pt x="128" y="129"/>
                      <a:pt x="106" y="101"/>
                      <a:pt x="89" y="76"/>
                    </a:cubicBezTo>
                    <a:cubicBezTo>
                      <a:pt x="69" y="52"/>
                      <a:pt x="45" y="39"/>
                      <a:pt x="30" y="27"/>
                    </a:cubicBezTo>
                    <a:cubicBezTo>
                      <a:pt x="15" y="15"/>
                      <a:pt x="8" y="4"/>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1" name="Freeform 244">
                <a:extLst>
                  <a:ext uri="{FF2B5EF4-FFF2-40B4-BE49-F238E27FC236}">
                    <a16:creationId xmlns:a16="http://schemas.microsoft.com/office/drawing/2014/main" id="{84C7E317-56BF-4E78-81AA-E2D2CBC7AD91}"/>
                  </a:ext>
                </a:extLst>
              </p:cNvPr>
              <p:cNvSpPr>
                <a:spLocks/>
              </p:cNvSpPr>
              <p:nvPr/>
            </p:nvSpPr>
            <p:spPr bwMode="gray">
              <a:xfrm>
                <a:off x="2639" y="3544"/>
                <a:ext cx="163" cy="537"/>
              </a:xfrm>
              <a:custGeom>
                <a:avLst/>
                <a:gdLst>
                  <a:gd name="T0" fmla="*/ 2 w 149"/>
                  <a:gd name="T1" fmla="*/ 10 h 490"/>
                  <a:gd name="T2" fmla="*/ 76 w 149"/>
                  <a:gd name="T3" fmla="*/ 56 h 490"/>
                  <a:gd name="T4" fmla="*/ 123 w 149"/>
                  <a:gd name="T5" fmla="*/ 109 h 490"/>
                  <a:gd name="T6" fmla="*/ 127 w 149"/>
                  <a:gd name="T7" fmla="*/ 180 h 490"/>
                  <a:gd name="T8" fmla="*/ 75 w 149"/>
                  <a:gd name="T9" fmla="*/ 248 h 490"/>
                  <a:gd name="T10" fmla="*/ 66 w 149"/>
                  <a:gd name="T11" fmla="*/ 331 h 490"/>
                  <a:gd name="T12" fmla="*/ 77 w 149"/>
                  <a:gd name="T13" fmla="*/ 461 h 490"/>
                  <a:gd name="T14" fmla="*/ 82 w 149"/>
                  <a:gd name="T15" fmla="*/ 431 h 490"/>
                  <a:gd name="T16" fmla="*/ 73 w 149"/>
                  <a:gd name="T17" fmla="*/ 350 h 490"/>
                  <a:gd name="T18" fmla="*/ 83 w 149"/>
                  <a:gd name="T19" fmla="*/ 250 h 490"/>
                  <a:gd name="T20" fmla="*/ 143 w 149"/>
                  <a:gd name="T21" fmla="*/ 159 h 490"/>
                  <a:gd name="T22" fmla="*/ 101 w 149"/>
                  <a:gd name="T23" fmla="*/ 67 h 490"/>
                  <a:gd name="T24" fmla="*/ 0 w 14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490">
                    <a:moveTo>
                      <a:pt x="2" y="10"/>
                    </a:moveTo>
                    <a:cubicBezTo>
                      <a:pt x="16" y="11"/>
                      <a:pt x="44" y="27"/>
                      <a:pt x="76" y="56"/>
                    </a:cubicBezTo>
                    <a:cubicBezTo>
                      <a:pt x="92" y="71"/>
                      <a:pt x="109" y="88"/>
                      <a:pt x="123" y="109"/>
                    </a:cubicBezTo>
                    <a:cubicBezTo>
                      <a:pt x="136" y="130"/>
                      <a:pt x="141" y="156"/>
                      <a:pt x="127" y="180"/>
                    </a:cubicBezTo>
                    <a:cubicBezTo>
                      <a:pt x="114" y="203"/>
                      <a:pt x="89" y="221"/>
                      <a:pt x="75" y="248"/>
                    </a:cubicBezTo>
                    <a:cubicBezTo>
                      <a:pt x="62" y="275"/>
                      <a:pt x="63" y="305"/>
                      <a:pt x="66" y="331"/>
                    </a:cubicBezTo>
                    <a:cubicBezTo>
                      <a:pt x="73" y="383"/>
                      <a:pt x="84" y="429"/>
                      <a:pt x="77" y="461"/>
                    </a:cubicBezTo>
                    <a:cubicBezTo>
                      <a:pt x="68" y="490"/>
                      <a:pt x="80" y="475"/>
                      <a:pt x="82" y="431"/>
                    </a:cubicBezTo>
                    <a:cubicBezTo>
                      <a:pt x="82" y="409"/>
                      <a:pt x="78" y="381"/>
                      <a:pt x="73" y="350"/>
                    </a:cubicBezTo>
                    <a:cubicBezTo>
                      <a:pt x="69" y="320"/>
                      <a:pt x="65" y="283"/>
                      <a:pt x="83" y="250"/>
                    </a:cubicBezTo>
                    <a:cubicBezTo>
                      <a:pt x="99" y="219"/>
                      <a:pt x="137" y="198"/>
                      <a:pt x="143" y="159"/>
                    </a:cubicBezTo>
                    <a:cubicBezTo>
                      <a:pt x="149" y="119"/>
                      <a:pt x="122" y="89"/>
                      <a:pt x="101" y="67"/>
                    </a:cubicBezTo>
                    <a:cubicBezTo>
                      <a:pt x="58" y="21"/>
                      <a:pt x="15"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2" name="Freeform 245">
                <a:extLst>
                  <a:ext uri="{FF2B5EF4-FFF2-40B4-BE49-F238E27FC236}">
                    <a16:creationId xmlns:a16="http://schemas.microsoft.com/office/drawing/2014/main" id="{818092E1-A621-42A4-AA82-A66D9316FDCA}"/>
                  </a:ext>
                </a:extLst>
              </p:cNvPr>
              <p:cNvSpPr>
                <a:spLocks/>
              </p:cNvSpPr>
              <p:nvPr/>
            </p:nvSpPr>
            <p:spPr bwMode="gray">
              <a:xfrm>
                <a:off x="2654" y="3479"/>
                <a:ext cx="273" cy="549"/>
              </a:xfrm>
              <a:custGeom>
                <a:avLst/>
                <a:gdLst>
                  <a:gd name="T0" fmla="*/ 126 w 249"/>
                  <a:gd name="T1" fmla="*/ 0 h 500"/>
                  <a:gd name="T2" fmla="*/ 44 w 249"/>
                  <a:gd name="T3" fmla="*/ 69 h 500"/>
                  <a:gd name="T4" fmla="*/ 3 w 249"/>
                  <a:gd name="T5" fmla="*/ 249 h 500"/>
                  <a:gd name="T6" fmla="*/ 20 w 249"/>
                  <a:gd name="T7" fmla="*/ 349 h 500"/>
                  <a:gd name="T8" fmla="*/ 74 w 249"/>
                  <a:gd name="T9" fmla="*/ 431 h 500"/>
                  <a:gd name="T10" fmla="*/ 156 w 249"/>
                  <a:gd name="T11" fmla="*/ 460 h 500"/>
                  <a:gd name="T12" fmla="*/ 217 w 249"/>
                  <a:gd name="T13" fmla="*/ 488 h 500"/>
                  <a:gd name="T14" fmla="*/ 186 w 249"/>
                  <a:gd name="T15" fmla="*/ 471 h 500"/>
                  <a:gd name="T16" fmla="*/ 98 w 249"/>
                  <a:gd name="T17" fmla="*/ 436 h 500"/>
                  <a:gd name="T18" fmla="*/ 27 w 249"/>
                  <a:gd name="T19" fmla="*/ 346 h 500"/>
                  <a:gd name="T20" fmla="*/ 39 w 249"/>
                  <a:gd name="T21" fmla="*/ 101 h 500"/>
                  <a:gd name="T22" fmla="*/ 130 w 249"/>
                  <a:gd name="T23"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500">
                    <a:moveTo>
                      <a:pt x="126" y="0"/>
                    </a:moveTo>
                    <a:cubicBezTo>
                      <a:pt x="110" y="2"/>
                      <a:pt x="71" y="22"/>
                      <a:pt x="44" y="69"/>
                    </a:cubicBezTo>
                    <a:cubicBezTo>
                      <a:pt x="17" y="115"/>
                      <a:pt x="2" y="181"/>
                      <a:pt x="3" y="249"/>
                    </a:cubicBezTo>
                    <a:cubicBezTo>
                      <a:pt x="4" y="282"/>
                      <a:pt x="9" y="317"/>
                      <a:pt x="20" y="349"/>
                    </a:cubicBezTo>
                    <a:cubicBezTo>
                      <a:pt x="31" y="381"/>
                      <a:pt x="46" y="414"/>
                      <a:pt x="74" y="431"/>
                    </a:cubicBezTo>
                    <a:cubicBezTo>
                      <a:pt x="103" y="446"/>
                      <a:pt x="132" y="450"/>
                      <a:pt x="156" y="460"/>
                    </a:cubicBezTo>
                    <a:cubicBezTo>
                      <a:pt x="180" y="470"/>
                      <a:pt x="200" y="481"/>
                      <a:pt x="217" y="488"/>
                    </a:cubicBezTo>
                    <a:cubicBezTo>
                      <a:pt x="249" y="500"/>
                      <a:pt x="231" y="494"/>
                      <a:pt x="186" y="471"/>
                    </a:cubicBezTo>
                    <a:cubicBezTo>
                      <a:pt x="164" y="459"/>
                      <a:pt x="133" y="447"/>
                      <a:pt x="98" y="436"/>
                    </a:cubicBezTo>
                    <a:cubicBezTo>
                      <a:pt x="61" y="426"/>
                      <a:pt x="39" y="386"/>
                      <a:pt x="27" y="346"/>
                    </a:cubicBezTo>
                    <a:cubicBezTo>
                      <a:pt x="0" y="264"/>
                      <a:pt x="12" y="168"/>
                      <a:pt x="39" y="101"/>
                    </a:cubicBezTo>
                    <a:cubicBezTo>
                      <a:pt x="66" y="31"/>
                      <a:pt x="120" y="7"/>
                      <a:pt x="13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3" name="Freeform 246">
                <a:extLst>
                  <a:ext uri="{FF2B5EF4-FFF2-40B4-BE49-F238E27FC236}">
                    <a16:creationId xmlns:a16="http://schemas.microsoft.com/office/drawing/2014/main" id="{ADD8856C-309D-413D-9C27-13D847F029B0}"/>
                  </a:ext>
                </a:extLst>
              </p:cNvPr>
              <p:cNvSpPr>
                <a:spLocks/>
              </p:cNvSpPr>
              <p:nvPr/>
            </p:nvSpPr>
            <p:spPr bwMode="gray">
              <a:xfrm>
                <a:off x="2778" y="3410"/>
                <a:ext cx="193" cy="690"/>
              </a:xfrm>
              <a:custGeom>
                <a:avLst/>
                <a:gdLst>
                  <a:gd name="T0" fmla="*/ 72 w 176"/>
                  <a:gd name="T1" fmla="*/ 1 h 629"/>
                  <a:gd name="T2" fmla="*/ 84 w 176"/>
                  <a:gd name="T3" fmla="*/ 103 h 629"/>
                  <a:gd name="T4" fmla="*/ 142 w 176"/>
                  <a:gd name="T5" fmla="*/ 267 h 629"/>
                  <a:gd name="T6" fmla="*/ 136 w 176"/>
                  <a:gd name="T7" fmla="*/ 359 h 629"/>
                  <a:gd name="T8" fmla="*/ 83 w 176"/>
                  <a:gd name="T9" fmla="*/ 433 h 629"/>
                  <a:gd name="T10" fmla="*/ 18 w 176"/>
                  <a:gd name="T11" fmla="*/ 564 h 629"/>
                  <a:gd name="T12" fmla="*/ 143 w 176"/>
                  <a:gd name="T13" fmla="*/ 360 h 629"/>
                  <a:gd name="T14" fmla="*/ 103 w 176"/>
                  <a:gd name="T15" fmla="*/ 128 h 629"/>
                  <a:gd name="T16" fmla="*/ 80 w 176"/>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629">
                    <a:moveTo>
                      <a:pt x="72" y="1"/>
                    </a:moveTo>
                    <a:cubicBezTo>
                      <a:pt x="68" y="16"/>
                      <a:pt x="68" y="55"/>
                      <a:pt x="84" y="103"/>
                    </a:cubicBezTo>
                    <a:cubicBezTo>
                      <a:pt x="99" y="151"/>
                      <a:pt x="130" y="205"/>
                      <a:pt x="142" y="267"/>
                    </a:cubicBezTo>
                    <a:cubicBezTo>
                      <a:pt x="148" y="297"/>
                      <a:pt x="149" y="330"/>
                      <a:pt x="136" y="359"/>
                    </a:cubicBezTo>
                    <a:cubicBezTo>
                      <a:pt x="125" y="387"/>
                      <a:pt x="102" y="410"/>
                      <a:pt x="83" y="433"/>
                    </a:cubicBezTo>
                    <a:cubicBezTo>
                      <a:pt x="43" y="479"/>
                      <a:pt x="30" y="532"/>
                      <a:pt x="18" y="564"/>
                    </a:cubicBezTo>
                    <a:cubicBezTo>
                      <a:pt x="0" y="629"/>
                      <a:pt x="31" y="485"/>
                      <a:pt x="143" y="360"/>
                    </a:cubicBezTo>
                    <a:cubicBezTo>
                      <a:pt x="176" y="277"/>
                      <a:pt x="126" y="191"/>
                      <a:pt x="103" y="128"/>
                    </a:cubicBezTo>
                    <a:cubicBezTo>
                      <a:pt x="75" y="63"/>
                      <a:pt x="76" y="10"/>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4" name="Freeform 247">
                <a:extLst>
                  <a:ext uri="{FF2B5EF4-FFF2-40B4-BE49-F238E27FC236}">
                    <a16:creationId xmlns:a16="http://schemas.microsoft.com/office/drawing/2014/main" id="{D0CFB800-EFD8-4D8B-999A-669467DF2507}"/>
                  </a:ext>
                </a:extLst>
              </p:cNvPr>
              <p:cNvSpPr>
                <a:spLocks/>
              </p:cNvSpPr>
              <p:nvPr/>
            </p:nvSpPr>
            <p:spPr bwMode="gray">
              <a:xfrm>
                <a:off x="2938" y="3560"/>
                <a:ext cx="168" cy="533"/>
              </a:xfrm>
              <a:custGeom>
                <a:avLst/>
                <a:gdLst>
                  <a:gd name="T0" fmla="*/ 0 w 153"/>
                  <a:gd name="T1" fmla="*/ 8 h 486"/>
                  <a:gd name="T2" fmla="*/ 78 w 153"/>
                  <a:gd name="T3" fmla="*/ 51 h 486"/>
                  <a:gd name="T4" fmla="*/ 123 w 153"/>
                  <a:gd name="T5" fmla="*/ 176 h 486"/>
                  <a:gd name="T6" fmla="*/ 75 w 153"/>
                  <a:gd name="T7" fmla="*/ 248 h 486"/>
                  <a:gd name="T8" fmla="*/ 58 w 153"/>
                  <a:gd name="T9" fmla="*/ 330 h 486"/>
                  <a:gd name="T10" fmla="*/ 94 w 153"/>
                  <a:gd name="T11" fmla="*/ 456 h 486"/>
                  <a:gd name="T12" fmla="*/ 88 w 153"/>
                  <a:gd name="T13" fmla="*/ 426 h 486"/>
                  <a:gd name="T14" fmla="*/ 65 w 153"/>
                  <a:gd name="T15" fmla="*/ 349 h 486"/>
                  <a:gd name="T16" fmla="*/ 82 w 153"/>
                  <a:gd name="T17" fmla="*/ 250 h 486"/>
                  <a:gd name="T18" fmla="*/ 140 w 153"/>
                  <a:gd name="T19" fmla="*/ 155 h 486"/>
                  <a:gd name="T20" fmla="*/ 104 w 153"/>
                  <a:gd name="T21" fmla="*/ 61 h 486"/>
                  <a:gd name="T22" fmla="*/ 1 w 153"/>
                  <a:gd name="T2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486">
                    <a:moveTo>
                      <a:pt x="0" y="8"/>
                    </a:moveTo>
                    <a:cubicBezTo>
                      <a:pt x="13" y="15"/>
                      <a:pt x="45" y="24"/>
                      <a:pt x="78" y="51"/>
                    </a:cubicBezTo>
                    <a:cubicBezTo>
                      <a:pt x="109" y="75"/>
                      <a:pt x="153" y="126"/>
                      <a:pt x="123" y="176"/>
                    </a:cubicBezTo>
                    <a:cubicBezTo>
                      <a:pt x="111" y="200"/>
                      <a:pt x="88" y="220"/>
                      <a:pt x="75" y="248"/>
                    </a:cubicBezTo>
                    <a:cubicBezTo>
                      <a:pt x="63" y="274"/>
                      <a:pt x="57" y="303"/>
                      <a:pt x="58" y="330"/>
                    </a:cubicBezTo>
                    <a:cubicBezTo>
                      <a:pt x="60" y="384"/>
                      <a:pt x="90" y="424"/>
                      <a:pt x="94" y="456"/>
                    </a:cubicBezTo>
                    <a:cubicBezTo>
                      <a:pt x="96" y="486"/>
                      <a:pt x="101" y="467"/>
                      <a:pt x="88" y="426"/>
                    </a:cubicBezTo>
                    <a:cubicBezTo>
                      <a:pt x="82" y="405"/>
                      <a:pt x="69" y="380"/>
                      <a:pt x="65" y="349"/>
                    </a:cubicBezTo>
                    <a:cubicBezTo>
                      <a:pt x="60" y="318"/>
                      <a:pt x="66" y="282"/>
                      <a:pt x="82" y="250"/>
                    </a:cubicBezTo>
                    <a:cubicBezTo>
                      <a:pt x="98" y="217"/>
                      <a:pt x="132" y="193"/>
                      <a:pt x="140" y="155"/>
                    </a:cubicBezTo>
                    <a:cubicBezTo>
                      <a:pt x="148" y="116"/>
                      <a:pt x="124" y="83"/>
                      <a:pt x="104" y="61"/>
                    </a:cubicBezTo>
                    <a:cubicBezTo>
                      <a:pt x="59" y="15"/>
                      <a:pt x="9" y="5"/>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5" name="Freeform 248">
                <a:extLst>
                  <a:ext uri="{FF2B5EF4-FFF2-40B4-BE49-F238E27FC236}">
                    <a16:creationId xmlns:a16="http://schemas.microsoft.com/office/drawing/2014/main" id="{96C081F2-F38B-4856-A471-E37B105B46B3}"/>
                  </a:ext>
                </a:extLst>
              </p:cNvPr>
              <p:cNvSpPr>
                <a:spLocks/>
              </p:cNvSpPr>
              <p:nvPr/>
            </p:nvSpPr>
            <p:spPr bwMode="gray">
              <a:xfrm>
                <a:off x="2715" y="3476"/>
                <a:ext cx="469" cy="530"/>
              </a:xfrm>
              <a:custGeom>
                <a:avLst/>
                <a:gdLst>
                  <a:gd name="T0" fmla="*/ 1 w 428"/>
                  <a:gd name="T1" fmla="*/ 8 h 483"/>
                  <a:gd name="T2" fmla="*/ 91 w 428"/>
                  <a:gd name="T3" fmla="*/ 61 h 483"/>
                  <a:gd name="T4" fmla="*/ 137 w 428"/>
                  <a:gd name="T5" fmla="*/ 239 h 483"/>
                  <a:gd name="T6" fmla="*/ 210 w 428"/>
                  <a:gd name="T7" fmla="*/ 314 h 483"/>
                  <a:gd name="T8" fmla="*/ 298 w 428"/>
                  <a:gd name="T9" fmla="*/ 364 h 483"/>
                  <a:gd name="T10" fmla="*/ 422 w 428"/>
                  <a:gd name="T11" fmla="*/ 459 h 483"/>
                  <a:gd name="T12" fmla="*/ 426 w 428"/>
                  <a:gd name="T13" fmla="*/ 475 h 483"/>
                  <a:gd name="T14" fmla="*/ 402 w 428"/>
                  <a:gd name="T15" fmla="*/ 428 h 483"/>
                  <a:gd name="T16" fmla="*/ 213 w 428"/>
                  <a:gd name="T17" fmla="*/ 308 h 483"/>
                  <a:gd name="T18" fmla="*/ 161 w 428"/>
                  <a:gd name="T19" fmla="*/ 266 h 483"/>
                  <a:gd name="T20" fmla="*/ 136 w 428"/>
                  <a:gd name="T21" fmla="*/ 205 h 483"/>
                  <a:gd name="T22" fmla="*/ 115 w 428"/>
                  <a:gd name="T23" fmla="*/ 82 h 483"/>
                  <a:gd name="T24" fmla="*/ 0 w 428"/>
                  <a:gd name="T25"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83">
                    <a:moveTo>
                      <a:pt x="1" y="8"/>
                    </a:moveTo>
                    <a:cubicBezTo>
                      <a:pt x="17" y="10"/>
                      <a:pt x="58" y="20"/>
                      <a:pt x="91" y="61"/>
                    </a:cubicBezTo>
                    <a:cubicBezTo>
                      <a:pt x="129" y="99"/>
                      <a:pt x="113" y="171"/>
                      <a:pt x="137" y="239"/>
                    </a:cubicBezTo>
                    <a:cubicBezTo>
                      <a:pt x="147" y="275"/>
                      <a:pt x="182" y="297"/>
                      <a:pt x="210" y="314"/>
                    </a:cubicBezTo>
                    <a:cubicBezTo>
                      <a:pt x="240" y="333"/>
                      <a:pt x="270" y="349"/>
                      <a:pt x="298" y="364"/>
                    </a:cubicBezTo>
                    <a:cubicBezTo>
                      <a:pt x="352" y="396"/>
                      <a:pt x="404" y="423"/>
                      <a:pt x="422" y="459"/>
                    </a:cubicBezTo>
                    <a:cubicBezTo>
                      <a:pt x="428" y="477"/>
                      <a:pt x="423" y="483"/>
                      <a:pt x="426" y="475"/>
                    </a:cubicBezTo>
                    <a:cubicBezTo>
                      <a:pt x="428" y="467"/>
                      <a:pt x="422" y="446"/>
                      <a:pt x="402" y="428"/>
                    </a:cubicBezTo>
                    <a:cubicBezTo>
                      <a:pt x="364" y="391"/>
                      <a:pt x="288" y="355"/>
                      <a:pt x="213" y="308"/>
                    </a:cubicBezTo>
                    <a:cubicBezTo>
                      <a:pt x="195" y="295"/>
                      <a:pt x="175" y="283"/>
                      <a:pt x="161" y="266"/>
                    </a:cubicBezTo>
                    <a:cubicBezTo>
                      <a:pt x="148" y="248"/>
                      <a:pt x="140" y="227"/>
                      <a:pt x="136" y="205"/>
                    </a:cubicBezTo>
                    <a:cubicBezTo>
                      <a:pt x="129" y="162"/>
                      <a:pt x="131" y="118"/>
                      <a:pt x="115" y="82"/>
                    </a:cubicBezTo>
                    <a:cubicBezTo>
                      <a:pt x="79" y="11"/>
                      <a:pt x="1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6" name="Freeform 249">
                <a:extLst>
                  <a:ext uri="{FF2B5EF4-FFF2-40B4-BE49-F238E27FC236}">
                    <a16:creationId xmlns:a16="http://schemas.microsoft.com/office/drawing/2014/main" id="{36E6A1D3-7409-41EC-B81A-EF4A4360280E}"/>
                  </a:ext>
                </a:extLst>
              </p:cNvPr>
              <p:cNvSpPr>
                <a:spLocks/>
              </p:cNvSpPr>
              <p:nvPr/>
            </p:nvSpPr>
            <p:spPr bwMode="gray">
              <a:xfrm>
                <a:off x="2891" y="3449"/>
                <a:ext cx="246" cy="560"/>
              </a:xfrm>
              <a:custGeom>
                <a:avLst/>
                <a:gdLst>
                  <a:gd name="T0" fmla="*/ 171 w 224"/>
                  <a:gd name="T1" fmla="*/ 3 h 511"/>
                  <a:gd name="T2" fmla="*/ 205 w 224"/>
                  <a:gd name="T3" fmla="*/ 89 h 511"/>
                  <a:gd name="T4" fmla="*/ 187 w 224"/>
                  <a:gd name="T5" fmla="*/ 234 h 511"/>
                  <a:gd name="T6" fmla="*/ 79 w 224"/>
                  <a:gd name="T7" fmla="*/ 367 h 511"/>
                  <a:gd name="T8" fmla="*/ 14 w 224"/>
                  <a:gd name="T9" fmla="*/ 484 h 511"/>
                  <a:gd name="T10" fmla="*/ 30 w 224"/>
                  <a:gd name="T11" fmla="*/ 458 h 511"/>
                  <a:gd name="T12" fmla="*/ 72 w 224"/>
                  <a:gd name="T13" fmla="*/ 387 h 511"/>
                  <a:gd name="T14" fmla="*/ 138 w 224"/>
                  <a:gd name="T15" fmla="*/ 305 h 511"/>
                  <a:gd name="T16" fmla="*/ 207 w 224"/>
                  <a:gd name="T17" fmla="*/ 216 h 511"/>
                  <a:gd name="T18" fmla="*/ 220 w 224"/>
                  <a:gd name="T19" fmla="*/ 112 h 511"/>
                  <a:gd name="T20" fmla="*/ 191 w 224"/>
                  <a:gd name="T21" fmla="*/ 36 h 511"/>
                  <a:gd name="T22" fmla="*/ 178 w 224"/>
                  <a:gd name="T23"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511">
                    <a:moveTo>
                      <a:pt x="171" y="3"/>
                    </a:moveTo>
                    <a:cubicBezTo>
                      <a:pt x="171" y="18"/>
                      <a:pt x="189" y="49"/>
                      <a:pt x="205" y="89"/>
                    </a:cubicBezTo>
                    <a:cubicBezTo>
                      <a:pt x="219" y="128"/>
                      <a:pt x="217" y="189"/>
                      <a:pt x="187" y="234"/>
                    </a:cubicBezTo>
                    <a:cubicBezTo>
                      <a:pt x="153" y="280"/>
                      <a:pt x="110" y="324"/>
                      <a:pt x="79" y="367"/>
                    </a:cubicBezTo>
                    <a:cubicBezTo>
                      <a:pt x="47" y="411"/>
                      <a:pt x="30" y="456"/>
                      <a:pt x="14" y="484"/>
                    </a:cubicBezTo>
                    <a:cubicBezTo>
                      <a:pt x="0" y="511"/>
                      <a:pt x="10" y="496"/>
                      <a:pt x="30" y="458"/>
                    </a:cubicBezTo>
                    <a:cubicBezTo>
                      <a:pt x="41" y="439"/>
                      <a:pt x="54" y="413"/>
                      <a:pt x="72" y="387"/>
                    </a:cubicBezTo>
                    <a:cubicBezTo>
                      <a:pt x="90" y="361"/>
                      <a:pt x="114" y="333"/>
                      <a:pt x="138" y="305"/>
                    </a:cubicBezTo>
                    <a:cubicBezTo>
                      <a:pt x="162" y="277"/>
                      <a:pt x="190" y="250"/>
                      <a:pt x="207" y="216"/>
                    </a:cubicBezTo>
                    <a:cubicBezTo>
                      <a:pt x="223" y="181"/>
                      <a:pt x="224" y="143"/>
                      <a:pt x="220" y="112"/>
                    </a:cubicBezTo>
                    <a:cubicBezTo>
                      <a:pt x="215" y="79"/>
                      <a:pt x="199" y="55"/>
                      <a:pt x="191" y="36"/>
                    </a:cubicBezTo>
                    <a:cubicBezTo>
                      <a:pt x="182" y="18"/>
                      <a:pt x="179" y="4"/>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7" name="Freeform 250">
                <a:extLst>
                  <a:ext uri="{FF2B5EF4-FFF2-40B4-BE49-F238E27FC236}">
                    <a16:creationId xmlns:a16="http://schemas.microsoft.com/office/drawing/2014/main" id="{2E6D8EE5-FF3D-46F3-9308-3D47338B2A79}"/>
                  </a:ext>
                </a:extLst>
              </p:cNvPr>
              <p:cNvSpPr>
                <a:spLocks/>
              </p:cNvSpPr>
              <p:nvPr/>
            </p:nvSpPr>
            <p:spPr bwMode="gray">
              <a:xfrm>
                <a:off x="3168" y="3525"/>
                <a:ext cx="149" cy="514"/>
              </a:xfrm>
              <a:custGeom>
                <a:avLst/>
                <a:gdLst>
                  <a:gd name="T0" fmla="*/ 0 w 136"/>
                  <a:gd name="T1" fmla="*/ 8 h 468"/>
                  <a:gd name="T2" fmla="*/ 62 w 136"/>
                  <a:gd name="T3" fmla="*/ 64 h 468"/>
                  <a:gd name="T4" fmla="*/ 110 w 136"/>
                  <a:gd name="T5" fmla="*/ 110 h 468"/>
                  <a:gd name="T6" fmla="*/ 125 w 136"/>
                  <a:gd name="T7" fmla="*/ 176 h 468"/>
                  <a:gd name="T8" fmla="*/ 67 w 136"/>
                  <a:gd name="T9" fmla="*/ 320 h 468"/>
                  <a:gd name="T10" fmla="*/ 67 w 136"/>
                  <a:gd name="T11" fmla="*/ 441 h 468"/>
                  <a:gd name="T12" fmla="*/ 67 w 136"/>
                  <a:gd name="T13" fmla="*/ 413 h 468"/>
                  <a:gd name="T14" fmla="*/ 69 w 136"/>
                  <a:gd name="T15" fmla="*/ 339 h 468"/>
                  <a:gd name="T16" fmla="*/ 104 w 136"/>
                  <a:gd name="T17" fmla="*/ 251 h 468"/>
                  <a:gd name="T18" fmla="*/ 135 w 136"/>
                  <a:gd name="T19" fmla="*/ 153 h 468"/>
                  <a:gd name="T20" fmla="*/ 86 w 136"/>
                  <a:gd name="T21" fmla="*/ 73 h 468"/>
                  <a:gd name="T22" fmla="*/ 3 w 136"/>
                  <a:gd name="T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68">
                    <a:moveTo>
                      <a:pt x="0" y="8"/>
                    </a:moveTo>
                    <a:cubicBezTo>
                      <a:pt x="9" y="17"/>
                      <a:pt x="33" y="36"/>
                      <a:pt x="62" y="64"/>
                    </a:cubicBezTo>
                    <a:cubicBezTo>
                      <a:pt x="76" y="77"/>
                      <a:pt x="94" y="93"/>
                      <a:pt x="110" y="110"/>
                    </a:cubicBezTo>
                    <a:cubicBezTo>
                      <a:pt x="125" y="126"/>
                      <a:pt x="129" y="151"/>
                      <a:pt x="125" y="176"/>
                    </a:cubicBezTo>
                    <a:cubicBezTo>
                      <a:pt x="116" y="226"/>
                      <a:pt x="80" y="272"/>
                      <a:pt x="67" y="320"/>
                    </a:cubicBezTo>
                    <a:cubicBezTo>
                      <a:pt x="56" y="369"/>
                      <a:pt x="66" y="412"/>
                      <a:pt x="67" y="441"/>
                    </a:cubicBezTo>
                    <a:cubicBezTo>
                      <a:pt x="68" y="468"/>
                      <a:pt x="69" y="452"/>
                      <a:pt x="67" y="413"/>
                    </a:cubicBezTo>
                    <a:cubicBezTo>
                      <a:pt x="66" y="393"/>
                      <a:pt x="64" y="367"/>
                      <a:pt x="69" y="339"/>
                    </a:cubicBezTo>
                    <a:cubicBezTo>
                      <a:pt x="73" y="310"/>
                      <a:pt x="89" y="281"/>
                      <a:pt x="104" y="251"/>
                    </a:cubicBezTo>
                    <a:cubicBezTo>
                      <a:pt x="120" y="221"/>
                      <a:pt x="136" y="188"/>
                      <a:pt x="135" y="153"/>
                    </a:cubicBezTo>
                    <a:cubicBezTo>
                      <a:pt x="136" y="115"/>
                      <a:pt x="106" y="92"/>
                      <a:pt x="86" y="73"/>
                    </a:cubicBezTo>
                    <a:cubicBezTo>
                      <a:pt x="45" y="32"/>
                      <a:pt x="9" y="8"/>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8" name="Freeform 251">
                <a:extLst>
                  <a:ext uri="{FF2B5EF4-FFF2-40B4-BE49-F238E27FC236}">
                    <a16:creationId xmlns:a16="http://schemas.microsoft.com/office/drawing/2014/main" id="{820A59B9-8480-4A61-A1F6-4C6AF3F924AA}"/>
                  </a:ext>
                </a:extLst>
              </p:cNvPr>
              <p:cNvSpPr>
                <a:spLocks/>
              </p:cNvSpPr>
              <p:nvPr/>
            </p:nvSpPr>
            <p:spPr bwMode="gray">
              <a:xfrm>
                <a:off x="3033" y="3621"/>
                <a:ext cx="514" cy="327"/>
              </a:xfrm>
              <a:custGeom>
                <a:avLst/>
                <a:gdLst>
                  <a:gd name="T0" fmla="*/ 0 w 470"/>
                  <a:gd name="T1" fmla="*/ 8 h 298"/>
                  <a:gd name="T2" fmla="*/ 231 w 470"/>
                  <a:gd name="T3" fmla="*/ 111 h 298"/>
                  <a:gd name="T4" fmla="*/ 277 w 470"/>
                  <a:gd name="T5" fmla="*/ 183 h 298"/>
                  <a:gd name="T6" fmla="*/ 305 w 470"/>
                  <a:gd name="T7" fmla="*/ 266 h 298"/>
                  <a:gd name="T8" fmla="*/ 438 w 470"/>
                  <a:gd name="T9" fmla="*/ 293 h 298"/>
                  <a:gd name="T10" fmla="*/ 407 w 470"/>
                  <a:gd name="T11" fmla="*/ 288 h 298"/>
                  <a:gd name="T12" fmla="*/ 325 w 470"/>
                  <a:gd name="T13" fmla="*/ 272 h 298"/>
                  <a:gd name="T14" fmla="*/ 284 w 470"/>
                  <a:gd name="T15" fmla="*/ 181 h 298"/>
                  <a:gd name="T16" fmla="*/ 215 w 470"/>
                  <a:gd name="T17" fmla="*/ 87 h 298"/>
                  <a:gd name="T18" fmla="*/ 119 w 470"/>
                  <a:gd name="T19" fmla="*/ 37 h 298"/>
                  <a:gd name="T20" fmla="*/ 0 w 47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298">
                    <a:moveTo>
                      <a:pt x="0" y="8"/>
                    </a:moveTo>
                    <a:cubicBezTo>
                      <a:pt x="25" y="21"/>
                      <a:pt x="140" y="37"/>
                      <a:pt x="231" y="111"/>
                    </a:cubicBezTo>
                    <a:cubicBezTo>
                      <a:pt x="253" y="130"/>
                      <a:pt x="271" y="155"/>
                      <a:pt x="277" y="183"/>
                    </a:cubicBezTo>
                    <a:cubicBezTo>
                      <a:pt x="283" y="211"/>
                      <a:pt x="281" y="245"/>
                      <a:pt x="305" y="266"/>
                    </a:cubicBezTo>
                    <a:cubicBezTo>
                      <a:pt x="354" y="298"/>
                      <a:pt x="406" y="288"/>
                      <a:pt x="438" y="293"/>
                    </a:cubicBezTo>
                    <a:cubicBezTo>
                      <a:pt x="470" y="298"/>
                      <a:pt x="452" y="292"/>
                      <a:pt x="407" y="288"/>
                    </a:cubicBezTo>
                    <a:cubicBezTo>
                      <a:pt x="385" y="286"/>
                      <a:pt x="356" y="285"/>
                      <a:pt x="325" y="272"/>
                    </a:cubicBezTo>
                    <a:cubicBezTo>
                      <a:pt x="291" y="261"/>
                      <a:pt x="289" y="218"/>
                      <a:pt x="284" y="181"/>
                    </a:cubicBezTo>
                    <a:cubicBezTo>
                      <a:pt x="275" y="142"/>
                      <a:pt x="247" y="109"/>
                      <a:pt x="215" y="87"/>
                    </a:cubicBezTo>
                    <a:cubicBezTo>
                      <a:pt x="184" y="65"/>
                      <a:pt x="150" y="49"/>
                      <a:pt x="119" y="37"/>
                    </a:cubicBezTo>
                    <a:cubicBezTo>
                      <a:pt x="58" y="14"/>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99" name="Freeform 252">
                <a:extLst>
                  <a:ext uri="{FF2B5EF4-FFF2-40B4-BE49-F238E27FC236}">
                    <a16:creationId xmlns:a16="http://schemas.microsoft.com/office/drawing/2014/main" id="{789D92D6-1E26-415D-9CBC-5C246EB8DBE0}"/>
                  </a:ext>
                </a:extLst>
              </p:cNvPr>
              <p:cNvSpPr>
                <a:spLocks/>
              </p:cNvSpPr>
              <p:nvPr/>
            </p:nvSpPr>
            <p:spPr bwMode="gray">
              <a:xfrm>
                <a:off x="3277" y="3307"/>
                <a:ext cx="186" cy="704"/>
              </a:xfrm>
              <a:custGeom>
                <a:avLst/>
                <a:gdLst>
                  <a:gd name="T0" fmla="*/ 11 w 170"/>
                  <a:gd name="T1" fmla="*/ 1 h 642"/>
                  <a:gd name="T2" fmla="*/ 1 w 170"/>
                  <a:gd name="T3" fmla="*/ 123 h 642"/>
                  <a:gd name="T4" fmla="*/ 14 w 170"/>
                  <a:gd name="T5" fmla="*/ 221 h 642"/>
                  <a:gd name="T6" fmla="*/ 71 w 170"/>
                  <a:gd name="T7" fmla="*/ 318 h 642"/>
                  <a:gd name="T8" fmla="*/ 142 w 170"/>
                  <a:gd name="T9" fmla="*/ 407 h 642"/>
                  <a:gd name="T10" fmla="*/ 143 w 170"/>
                  <a:gd name="T11" fmla="*/ 506 h 642"/>
                  <a:gd name="T12" fmla="*/ 64 w 170"/>
                  <a:gd name="T13" fmla="*/ 562 h 642"/>
                  <a:gd name="T14" fmla="*/ 18 w 170"/>
                  <a:gd name="T15" fmla="*/ 619 h 642"/>
                  <a:gd name="T16" fmla="*/ 17 w 170"/>
                  <a:gd name="T17" fmla="*/ 635 h 642"/>
                  <a:gd name="T18" fmla="*/ 37 w 170"/>
                  <a:gd name="T19" fmla="*/ 586 h 642"/>
                  <a:gd name="T20" fmla="*/ 127 w 170"/>
                  <a:gd name="T21" fmla="*/ 528 h 642"/>
                  <a:gd name="T22" fmla="*/ 165 w 170"/>
                  <a:gd name="T23" fmla="*/ 473 h 642"/>
                  <a:gd name="T24" fmla="*/ 148 w 170"/>
                  <a:gd name="T25" fmla="*/ 402 h 642"/>
                  <a:gd name="T26" fmla="*/ 57 w 170"/>
                  <a:gd name="T27" fmla="*/ 284 h 642"/>
                  <a:gd name="T28" fmla="*/ 11 w 170"/>
                  <a:gd name="T29" fmla="*/ 157 h 642"/>
                  <a:gd name="T30" fmla="*/ 19 w 170"/>
                  <a:gd name="T3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642">
                    <a:moveTo>
                      <a:pt x="11" y="1"/>
                    </a:moveTo>
                    <a:cubicBezTo>
                      <a:pt x="8" y="20"/>
                      <a:pt x="3" y="63"/>
                      <a:pt x="1" y="123"/>
                    </a:cubicBezTo>
                    <a:cubicBezTo>
                      <a:pt x="0" y="152"/>
                      <a:pt x="2" y="187"/>
                      <a:pt x="14" y="221"/>
                    </a:cubicBezTo>
                    <a:cubicBezTo>
                      <a:pt x="27" y="255"/>
                      <a:pt x="48" y="288"/>
                      <a:pt x="71" y="318"/>
                    </a:cubicBezTo>
                    <a:cubicBezTo>
                      <a:pt x="95" y="348"/>
                      <a:pt x="123" y="375"/>
                      <a:pt x="142" y="407"/>
                    </a:cubicBezTo>
                    <a:cubicBezTo>
                      <a:pt x="163" y="438"/>
                      <a:pt x="168" y="480"/>
                      <a:pt x="143" y="506"/>
                    </a:cubicBezTo>
                    <a:cubicBezTo>
                      <a:pt x="120" y="533"/>
                      <a:pt x="89" y="547"/>
                      <a:pt x="64" y="562"/>
                    </a:cubicBezTo>
                    <a:cubicBezTo>
                      <a:pt x="38" y="576"/>
                      <a:pt x="20" y="598"/>
                      <a:pt x="18" y="619"/>
                    </a:cubicBezTo>
                    <a:cubicBezTo>
                      <a:pt x="16" y="638"/>
                      <a:pt x="17" y="642"/>
                      <a:pt x="17" y="635"/>
                    </a:cubicBezTo>
                    <a:cubicBezTo>
                      <a:pt x="18" y="628"/>
                      <a:pt x="17" y="606"/>
                      <a:pt x="37" y="586"/>
                    </a:cubicBezTo>
                    <a:cubicBezTo>
                      <a:pt x="56" y="565"/>
                      <a:pt x="93" y="554"/>
                      <a:pt x="127" y="528"/>
                    </a:cubicBezTo>
                    <a:cubicBezTo>
                      <a:pt x="144" y="515"/>
                      <a:pt x="161" y="497"/>
                      <a:pt x="165" y="473"/>
                    </a:cubicBezTo>
                    <a:cubicBezTo>
                      <a:pt x="170" y="448"/>
                      <a:pt x="160" y="424"/>
                      <a:pt x="148" y="402"/>
                    </a:cubicBezTo>
                    <a:cubicBezTo>
                      <a:pt x="122" y="360"/>
                      <a:pt x="84" y="325"/>
                      <a:pt x="57" y="284"/>
                    </a:cubicBezTo>
                    <a:cubicBezTo>
                      <a:pt x="30" y="244"/>
                      <a:pt x="13" y="199"/>
                      <a:pt x="11" y="157"/>
                    </a:cubicBezTo>
                    <a:cubicBezTo>
                      <a:pt x="9" y="75"/>
                      <a:pt x="18" y="12"/>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0" name="Freeform 253">
                <a:extLst>
                  <a:ext uri="{FF2B5EF4-FFF2-40B4-BE49-F238E27FC236}">
                    <a16:creationId xmlns:a16="http://schemas.microsoft.com/office/drawing/2014/main" id="{F49AEAF8-2449-402F-84CF-B2141A922FC8}"/>
                  </a:ext>
                </a:extLst>
              </p:cNvPr>
              <p:cNvSpPr>
                <a:spLocks/>
              </p:cNvSpPr>
              <p:nvPr/>
            </p:nvSpPr>
            <p:spPr bwMode="gray">
              <a:xfrm>
                <a:off x="3401" y="3515"/>
                <a:ext cx="239" cy="408"/>
              </a:xfrm>
              <a:custGeom>
                <a:avLst/>
                <a:gdLst>
                  <a:gd name="T0" fmla="*/ 0 w 218"/>
                  <a:gd name="T1" fmla="*/ 8 h 371"/>
                  <a:gd name="T2" fmla="*/ 135 w 218"/>
                  <a:gd name="T3" fmla="*/ 139 h 371"/>
                  <a:gd name="T4" fmla="*/ 159 w 218"/>
                  <a:gd name="T5" fmla="*/ 266 h 371"/>
                  <a:gd name="T6" fmla="*/ 168 w 218"/>
                  <a:gd name="T7" fmla="*/ 324 h 371"/>
                  <a:gd name="T8" fmla="*/ 200 w 218"/>
                  <a:gd name="T9" fmla="*/ 356 h 371"/>
                  <a:gd name="T10" fmla="*/ 184 w 218"/>
                  <a:gd name="T11" fmla="*/ 338 h 371"/>
                  <a:gd name="T12" fmla="*/ 162 w 218"/>
                  <a:gd name="T13" fmla="*/ 199 h 371"/>
                  <a:gd name="T14" fmla="*/ 81 w 218"/>
                  <a:gd name="T15" fmla="*/ 52 h 371"/>
                  <a:gd name="T16" fmla="*/ 2 w 218"/>
                  <a:gd name="T1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71">
                    <a:moveTo>
                      <a:pt x="0" y="8"/>
                    </a:moveTo>
                    <a:cubicBezTo>
                      <a:pt x="19" y="17"/>
                      <a:pt x="94" y="58"/>
                      <a:pt x="135" y="139"/>
                    </a:cubicBezTo>
                    <a:cubicBezTo>
                      <a:pt x="156" y="178"/>
                      <a:pt x="159" y="224"/>
                      <a:pt x="159" y="266"/>
                    </a:cubicBezTo>
                    <a:cubicBezTo>
                      <a:pt x="159" y="287"/>
                      <a:pt x="159" y="308"/>
                      <a:pt x="168" y="324"/>
                    </a:cubicBezTo>
                    <a:cubicBezTo>
                      <a:pt x="177" y="339"/>
                      <a:pt x="190" y="348"/>
                      <a:pt x="200" y="356"/>
                    </a:cubicBezTo>
                    <a:cubicBezTo>
                      <a:pt x="218" y="371"/>
                      <a:pt x="208" y="362"/>
                      <a:pt x="184" y="338"/>
                    </a:cubicBezTo>
                    <a:cubicBezTo>
                      <a:pt x="154" y="316"/>
                      <a:pt x="170" y="257"/>
                      <a:pt x="162" y="199"/>
                    </a:cubicBezTo>
                    <a:cubicBezTo>
                      <a:pt x="155" y="140"/>
                      <a:pt x="117" y="86"/>
                      <a:pt x="81" y="52"/>
                    </a:cubicBezTo>
                    <a:cubicBezTo>
                      <a:pt x="45" y="17"/>
                      <a:pt x="8"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1" name="Freeform 254">
                <a:extLst>
                  <a:ext uri="{FF2B5EF4-FFF2-40B4-BE49-F238E27FC236}">
                    <a16:creationId xmlns:a16="http://schemas.microsoft.com/office/drawing/2014/main" id="{7CB50862-28AA-4D86-8623-C8F1E645939F}"/>
                  </a:ext>
                </a:extLst>
              </p:cNvPr>
              <p:cNvSpPr>
                <a:spLocks/>
              </p:cNvSpPr>
              <p:nvPr/>
            </p:nvSpPr>
            <p:spPr bwMode="gray">
              <a:xfrm>
                <a:off x="3232" y="3366"/>
                <a:ext cx="268" cy="112"/>
              </a:xfrm>
              <a:custGeom>
                <a:avLst/>
                <a:gdLst>
                  <a:gd name="T0" fmla="*/ 1 w 245"/>
                  <a:gd name="T1" fmla="*/ 8 h 102"/>
                  <a:gd name="T2" fmla="*/ 117 w 245"/>
                  <a:gd name="T3" fmla="*/ 23 h 102"/>
                  <a:gd name="T4" fmla="*/ 237 w 245"/>
                  <a:gd name="T5" fmla="*/ 89 h 102"/>
                  <a:gd name="T6" fmla="*/ 231 w 245"/>
                  <a:gd name="T7" fmla="*/ 76 h 102"/>
                  <a:gd name="T8" fmla="*/ 158 w 245"/>
                  <a:gd name="T9" fmla="*/ 26 h 102"/>
                  <a:gd name="T10" fmla="*/ 0 w 245"/>
                  <a:gd name="T11" fmla="*/ 0 h 102"/>
                </a:gdLst>
                <a:ahLst/>
                <a:cxnLst>
                  <a:cxn ang="0">
                    <a:pos x="T0" y="T1"/>
                  </a:cxn>
                  <a:cxn ang="0">
                    <a:pos x="T2" y="T3"/>
                  </a:cxn>
                  <a:cxn ang="0">
                    <a:pos x="T4" y="T5"/>
                  </a:cxn>
                  <a:cxn ang="0">
                    <a:pos x="T6" y="T7"/>
                  </a:cxn>
                  <a:cxn ang="0">
                    <a:pos x="T8" y="T9"/>
                  </a:cxn>
                  <a:cxn ang="0">
                    <a:pos x="T10" y="T11"/>
                  </a:cxn>
                </a:cxnLst>
                <a:rect l="0" t="0" r="r" b="b"/>
                <a:pathLst>
                  <a:path w="245" h="102">
                    <a:moveTo>
                      <a:pt x="1" y="8"/>
                    </a:moveTo>
                    <a:cubicBezTo>
                      <a:pt x="14" y="14"/>
                      <a:pt x="64" y="13"/>
                      <a:pt x="117" y="23"/>
                    </a:cubicBezTo>
                    <a:cubicBezTo>
                      <a:pt x="170" y="31"/>
                      <a:pt x="224" y="60"/>
                      <a:pt x="237" y="89"/>
                    </a:cubicBezTo>
                    <a:cubicBezTo>
                      <a:pt x="245" y="102"/>
                      <a:pt x="242" y="94"/>
                      <a:pt x="231" y="76"/>
                    </a:cubicBezTo>
                    <a:cubicBezTo>
                      <a:pt x="220" y="58"/>
                      <a:pt x="192" y="37"/>
                      <a:pt x="158" y="26"/>
                    </a:cubicBezTo>
                    <a:cubicBezTo>
                      <a:pt x="90" y="2"/>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2" name="Freeform 255">
                <a:extLst>
                  <a:ext uri="{FF2B5EF4-FFF2-40B4-BE49-F238E27FC236}">
                    <a16:creationId xmlns:a16="http://schemas.microsoft.com/office/drawing/2014/main" id="{E8FC8C6F-5BBB-466F-9193-7FB082AA2579}"/>
                  </a:ext>
                </a:extLst>
              </p:cNvPr>
              <p:cNvSpPr>
                <a:spLocks/>
              </p:cNvSpPr>
              <p:nvPr/>
            </p:nvSpPr>
            <p:spPr bwMode="gray">
              <a:xfrm>
                <a:off x="3575" y="3537"/>
                <a:ext cx="198" cy="285"/>
              </a:xfrm>
              <a:custGeom>
                <a:avLst/>
                <a:gdLst>
                  <a:gd name="T0" fmla="*/ 0 w 181"/>
                  <a:gd name="T1" fmla="*/ 7 h 260"/>
                  <a:gd name="T2" fmla="*/ 118 w 181"/>
                  <a:gd name="T3" fmla="*/ 93 h 260"/>
                  <a:gd name="T4" fmla="*/ 137 w 181"/>
                  <a:gd name="T5" fmla="*/ 186 h 260"/>
                  <a:gd name="T6" fmla="*/ 164 w 181"/>
                  <a:gd name="T7" fmla="*/ 254 h 260"/>
                  <a:gd name="T8" fmla="*/ 152 w 181"/>
                  <a:gd name="T9" fmla="*/ 242 h 260"/>
                  <a:gd name="T10" fmla="*/ 145 w 181"/>
                  <a:gd name="T11" fmla="*/ 135 h 260"/>
                  <a:gd name="T12" fmla="*/ 64 w 181"/>
                  <a:gd name="T13" fmla="*/ 39 h 260"/>
                  <a:gd name="T14" fmla="*/ 4 w 181"/>
                  <a:gd name="T15" fmla="*/ 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0">
                    <a:moveTo>
                      <a:pt x="0" y="7"/>
                    </a:moveTo>
                    <a:cubicBezTo>
                      <a:pt x="9" y="24"/>
                      <a:pt x="73" y="45"/>
                      <a:pt x="118" y="93"/>
                    </a:cubicBezTo>
                    <a:cubicBezTo>
                      <a:pt x="141" y="118"/>
                      <a:pt x="141" y="154"/>
                      <a:pt x="137" y="186"/>
                    </a:cubicBezTo>
                    <a:cubicBezTo>
                      <a:pt x="131" y="218"/>
                      <a:pt x="145" y="248"/>
                      <a:pt x="164" y="254"/>
                    </a:cubicBezTo>
                    <a:cubicBezTo>
                      <a:pt x="181" y="260"/>
                      <a:pt x="169" y="259"/>
                      <a:pt x="152" y="242"/>
                    </a:cubicBezTo>
                    <a:cubicBezTo>
                      <a:pt x="131" y="223"/>
                      <a:pt x="148" y="180"/>
                      <a:pt x="145" y="135"/>
                    </a:cubicBezTo>
                    <a:cubicBezTo>
                      <a:pt x="140" y="87"/>
                      <a:pt x="95" y="57"/>
                      <a:pt x="64" y="39"/>
                    </a:cubicBezTo>
                    <a:cubicBezTo>
                      <a:pt x="31" y="20"/>
                      <a:pt x="7" y="6"/>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3" name="Freeform 256">
                <a:extLst>
                  <a:ext uri="{FF2B5EF4-FFF2-40B4-BE49-F238E27FC236}">
                    <a16:creationId xmlns:a16="http://schemas.microsoft.com/office/drawing/2014/main" id="{2A6269A9-5350-4F66-9004-641BA409A272}"/>
                  </a:ext>
                </a:extLst>
              </p:cNvPr>
              <p:cNvSpPr>
                <a:spLocks/>
              </p:cNvSpPr>
              <p:nvPr/>
            </p:nvSpPr>
            <p:spPr bwMode="gray">
              <a:xfrm>
                <a:off x="2226" y="3553"/>
                <a:ext cx="214" cy="98"/>
              </a:xfrm>
              <a:custGeom>
                <a:avLst/>
                <a:gdLst>
                  <a:gd name="T0" fmla="*/ 195 w 195"/>
                  <a:gd name="T1" fmla="*/ 24 h 89"/>
                  <a:gd name="T2" fmla="*/ 166 w 195"/>
                  <a:gd name="T3" fmla="*/ 5 h 89"/>
                  <a:gd name="T4" fmla="*/ 108 w 195"/>
                  <a:gd name="T5" fmla="*/ 14 h 89"/>
                  <a:gd name="T6" fmla="*/ 19 w 195"/>
                  <a:gd name="T7" fmla="*/ 77 h 89"/>
                  <a:gd name="T8" fmla="*/ 85 w 195"/>
                  <a:gd name="T9" fmla="*/ 36 h 89"/>
                  <a:gd name="T10" fmla="*/ 155 w 195"/>
                  <a:gd name="T11" fmla="*/ 12 h 89"/>
                  <a:gd name="T12" fmla="*/ 190 w 195"/>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195" h="89">
                    <a:moveTo>
                      <a:pt x="195" y="24"/>
                    </a:moveTo>
                    <a:cubicBezTo>
                      <a:pt x="192" y="19"/>
                      <a:pt x="183" y="10"/>
                      <a:pt x="166" y="5"/>
                    </a:cubicBezTo>
                    <a:cubicBezTo>
                      <a:pt x="149" y="0"/>
                      <a:pt x="126" y="3"/>
                      <a:pt x="108" y="14"/>
                    </a:cubicBezTo>
                    <a:cubicBezTo>
                      <a:pt x="70" y="34"/>
                      <a:pt x="40" y="66"/>
                      <a:pt x="19" y="77"/>
                    </a:cubicBezTo>
                    <a:cubicBezTo>
                      <a:pt x="0" y="89"/>
                      <a:pt x="43" y="68"/>
                      <a:pt x="85" y="36"/>
                    </a:cubicBezTo>
                    <a:cubicBezTo>
                      <a:pt x="106" y="22"/>
                      <a:pt x="133" y="9"/>
                      <a:pt x="155" y="12"/>
                    </a:cubicBezTo>
                    <a:cubicBezTo>
                      <a:pt x="177" y="15"/>
                      <a:pt x="189" y="28"/>
                      <a:pt x="190"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4" name="Freeform 257">
                <a:extLst>
                  <a:ext uri="{FF2B5EF4-FFF2-40B4-BE49-F238E27FC236}">
                    <a16:creationId xmlns:a16="http://schemas.microsoft.com/office/drawing/2014/main" id="{7DD7805B-3EA4-43CF-B748-EAE2D21F30EC}"/>
                  </a:ext>
                </a:extLst>
              </p:cNvPr>
              <p:cNvSpPr>
                <a:spLocks/>
              </p:cNvSpPr>
              <p:nvPr/>
            </p:nvSpPr>
            <p:spPr bwMode="gray">
              <a:xfrm>
                <a:off x="2134" y="3508"/>
                <a:ext cx="151" cy="237"/>
              </a:xfrm>
              <a:custGeom>
                <a:avLst/>
                <a:gdLst>
                  <a:gd name="T0" fmla="*/ 9 w 138"/>
                  <a:gd name="T1" fmla="*/ 1 h 216"/>
                  <a:gd name="T2" fmla="*/ 18 w 138"/>
                  <a:gd name="T3" fmla="*/ 112 h 216"/>
                  <a:gd name="T4" fmla="*/ 112 w 138"/>
                  <a:gd name="T5" fmla="*/ 208 h 216"/>
                  <a:gd name="T6" fmla="*/ 43 w 138"/>
                  <a:gd name="T7" fmla="*/ 143 h 216"/>
                  <a:gd name="T8" fmla="*/ 17 w 138"/>
                  <a:gd name="T9" fmla="*/ 0 h 216"/>
                </a:gdLst>
                <a:ahLst/>
                <a:cxnLst>
                  <a:cxn ang="0">
                    <a:pos x="T0" y="T1"/>
                  </a:cxn>
                  <a:cxn ang="0">
                    <a:pos x="T2" y="T3"/>
                  </a:cxn>
                  <a:cxn ang="0">
                    <a:pos x="T4" y="T5"/>
                  </a:cxn>
                  <a:cxn ang="0">
                    <a:pos x="T6" y="T7"/>
                  </a:cxn>
                  <a:cxn ang="0">
                    <a:pos x="T8" y="T9"/>
                  </a:cxn>
                </a:cxnLst>
                <a:rect l="0" t="0" r="r" b="b"/>
                <a:pathLst>
                  <a:path w="138" h="216">
                    <a:moveTo>
                      <a:pt x="9" y="1"/>
                    </a:moveTo>
                    <a:cubicBezTo>
                      <a:pt x="3" y="13"/>
                      <a:pt x="0" y="62"/>
                      <a:pt x="18" y="112"/>
                    </a:cubicBezTo>
                    <a:cubicBezTo>
                      <a:pt x="36" y="164"/>
                      <a:pt x="86" y="199"/>
                      <a:pt x="112" y="208"/>
                    </a:cubicBezTo>
                    <a:cubicBezTo>
                      <a:pt x="138" y="216"/>
                      <a:pt x="79" y="200"/>
                      <a:pt x="43" y="143"/>
                    </a:cubicBezTo>
                    <a:cubicBezTo>
                      <a:pt x="7" y="87"/>
                      <a:pt x="12" y="8"/>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5" name="Freeform 258">
                <a:extLst>
                  <a:ext uri="{FF2B5EF4-FFF2-40B4-BE49-F238E27FC236}">
                    <a16:creationId xmlns:a16="http://schemas.microsoft.com/office/drawing/2014/main" id="{1831B188-049D-4A11-9FDC-7CD28EF94F5C}"/>
                  </a:ext>
                </a:extLst>
              </p:cNvPr>
              <p:cNvSpPr>
                <a:spLocks/>
              </p:cNvSpPr>
              <p:nvPr/>
            </p:nvSpPr>
            <p:spPr bwMode="gray">
              <a:xfrm>
                <a:off x="2441" y="3387"/>
                <a:ext cx="108" cy="140"/>
              </a:xfrm>
              <a:custGeom>
                <a:avLst/>
                <a:gdLst>
                  <a:gd name="T0" fmla="*/ 96 w 99"/>
                  <a:gd name="T1" fmla="*/ 5 h 128"/>
                  <a:gd name="T2" fmla="*/ 29 w 99"/>
                  <a:gd name="T3" fmla="*/ 52 h 128"/>
                  <a:gd name="T4" fmla="*/ 2 w 99"/>
                  <a:gd name="T5" fmla="*/ 102 h 128"/>
                  <a:gd name="T6" fmla="*/ 10 w 99"/>
                  <a:gd name="T7" fmla="*/ 125 h 128"/>
                  <a:gd name="T8" fmla="*/ 28 w 99"/>
                  <a:gd name="T9" fmla="*/ 125 h 128"/>
                  <a:gd name="T10" fmla="*/ 19 w 99"/>
                  <a:gd name="T11" fmla="*/ 124 h 128"/>
                  <a:gd name="T12" fmla="*/ 19 w 99"/>
                  <a:gd name="T13" fmla="*/ 80 h 128"/>
                  <a:gd name="T14" fmla="*/ 99 w 99"/>
                  <a:gd name="T15" fmla="*/ 12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28">
                    <a:moveTo>
                      <a:pt x="96" y="5"/>
                    </a:moveTo>
                    <a:cubicBezTo>
                      <a:pt x="84" y="0"/>
                      <a:pt x="52" y="21"/>
                      <a:pt x="29" y="52"/>
                    </a:cubicBezTo>
                    <a:cubicBezTo>
                      <a:pt x="18" y="67"/>
                      <a:pt x="7" y="84"/>
                      <a:pt x="2" y="102"/>
                    </a:cubicBezTo>
                    <a:cubicBezTo>
                      <a:pt x="0" y="111"/>
                      <a:pt x="2" y="123"/>
                      <a:pt x="10" y="125"/>
                    </a:cubicBezTo>
                    <a:cubicBezTo>
                      <a:pt x="17" y="128"/>
                      <a:pt x="24" y="126"/>
                      <a:pt x="28" y="125"/>
                    </a:cubicBezTo>
                    <a:cubicBezTo>
                      <a:pt x="38" y="122"/>
                      <a:pt x="32" y="123"/>
                      <a:pt x="19" y="124"/>
                    </a:cubicBezTo>
                    <a:cubicBezTo>
                      <a:pt x="1" y="127"/>
                      <a:pt x="5" y="99"/>
                      <a:pt x="19" y="80"/>
                    </a:cubicBezTo>
                    <a:cubicBezTo>
                      <a:pt x="44" y="39"/>
                      <a:pt x="92" y="5"/>
                      <a:pt x="9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6" name="Freeform 259">
                <a:extLst>
                  <a:ext uri="{FF2B5EF4-FFF2-40B4-BE49-F238E27FC236}">
                    <a16:creationId xmlns:a16="http://schemas.microsoft.com/office/drawing/2014/main" id="{D17432A4-32A1-4B04-845C-E518E4D3A7C2}"/>
                  </a:ext>
                </a:extLst>
              </p:cNvPr>
              <p:cNvSpPr>
                <a:spLocks/>
              </p:cNvSpPr>
              <p:nvPr/>
            </p:nvSpPr>
            <p:spPr bwMode="gray">
              <a:xfrm>
                <a:off x="2000" y="3416"/>
                <a:ext cx="129" cy="177"/>
              </a:xfrm>
              <a:custGeom>
                <a:avLst/>
                <a:gdLst>
                  <a:gd name="T0" fmla="*/ 81 w 117"/>
                  <a:gd name="T1" fmla="*/ 7 h 161"/>
                  <a:gd name="T2" fmla="*/ 92 w 117"/>
                  <a:gd name="T3" fmla="*/ 78 h 161"/>
                  <a:gd name="T4" fmla="*/ 17 w 117"/>
                  <a:gd name="T5" fmla="*/ 148 h 161"/>
                  <a:gd name="T6" fmla="*/ 79 w 117"/>
                  <a:gd name="T7" fmla="*/ 106 h 161"/>
                  <a:gd name="T8" fmla="*/ 108 w 117"/>
                  <a:gd name="T9" fmla="*/ 38 h 161"/>
                  <a:gd name="T10" fmla="*/ 86 w 117"/>
                  <a:gd name="T11" fmla="*/ 0 h 161"/>
                </a:gdLst>
                <a:ahLst/>
                <a:cxnLst>
                  <a:cxn ang="0">
                    <a:pos x="T0" y="T1"/>
                  </a:cxn>
                  <a:cxn ang="0">
                    <a:pos x="T2" y="T3"/>
                  </a:cxn>
                  <a:cxn ang="0">
                    <a:pos x="T4" y="T5"/>
                  </a:cxn>
                  <a:cxn ang="0">
                    <a:pos x="T6" y="T7"/>
                  </a:cxn>
                  <a:cxn ang="0">
                    <a:pos x="T8" y="T9"/>
                  </a:cxn>
                  <a:cxn ang="0">
                    <a:pos x="T10" y="T11"/>
                  </a:cxn>
                </a:cxnLst>
                <a:rect l="0" t="0" r="r" b="b"/>
                <a:pathLst>
                  <a:path w="117" h="161">
                    <a:moveTo>
                      <a:pt x="81" y="7"/>
                    </a:moveTo>
                    <a:cubicBezTo>
                      <a:pt x="83" y="17"/>
                      <a:pt x="116" y="45"/>
                      <a:pt x="92" y="78"/>
                    </a:cubicBezTo>
                    <a:cubicBezTo>
                      <a:pt x="71" y="110"/>
                      <a:pt x="32" y="133"/>
                      <a:pt x="17" y="148"/>
                    </a:cubicBezTo>
                    <a:cubicBezTo>
                      <a:pt x="0" y="161"/>
                      <a:pt x="38" y="139"/>
                      <a:pt x="79" y="106"/>
                    </a:cubicBezTo>
                    <a:cubicBezTo>
                      <a:pt x="99" y="90"/>
                      <a:pt x="117" y="62"/>
                      <a:pt x="108" y="38"/>
                    </a:cubicBezTo>
                    <a:cubicBezTo>
                      <a:pt x="100" y="16"/>
                      <a:pt x="86" y="5"/>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7" name="Freeform 260">
                <a:extLst>
                  <a:ext uri="{FF2B5EF4-FFF2-40B4-BE49-F238E27FC236}">
                    <a16:creationId xmlns:a16="http://schemas.microsoft.com/office/drawing/2014/main" id="{8E780D2D-9188-4D1C-A0C5-07899129F32B}"/>
                  </a:ext>
                </a:extLst>
              </p:cNvPr>
              <p:cNvSpPr>
                <a:spLocks/>
              </p:cNvSpPr>
              <p:nvPr/>
            </p:nvSpPr>
            <p:spPr bwMode="gray">
              <a:xfrm>
                <a:off x="3046" y="3461"/>
                <a:ext cx="224" cy="136"/>
              </a:xfrm>
              <a:custGeom>
                <a:avLst/>
                <a:gdLst>
                  <a:gd name="T0" fmla="*/ 1 w 205"/>
                  <a:gd name="T1" fmla="*/ 3 h 124"/>
                  <a:gd name="T2" fmla="*/ 3 w 205"/>
                  <a:gd name="T3" fmla="*/ 46 h 124"/>
                  <a:gd name="T4" fmla="*/ 11 w 205"/>
                  <a:gd name="T5" fmla="*/ 80 h 124"/>
                  <a:gd name="T6" fmla="*/ 15 w 205"/>
                  <a:gd name="T7" fmla="*/ 98 h 124"/>
                  <a:gd name="T8" fmla="*/ 34 w 205"/>
                  <a:gd name="T9" fmla="*/ 115 h 124"/>
                  <a:gd name="T10" fmla="*/ 177 w 205"/>
                  <a:gd name="T11" fmla="*/ 110 h 124"/>
                  <a:gd name="T12" fmla="*/ 75 w 205"/>
                  <a:gd name="T13" fmla="*/ 111 h 124"/>
                  <a:gd name="T14" fmla="*/ 26 w 205"/>
                  <a:gd name="T15" fmla="*/ 102 h 124"/>
                  <a:gd name="T16" fmla="*/ 14 w 205"/>
                  <a:gd name="T17" fmla="*/ 56 h 124"/>
                  <a:gd name="T18" fmla="*/ 9 w 205"/>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24">
                    <a:moveTo>
                      <a:pt x="1" y="3"/>
                    </a:moveTo>
                    <a:cubicBezTo>
                      <a:pt x="0" y="10"/>
                      <a:pt x="1" y="25"/>
                      <a:pt x="3" y="46"/>
                    </a:cubicBezTo>
                    <a:cubicBezTo>
                      <a:pt x="4" y="56"/>
                      <a:pt x="7" y="68"/>
                      <a:pt x="11" y="80"/>
                    </a:cubicBezTo>
                    <a:cubicBezTo>
                      <a:pt x="12" y="86"/>
                      <a:pt x="14" y="92"/>
                      <a:pt x="15" y="98"/>
                    </a:cubicBezTo>
                    <a:cubicBezTo>
                      <a:pt x="15" y="106"/>
                      <a:pt x="28" y="116"/>
                      <a:pt x="34" y="115"/>
                    </a:cubicBezTo>
                    <a:cubicBezTo>
                      <a:pt x="89" y="124"/>
                      <a:pt x="147" y="112"/>
                      <a:pt x="177" y="110"/>
                    </a:cubicBezTo>
                    <a:cubicBezTo>
                      <a:pt x="205" y="105"/>
                      <a:pt x="144" y="111"/>
                      <a:pt x="75" y="111"/>
                    </a:cubicBezTo>
                    <a:cubicBezTo>
                      <a:pt x="59" y="109"/>
                      <a:pt x="38" y="110"/>
                      <a:pt x="26" y="102"/>
                    </a:cubicBezTo>
                    <a:cubicBezTo>
                      <a:pt x="22" y="87"/>
                      <a:pt x="17" y="70"/>
                      <a:pt x="14" y="56"/>
                    </a:cubicBezTo>
                    <a:cubicBezTo>
                      <a:pt x="10" y="27"/>
                      <a:pt x="8" y="5"/>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sp>
            <p:nvSpPr>
              <p:cNvPr id="108" name="Freeform 261">
                <a:extLst>
                  <a:ext uri="{FF2B5EF4-FFF2-40B4-BE49-F238E27FC236}">
                    <a16:creationId xmlns:a16="http://schemas.microsoft.com/office/drawing/2014/main" id="{B6F4E685-BF29-45A9-BECB-47B2D199DF0E}"/>
                  </a:ext>
                </a:extLst>
              </p:cNvPr>
              <p:cNvSpPr>
                <a:spLocks/>
              </p:cNvSpPr>
              <p:nvPr/>
            </p:nvSpPr>
            <p:spPr bwMode="gray">
              <a:xfrm>
                <a:off x="2796" y="3448"/>
                <a:ext cx="130" cy="164"/>
              </a:xfrm>
              <a:custGeom>
                <a:avLst/>
                <a:gdLst>
                  <a:gd name="T0" fmla="*/ 107 w 119"/>
                  <a:gd name="T1" fmla="*/ 4 h 150"/>
                  <a:gd name="T2" fmla="*/ 93 w 119"/>
                  <a:gd name="T3" fmla="*/ 76 h 150"/>
                  <a:gd name="T4" fmla="*/ 14 w 119"/>
                  <a:gd name="T5" fmla="*/ 137 h 150"/>
                  <a:gd name="T6" fmla="*/ 76 w 119"/>
                  <a:gd name="T7" fmla="*/ 100 h 150"/>
                  <a:gd name="T8" fmla="*/ 118 w 119"/>
                  <a:gd name="T9" fmla="*/ 42 h 150"/>
                  <a:gd name="T10" fmla="*/ 114 w 119"/>
                  <a:gd name="T11" fmla="*/ 0 h 150"/>
                </a:gdLst>
                <a:ahLst/>
                <a:cxnLst>
                  <a:cxn ang="0">
                    <a:pos x="T0" y="T1"/>
                  </a:cxn>
                  <a:cxn ang="0">
                    <a:pos x="T2" y="T3"/>
                  </a:cxn>
                  <a:cxn ang="0">
                    <a:pos x="T4" y="T5"/>
                  </a:cxn>
                  <a:cxn ang="0">
                    <a:pos x="T6" y="T7"/>
                  </a:cxn>
                  <a:cxn ang="0">
                    <a:pos x="T8" y="T9"/>
                  </a:cxn>
                  <a:cxn ang="0">
                    <a:pos x="T10" y="T11"/>
                  </a:cxn>
                </a:cxnLst>
                <a:rect l="0" t="0" r="r" b="b"/>
                <a:pathLst>
                  <a:path w="119" h="150">
                    <a:moveTo>
                      <a:pt x="107" y="4"/>
                    </a:moveTo>
                    <a:cubicBezTo>
                      <a:pt x="104" y="14"/>
                      <a:pt x="118" y="49"/>
                      <a:pt x="93" y="76"/>
                    </a:cubicBezTo>
                    <a:cubicBezTo>
                      <a:pt x="67" y="101"/>
                      <a:pt x="28" y="121"/>
                      <a:pt x="14" y="137"/>
                    </a:cubicBezTo>
                    <a:cubicBezTo>
                      <a:pt x="0" y="150"/>
                      <a:pt x="33" y="125"/>
                      <a:pt x="76" y="100"/>
                    </a:cubicBezTo>
                    <a:cubicBezTo>
                      <a:pt x="97" y="87"/>
                      <a:pt x="117" y="65"/>
                      <a:pt x="118" y="42"/>
                    </a:cubicBezTo>
                    <a:cubicBezTo>
                      <a:pt x="119" y="20"/>
                      <a:pt x="112" y="5"/>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AT" dirty="0"/>
              </a:p>
            </p:txBody>
          </p:sp>
        </p:grpSp>
        <p:pic>
          <p:nvPicPr>
            <p:cNvPr id="65" name="Picture 263" descr="Baum ohne Hintergrund">
              <a:extLst>
                <a:ext uri="{FF2B5EF4-FFF2-40B4-BE49-F238E27FC236}">
                  <a16:creationId xmlns:a16="http://schemas.microsoft.com/office/drawing/2014/main" id="{48FF0E2C-CAAE-4A87-8F0F-A3F0E50F81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flipH="1">
              <a:off x="4343611" y="1697708"/>
              <a:ext cx="4569440" cy="3088205"/>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Oval 12">
            <a:extLst>
              <a:ext uri="{FF2B5EF4-FFF2-40B4-BE49-F238E27FC236}">
                <a16:creationId xmlns:a16="http://schemas.microsoft.com/office/drawing/2014/main" id="{9CC98118-B89A-4941-990A-50BAABD16002}"/>
              </a:ext>
            </a:extLst>
          </p:cNvPr>
          <p:cNvSpPr>
            <a:spLocks noChangeAspect="1" noChangeArrowheads="1"/>
          </p:cNvSpPr>
          <p:nvPr/>
        </p:nvSpPr>
        <p:spPr bwMode="gray">
          <a:xfrm>
            <a:off x="387188" y="1828157"/>
            <a:ext cx="900000" cy="900000"/>
          </a:xfrm>
          <a:prstGeom prst="ellipse">
            <a:avLst/>
          </a:prstGeom>
          <a:solidFill>
            <a:schemeClr val="accent4">
              <a:alpha val="75000"/>
            </a:schemeClr>
          </a:solidFill>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36000" bIns="154448" numCol="1" spcCol="1270" anchor="ctr" anchorCtr="0">
            <a:noAutofit/>
          </a:bodyPr>
          <a:lstStyle/>
          <a:p>
            <a:pPr algn="ctr" defTabSz="400050">
              <a:lnSpc>
                <a:spcPct val="90000"/>
              </a:lnSpc>
              <a:spcBef>
                <a:spcPct val="0"/>
              </a:spcBef>
              <a:spcAft>
                <a:spcPct val="35000"/>
              </a:spcAft>
            </a:pPr>
            <a:r>
              <a:rPr lang="de-AT" sz="900" dirty="0">
                <a:solidFill>
                  <a:schemeClr val="bg1"/>
                </a:solidFill>
              </a:rPr>
              <a:t>Organisation &amp; Processes</a:t>
            </a:r>
          </a:p>
          <a:p>
            <a:pPr algn="ctr" defTabSz="400050">
              <a:lnSpc>
                <a:spcPct val="90000"/>
              </a:lnSpc>
              <a:spcBef>
                <a:spcPct val="0"/>
              </a:spcBef>
              <a:spcAft>
                <a:spcPct val="35000"/>
              </a:spcAft>
            </a:pPr>
            <a:r>
              <a:rPr lang="de-AT" sz="900" dirty="0">
                <a:solidFill>
                  <a:schemeClr val="bg1"/>
                </a:solidFill>
              </a:rPr>
              <a:t>(</a:t>
            </a:r>
            <a:r>
              <a:rPr lang="de-AT" sz="900" i="1" dirty="0">
                <a:solidFill>
                  <a:schemeClr val="bg1"/>
                </a:solidFill>
              </a:rPr>
              <a:t>Ast</a:t>
            </a:r>
            <a:r>
              <a:rPr lang="de-AT" sz="900" dirty="0">
                <a:solidFill>
                  <a:schemeClr val="bg1"/>
                </a:solidFill>
              </a:rPr>
              <a:t>)</a:t>
            </a:r>
          </a:p>
        </p:txBody>
      </p:sp>
      <p:sp>
        <p:nvSpPr>
          <p:cNvPr id="113" name="Oval 20">
            <a:extLst>
              <a:ext uri="{FF2B5EF4-FFF2-40B4-BE49-F238E27FC236}">
                <a16:creationId xmlns:a16="http://schemas.microsoft.com/office/drawing/2014/main" id="{0CC7FAA7-52DB-476E-B9FF-543AC5A8B104}"/>
              </a:ext>
            </a:extLst>
          </p:cNvPr>
          <p:cNvSpPr>
            <a:spLocks noChangeAspect="1" noChangeArrowheads="1"/>
          </p:cNvSpPr>
          <p:nvPr/>
        </p:nvSpPr>
        <p:spPr bwMode="gray">
          <a:xfrm>
            <a:off x="387188" y="3285219"/>
            <a:ext cx="900000" cy="900000"/>
          </a:xfrm>
          <a:prstGeom prst="ellipse">
            <a:avLst/>
          </a:prstGeom>
          <a:solidFill>
            <a:schemeClr val="accent5">
              <a:lumMod val="50000"/>
              <a:alpha val="75000"/>
            </a:schemeClr>
          </a:solidFill>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400050">
              <a:lnSpc>
                <a:spcPct val="90000"/>
              </a:lnSpc>
              <a:spcBef>
                <a:spcPct val="0"/>
              </a:spcBef>
              <a:spcAft>
                <a:spcPct val="35000"/>
              </a:spcAft>
            </a:pPr>
            <a:r>
              <a:rPr lang="de-AT" sz="850" dirty="0">
                <a:solidFill>
                  <a:schemeClr val="bg1"/>
                </a:solidFill>
              </a:rPr>
              <a:t>Infrastructure &amp; Technology</a:t>
            </a:r>
            <a:br>
              <a:rPr lang="de-AT" sz="850" dirty="0">
                <a:solidFill>
                  <a:schemeClr val="bg1"/>
                </a:solidFill>
              </a:rPr>
            </a:br>
            <a:r>
              <a:rPr lang="de-AT" sz="850" dirty="0">
                <a:solidFill>
                  <a:schemeClr val="bg1"/>
                </a:solidFill>
              </a:rPr>
              <a:t>(</a:t>
            </a:r>
            <a:r>
              <a:rPr lang="de-AT" sz="850" i="1" dirty="0">
                <a:solidFill>
                  <a:schemeClr val="bg1"/>
                </a:solidFill>
              </a:rPr>
              <a:t>Wurzel</a:t>
            </a:r>
            <a:r>
              <a:rPr lang="de-AT" sz="850" dirty="0">
                <a:solidFill>
                  <a:schemeClr val="bg1"/>
                </a:solidFill>
              </a:rPr>
              <a:t>)</a:t>
            </a:r>
          </a:p>
        </p:txBody>
      </p:sp>
      <p:sp>
        <p:nvSpPr>
          <p:cNvPr id="115" name="Freihandform: Form 114">
            <a:extLst>
              <a:ext uri="{FF2B5EF4-FFF2-40B4-BE49-F238E27FC236}">
                <a16:creationId xmlns:a16="http://schemas.microsoft.com/office/drawing/2014/main" id="{50B4417E-11B6-4FFE-AF7B-AF118FF077CF}"/>
              </a:ext>
            </a:extLst>
          </p:cNvPr>
          <p:cNvSpPr>
            <a:spLocks noChangeAspect="1"/>
          </p:cNvSpPr>
          <p:nvPr/>
        </p:nvSpPr>
        <p:spPr>
          <a:xfrm>
            <a:off x="3399467" y="1828157"/>
            <a:ext cx="900000" cy="900000"/>
          </a:xfrm>
          <a:custGeom>
            <a:avLst/>
            <a:gdLst>
              <a:gd name="connsiteX0" fmla="*/ 0 w 976585"/>
              <a:gd name="connsiteY0" fmla="*/ 488293 h 976585"/>
              <a:gd name="connsiteX1" fmla="*/ 488293 w 976585"/>
              <a:gd name="connsiteY1" fmla="*/ 0 h 976585"/>
              <a:gd name="connsiteX2" fmla="*/ 976586 w 976585"/>
              <a:gd name="connsiteY2" fmla="*/ 488293 h 976585"/>
              <a:gd name="connsiteX3" fmla="*/ 488293 w 976585"/>
              <a:gd name="connsiteY3" fmla="*/ 976586 h 976585"/>
              <a:gd name="connsiteX4" fmla="*/ 0 w 976585"/>
              <a:gd name="connsiteY4" fmla="*/ 488293 h 97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85" h="976585">
                <a:moveTo>
                  <a:pt x="0" y="488293"/>
                </a:moveTo>
                <a:cubicBezTo>
                  <a:pt x="0" y="218616"/>
                  <a:pt x="218616" y="0"/>
                  <a:pt x="488293" y="0"/>
                </a:cubicBezTo>
                <a:cubicBezTo>
                  <a:pt x="757970" y="0"/>
                  <a:pt x="976586" y="218616"/>
                  <a:pt x="976586" y="488293"/>
                </a:cubicBezTo>
                <a:cubicBezTo>
                  <a:pt x="976586" y="757970"/>
                  <a:pt x="757970" y="976586"/>
                  <a:pt x="488293" y="976586"/>
                </a:cubicBezTo>
                <a:cubicBezTo>
                  <a:pt x="218616" y="976586"/>
                  <a:pt x="0" y="757970"/>
                  <a:pt x="0" y="488293"/>
                </a:cubicBezTo>
                <a:close/>
              </a:path>
            </a:pathLst>
          </a:custGeom>
          <a:solidFill>
            <a:schemeClr val="tx2">
              <a:lumMod val="50000"/>
              <a:alpha val="75000"/>
            </a:schemeClr>
          </a:solidFill>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36000" bIns="154448" numCol="1" spcCol="1270" anchor="ctr" anchorCtr="0">
            <a:noAutofit/>
          </a:bodyPr>
          <a:lstStyle/>
          <a:p>
            <a:pPr algn="ctr" defTabSz="400050">
              <a:lnSpc>
                <a:spcPct val="90000"/>
              </a:lnSpc>
              <a:spcBef>
                <a:spcPct val="0"/>
              </a:spcBef>
              <a:spcAft>
                <a:spcPct val="35000"/>
              </a:spcAft>
            </a:pPr>
            <a:r>
              <a:rPr lang="de-AT" sz="900" dirty="0">
                <a:solidFill>
                  <a:schemeClr val="bg1"/>
                </a:solidFill>
              </a:rPr>
              <a:t>Customer</a:t>
            </a:r>
            <a:br>
              <a:rPr lang="de-AT" sz="900" dirty="0">
                <a:solidFill>
                  <a:schemeClr val="bg1"/>
                </a:solidFill>
              </a:rPr>
            </a:br>
            <a:r>
              <a:rPr lang="de-AT" sz="900" dirty="0">
                <a:solidFill>
                  <a:schemeClr val="bg1"/>
                </a:solidFill>
              </a:rPr>
              <a:t>&amp; Market</a:t>
            </a:r>
          </a:p>
          <a:p>
            <a:pPr algn="ctr" defTabSz="400050">
              <a:lnSpc>
                <a:spcPct val="90000"/>
              </a:lnSpc>
              <a:spcBef>
                <a:spcPct val="0"/>
              </a:spcBef>
              <a:spcAft>
                <a:spcPct val="35000"/>
              </a:spcAft>
            </a:pPr>
            <a:r>
              <a:rPr lang="de-AT" sz="900" dirty="0">
                <a:solidFill>
                  <a:schemeClr val="bg1"/>
                </a:solidFill>
              </a:rPr>
              <a:t>(</a:t>
            </a:r>
            <a:r>
              <a:rPr lang="de-AT" sz="900" i="1" dirty="0">
                <a:solidFill>
                  <a:schemeClr val="bg1"/>
                </a:solidFill>
              </a:rPr>
              <a:t>Blatt</a:t>
            </a:r>
            <a:r>
              <a:rPr lang="de-AT" sz="900" dirty="0">
                <a:solidFill>
                  <a:schemeClr val="bg1"/>
                </a:solidFill>
              </a:rPr>
              <a:t>)</a:t>
            </a:r>
          </a:p>
        </p:txBody>
      </p:sp>
      <p:sp>
        <p:nvSpPr>
          <p:cNvPr id="116" name="Titel 1">
            <a:extLst>
              <a:ext uri="{FF2B5EF4-FFF2-40B4-BE49-F238E27FC236}">
                <a16:creationId xmlns:a16="http://schemas.microsoft.com/office/drawing/2014/main" id="{2EC7892C-45D6-4E59-A259-893FE750752B}"/>
              </a:ext>
            </a:extLst>
          </p:cNvPr>
          <p:cNvSpPr>
            <a:spLocks noGrp="1"/>
          </p:cNvSpPr>
          <p:nvPr>
            <p:ph type="title" idx="4294967295"/>
          </p:nvPr>
        </p:nvSpPr>
        <p:spPr>
          <a:xfrm>
            <a:off x="251521" y="483518"/>
            <a:ext cx="4320479" cy="504056"/>
          </a:xfrm>
          <a:noFill/>
          <a:effectLst>
            <a:outerShdw blurRad="50800" dist="38100" dir="2700000" algn="tl" rotWithShape="0">
              <a:prstClr val="black">
                <a:alpha val="40000"/>
              </a:prstClr>
            </a:outerShdw>
          </a:effectLst>
        </p:spPr>
        <p:txBody>
          <a:bodyPr vert="horz" lIns="10800" anchor="ctr" anchorCtr="0"/>
          <a:lstStyle/>
          <a:p>
            <a:pPr algn="l">
              <a:buFont typeface="Arial" panose="020B0604020202020204" pitchFamily="34" charset="0"/>
            </a:pPr>
            <a:r>
              <a:rPr lang="de-AT" sz="2400" dirty="0">
                <a:solidFill>
                  <a:schemeClr val="bg1"/>
                </a:solidFill>
                <a:latin typeface="+mn-lt"/>
                <a:ea typeface="+mn-ea"/>
                <a:cs typeface="+mn-cs"/>
              </a:rPr>
              <a:t>Wir wachsen stetig</a:t>
            </a:r>
          </a:p>
        </p:txBody>
      </p:sp>
      <p:sp>
        <p:nvSpPr>
          <p:cNvPr id="117" name="Rechteck 116">
            <a:extLst>
              <a:ext uri="{FF2B5EF4-FFF2-40B4-BE49-F238E27FC236}">
                <a16:creationId xmlns:a16="http://schemas.microsoft.com/office/drawing/2014/main" id="{FFE85CC1-4D41-426F-BE17-80D78B679553}"/>
              </a:ext>
            </a:extLst>
          </p:cNvPr>
          <p:cNvSpPr/>
          <p:nvPr/>
        </p:nvSpPr>
        <p:spPr>
          <a:xfrm>
            <a:off x="4620176" y="1139085"/>
            <a:ext cx="4273000" cy="307777"/>
          </a:xfrm>
          <a:prstGeom prst="rect">
            <a:avLst/>
          </a:prstGeom>
        </p:spPr>
        <p:txBody>
          <a:bodyPr wrap="square">
            <a:spAutoFit/>
          </a:bodyPr>
          <a:lstStyle/>
          <a:p>
            <a:r>
              <a:rPr lang="de-AT" sz="1400" b="1" dirty="0">
                <a:solidFill>
                  <a:schemeClr val="accent2"/>
                </a:solidFill>
              </a:rPr>
              <a:t>... auch über uns hinaus und werden so zum Vorbild</a:t>
            </a:r>
            <a:endParaRPr lang="de-AT" sz="1400" dirty="0">
              <a:solidFill>
                <a:schemeClr val="accent2"/>
              </a:solidFill>
            </a:endParaRPr>
          </a:p>
        </p:txBody>
      </p:sp>
      <p:sp>
        <p:nvSpPr>
          <p:cNvPr id="114" name="Oval 13">
            <a:extLst>
              <a:ext uri="{FF2B5EF4-FFF2-40B4-BE49-F238E27FC236}">
                <a16:creationId xmlns:a16="http://schemas.microsoft.com/office/drawing/2014/main" id="{11A688A2-F0EF-4946-B1D9-CE2FA74915F3}"/>
              </a:ext>
            </a:extLst>
          </p:cNvPr>
          <p:cNvSpPr>
            <a:spLocks noChangeAspect="1" noChangeArrowheads="1"/>
          </p:cNvSpPr>
          <p:nvPr/>
        </p:nvSpPr>
        <p:spPr bwMode="gray">
          <a:xfrm>
            <a:off x="3399467" y="3285219"/>
            <a:ext cx="900000" cy="900000"/>
          </a:xfrm>
          <a:prstGeom prst="ellipse">
            <a:avLst/>
          </a:prstGeom>
          <a:solidFill>
            <a:srgbClr val="77933C">
              <a:alpha val="74902"/>
            </a:srgbClr>
          </a:solidFill>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400050">
              <a:lnSpc>
                <a:spcPct val="90000"/>
              </a:lnSpc>
              <a:spcBef>
                <a:spcPct val="0"/>
              </a:spcBef>
              <a:spcAft>
                <a:spcPct val="35000"/>
              </a:spcAft>
            </a:pPr>
            <a:r>
              <a:rPr lang="de-AT" altLang="de-DE" sz="850" noProof="1">
                <a:solidFill>
                  <a:schemeClr val="bg1"/>
                </a:solidFill>
              </a:rPr>
              <a:t>People &amp; Development</a:t>
            </a:r>
          </a:p>
          <a:p>
            <a:pPr algn="ctr" defTabSz="400050">
              <a:lnSpc>
                <a:spcPct val="90000"/>
              </a:lnSpc>
              <a:spcBef>
                <a:spcPct val="0"/>
              </a:spcBef>
              <a:spcAft>
                <a:spcPct val="35000"/>
              </a:spcAft>
            </a:pPr>
            <a:r>
              <a:rPr lang="de-AT" sz="850" noProof="1">
                <a:solidFill>
                  <a:schemeClr val="bg1"/>
                </a:solidFill>
              </a:rPr>
              <a:t>(</a:t>
            </a:r>
            <a:r>
              <a:rPr lang="de-AT" sz="850" i="1" noProof="1">
                <a:solidFill>
                  <a:schemeClr val="bg1"/>
                </a:solidFill>
              </a:rPr>
              <a:t>Stamm</a:t>
            </a:r>
            <a:r>
              <a:rPr lang="de-AT" sz="850" noProof="1">
                <a:solidFill>
                  <a:schemeClr val="bg1"/>
                </a:solidFill>
              </a:rPr>
              <a:t>)</a:t>
            </a:r>
            <a:endParaRPr lang="de-AT" sz="850" dirty="0">
              <a:solidFill>
                <a:schemeClr val="bg1"/>
              </a:solidFill>
            </a:endParaRPr>
          </a:p>
        </p:txBody>
      </p:sp>
      <p:cxnSp>
        <p:nvCxnSpPr>
          <p:cNvPr id="12" name="Gerader Verbinder 11">
            <a:extLst>
              <a:ext uri="{FF2B5EF4-FFF2-40B4-BE49-F238E27FC236}">
                <a16:creationId xmlns:a16="http://schemas.microsoft.com/office/drawing/2014/main" id="{87671284-F623-450E-99BB-32AD634C63C5}"/>
              </a:ext>
            </a:extLst>
          </p:cNvPr>
          <p:cNvCxnSpPr>
            <a:cxnSpLocks/>
            <a:stCxn id="113" idx="6"/>
          </p:cNvCxnSpPr>
          <p:nvPr/>
        </p:nvCxnSpPr>
        <p:spPr>
          <a:xfrm>
            <a:off x="1287188" y="3735219"/>
            <a:ext cx="887820" cy="6021"/>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B8EABAFA-EA4F-4FDE-9A7C-91A01A048991}"/>
              </a:ext>
            </a:extLst>
          </p:cNvPr>
          <p:cNvCxnSpPr>
            <a:cxnSpLocks/>
            <a:endCxn id="114" idx="1"/>
          </p:cNvCxnSpPr>
          <p:nvPr/>
        </p:nvCxnSpPr>
        <p:spPr>
          <a:xfrm>
            <a:off x="2377790" y="3413454"/>
            <a:ext cx="1153479" cy="3567"/>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116190DD-3939-4EFC-A0A0-21C7C80EF2FA}"/>
              </a:ext>
            </a:extLst>
          </p:cNvPr>
          <p:cNvCxnSpPr>
            <a:cxnSpLocks/>
          </p:cNvCxnSpPr>
          <p:nvPr/>
        </p:nvCxnSpPr>
        <p:spPr>
          <a:xfrm>
            <a:off x="826829" y="2724712"/>
            <a:ext cx="1013777" cy="8332"/>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5" name="Gerader Verbinder 174">
            <a:extLst>
              <a:ext uri="{FF2B5EF4-FFF2-40B4-BE49-F238E27FC236}">
                <a16:creationId xmlns:a16="http://schemas.microsoft.com/office/drawing/2014/main" id="{020016DA-85B3-4AB4-A705-37D2D7F9592D}"/>
              </a:ext>
            </a:extLst>
          </p:cNvPr>
          <p:cNvCxnSpPr>
            <a:cxnSpLocks/>
            <a:endCxn id="115" idx="0"/>
          </p:cNvCxnSpPr>
          <p:nvPr/>
        </p:nvCxnSpPr>
        <p:spPr>
          <a:xfrm>
            <a:off x="2578811" y="2278157"/>
            <a:ext cx="820656" cy="0"/>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0" name="Rechteck 179">
            <a:extLst>
              <a:ext uri="{FF2B5EF4-FFF2-40B4-BE49-F238E27FC236}">
                <a16:creationId xmlns:a16="http://schemas.microsoft.com/office/drawing/2014/main" id="{93389B19-1ED9-46A2-9069-8759205ED127}"/>
              </a:ext>
            </a:extLst>
          </p:cNvPr>
          <p:cNvSpPr/>
          <p:nvPr/>
        </p:nvSpPr>
        <p:spPr>
          <a:xfrm>
            <a:off x="4572000" y="1643141"/>
            <a:ext cx="4320479" cy="3108543"/>
          </a:xfrm>
          <a:prstGeom prst="rect">
            <a:avLst/>
          </a:prstGeom>
        </p:spPr>
        <p:txBody>
          <a:bodyPr wrap="square">
            <a:spAutoFit/>
          </a:bodyPr>
          <a:lstStyle/>
          <a:p>
            <a:pPr>
              <a:spcBef>
                <a:spcPts val="400"/>
              </a:spcBef>
              <a:spcAft>
                <a:spcPts val="400"/>
              </a:spcAft>
            </a:pPr>
            <a:r>
              <a:rPr lang="de-AT" sz="1400" dirty="0">
                <a:solidFill>
                  <a:schemeClr val="bg1"/>
                </a:solidFill>
              </a:rPr>
              <a:t>Unsere Vision 2030 steht auf vier soliden Pfeilern, die alle weitere Meilensteine und Initiativen umfassen. Sie alle spiegeln eine einzigartige Sicht und unsere Antwort auf die vor uns liegenden speziellen Herausforderungen.</a:t>
            </a:r>
          </a:p>
          <a:p>
            <a:pPr>
              <a:spcBef>
                <a:spcPts val="400"/>
              </a:spcBef>
              <a:spcAft>
                <a:spcPts val="400"/>
              </a:spcAft>
            </a:pPr>
            <a:br>
              <a:rPr lang="de-AT" sz="800" dirty="0">
                <a:solidFill>
                  <a:schemeClr val="bg1"/>
                </a:solidFill>
              </a:rPr>
            </a:br>
            <a:r>
              <a:rPr lang="de-AT" sz="1400" dirty="0">
                <a:solidFill>
                  <a:schemeClr val="bg1"/>
                </a:solidFill>
              </a:rPr>
              <a:t>Keine der Initiativen steht dabei für sich allein, alle sind sie miteinander verwoben; unterstützen einander; fordern sich gegenseitig. Sie sollen uns leiten, geben uns Ziel und Rahmen, ohne die Grenzen der auf unserer Reise abzuleitenden Antworten zu eng zu setzen. </a:t>
            </a:r>
          </a:p>
          <a:p>
            <a:pPr>
              <a:spcBef>
                <a:spcPts val="400"/>
              </a:spcBef>
              <a:spcAft>
                <a:spcPts val="400"/>
              </a:spcAft>
            </a:pPr>
            <a:endParaRPr lang="de-AT" sz="800" dirty="0">
              <a:solidFill>
                <a:schemeClr val="bg1"/>
              </a:solidFill>
            </a:endParaRPr>
          </a:p>
          <a:p>
            <a:pPr>
              <a:spcBef>
                <a:spcPts val="400"/>
              </a:spcBef>
              <a:spcAft>
                <a:spcPts val="400"/>
              </a:spcAft>
            </a:pPr>
            <a:r>
              <a:rPr lang="de-AT" sz="1400" dirty="0">
                <a:solidFill>
                  <a:schemeClr val="bg1"/>
                </a:solidFill>
              </a:rPr>
              <a:t>Jede Initiative trägt zu unserer weiteren Entwicklung bei und oft stoßen sie mögliche weitere an.</a:t>
            </a:r>
          </a:p>
        </p:txBody>
      </p:sp>
      <p:sp>
        <p:nvSpPr>
          <p:cNvPr id="59" name="Foliennummernplatzhalter 1">
            <a:extLst>
              <a:ext uri="{FF2B5EF4-FFF2-40B4-BE49-F238E27FC236}">
                <a16:creationId xmlns:a16="http://schemas.microsoft.com/office/drawing/2014/main" id="{77BC38EA-F004-441E-AA57-1C6B84DA755C}"/>
              </a:ext>
            </a:extLst>
          </p:cNvPr>
          <p:cNvSpPr txBox="1">
            <a:spLocks/>
          </p:cNvSpPr>
          <p:nvPr/>
        </p:nvSpPr>
        <p:spPr>
          <a:xfrm>
            <a:off x="7071065" y="4911940"/>
            <a:ext cx="2057400" cy="274637"/>
          </a:xfrm>
          <a:prstGeom prst="rect">
            <a:avLst/>
          </a:prstGeom>
        </p:spPr>
        <p:txBody>
          <a:bodyPr vert="horz" lIns="91440" tIns="45720" rIns="91440" bIns="45720" rtlCol="0" anchor="ctr"/>
          <a:lstStyle>
            <a:defPPr>
              <a:defRPr lang="de-DE"/>
            </a:defPPr>
            <a:lvl1pPr marL="0" algn="r" defTabSz="914400" rtl="0" eaLnBrk="1" latinLnBrk="0" hangingPunct="1">
              <a:defRPr lang="en-GB" sz="1000" kern="1200" smtClean="0">
                <a:solidFill>
                  <a:srgbClr val="8D939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96B81B-75FA-43BB-A284-9C8B53E0DA8E}" type="slidenum">
              <a:rPr lang="de-AT" smtClean="0"/>
              <a:pPr/>
              <a:t>4</a:t>
            </a:fld>
            <a:endParaRPr lang="de-AT" dirty="0"/>
          </a:p>
        </p:txBody>
      </p:sp>
      <p:pic>
        <p:nvPicPr>
          <p:cNvPr id="60" name="Grafik 59">
            <a:extLst>
              <a:ext uri="{FF2B5EF4-FFF2-40B4-BE49-F238E27FC236}">
                <a16:creationId xmlns:a16="http://schemas.microsoft.com/office/drawing/2014/main" id="{1FCF9D31-B3F0-49FA-82A9-9CFF7FA46F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51141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Oval 17">
            <a:extLst>
              <a:ext uri="{FF2B5EF4-FFF2-40B4-BE49-F238E27FC236}">
                <a16:creationId xmlns:a16="http://schemas.microsoft.com/office/drawing/2014/main" id="{289B1440-59E6-4179-BC34-C7F8C8DDA588}"/>
              </a:ext>
            </a:extLst>
          </p:cNvPr>
          <p:cNvSpPr>
            <a:spLocks noChangeArrowheads="1"/>
          </p:cNvSpPr>
          <p:nvPr/>
        </p:nvSpPr>
        <p:spPr bwMode="gray">
          <a:xfrm>
            <a:off x="5607649" y="1063643"/>
            <a:ext cx="939600" cy="939600"/>
          </a:xfrm>
          <a:prstGeom prst="ellipse">
            <a:avLst/>
          </a:prstGeom>
          <a:solidFill>
            <a:schemeClr val="tx2">
              <a:lumMod val="50000"/>
              <a:alpha val="85000"/>
            </a:schemeClr>
          </a:solidFill>
          <a:ln>
            <a:no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p>
            <a:pPr algn="ctr" defTabSz="400050">
              <a:lnSpc>
                <a:spcPct val="90000"/>
              </a:lnSpc>
              <a:spcBef>
                <a:spcPct val="0"/>
              </a:spcBef>
              <a:spcAft>
                <a:spcPct val="35000"/>
              </a:spcAft>
            </a:pPr>
            <a:r>
              <a:rPr lang="de-AT" sz="900" dirty="0">
                <a:solidFill>
                  <a:schemeClr val="bg1"/>
                </a:solidFill>
              </a:rPr>
              <a:t>Customer &amp; Market</a:t>
            </a:r>
            <a:endParaRPr lang="en-GB" sz="900" dirty="0">
              <a:solidFill>
                <a:schemeClr val="bg1"/>
              </a:solidFill>
            </a:endParaRPr>
          </a:p>
        </p:txBody>
      </p:sp>
      <p:sp>
        <p:nvSpPr>
          <p:cNvPr id="232" name="Freeform 7">
            <a:extLst>
              <a:ext uri="{FF2B5EF4-FFF2-40B4-BE49-F238E27FC236}">
                <a16:creationId xmlns:a16="http://schemas.microsoft.com/office/drawing/2014/main" id="{6735EC20-A6F6-42BA-98F2-B9F72005ADF8}"/>
              </a:ext>
            </a:extLst>
          </p:cNvPr>
          <p:cNvSpPr>
            <a:spLocks/>
          </p:cNvSpPr>
          <p:nvPr/>
        </p:nvSpPr>
        <p:spPr bwMode="gray">
          <a:xfrm>
            <a:off x="5285804" y="1923678"/>
            <a:ext cx="2091741" cy="2278362"/>
          </a:xfrm>
          <a:custGeom>
            <a:avLst/>
            <a:gdLst>
              <a:gd name="T0" fmla="*/ 292 w 1023"/>
              <a:gd name="T1" fmla="*/ 1153 h 1153"/>
              <a:gd name="T2" fmla="*/ 381 w 1023"/>
              <a:gd name="T3" fmla="*/ 963 h 1153"/>
              <a:gd name="T4" fmla="*/ 384 w 1023"/>
              <a:gd name="T5" fmla="*/ 696 h 1153"/>
              <a:gd name="T6" fmla="*/ 253 w 1023"/>
              <a:gd name="T7" fmla="*/ 600 h 1153"/>
              <a:gd name="T8" fmla="*/ 6 w 1023"/>
              <a:gd name="T9" fmla="*/ 563 h 1153"/>
              <a:gd name="T10" fmla="*/ 52 w 1023"/>
              <a:gd name="T11" fmla="*/ 547 h 1153"/>
              <a:gd name="T12" fmla="*/ 281 w 1023"/>
              <a:gd name="T13" fmla="*/ 579 h 1153"/>
              <a:gd name="T14" fmla="*/ 396 w 1023"/>
              <a:gd name="T15" fmla="*/ 648 h 1153"/>
              <a:gd name="T16" fmla="*/ 340 w 1023"/>
              <a:gd name="T17" fmla="*/ 436 h 1153"/>
              <a:gd name="T18" fmla="*/ 109 w 1023"/>
              <a:gd name="T19" fmla="*/ 303 h 1153"/>
              <a:gd name="T20" fmla="*/ 124 w 1023"/>
              <a:gd name="T21" fmla="*/ 287 h 1153"/>
              <a:gd name="T22" fmla="*/ 346 w 1023"/>
              <a:gd name="T23" fmla="*/ 412 h 1153"/>
              <a:gd name="T24" fmla="*/ 388 w 1023"/>
              <a:gd name="T25" fmla="*/ 431 h 1153"/>
              <a:gd name="T26" fmla="*/ 361 w 1023"/>
              <a:gd name="T27" fmla="*/ 53 h 1153"/>
              <a:gd name="T28" fmla="*/ 389 w 1023"/>
              <a:gd name="T29" fmla="*/ 24 h 1153"/>
              <a:gd name="T30" fmla="*/ 400 w 1023"/>
              <a:gd name="T31" fmla="*/ 383 h 1153"/>
              <a:gd name="T32" fmla="*/ 438 w 1023"/>
              <a:gd name="T33" fmla="*/ 599 h 1153"/>
              <a:gd name="T34" fmla="*/ 462 w 1023"/>
              <a:gd name="T35" fmla="*/ 615 h 1153"/>
              <a:gd name="T36" fmla="*/ 554 w 1023"/>
              <a:gd name="T37" fmla="*/ 304 h 1153"/>
              <a:gd name="T38" fmla="*/ 538 w 1023"/>
              <a:gd name="T39" fmla="*/ 196 h 1153"/>
              <a:gd name="T40" fmla="*/ 570 w 1023"/>
              <a:gd name="T41" fmla="*/ 387 h 1153"/>
              <a:gd name="T42" fmla="*/ 853 w 1023"/>
              <a:gd name="T43" fmla="*/ 179 h 1153"/>
              <a:gd name="T44" fmla="*/ 916 w 1023"/>
              <a:gd name="T45" fmla="*/ 187 h 1153"/>
              <a:gd name="T46" fmla="*/ 507 w 1023"/>
              <a:gd name="T47" fmla="*/ 579 h 1153"/>
              <a:gd name="T48" fmla="*/ 582 w 1023"/>
              <a:gd name="T49" fmla="*/ 605 h 1153"/>
              <a:gd name="T50" fmla="*/ 743 w 1023"/>
              <a:gd name="T51" fmla="*/ 453 h 1153"/>
              <a:gd name="T52" fmla="*/ 762 w 1023"/>
              <a:gd name="T53" fmla="*/ 436 h 1153"/>
              <a:gd name="T54" fmla="*/ 615 w 1023"/>
              <a:gd name="T55" fmla="*/ 613 h 1153"/>
              <a:gd name="T56" fmla="*/ 712 w 1023"/>
              <a:gd name="T57" fmla="*/ 688 h 1153"/>
              <a:gd name="T58" fmla="*/ 710 w 1023"/>
              <a:gd name="T59" fmla="*/ 727 h 1153"/>
              <a:gd name="T60" fmla="*/ 601 w 1023"/>
              <a:gd name="T61" fmla="*/ 626 h 1153"/>
              <a:gd name="T62" fmla="*/ 507 w 1023"/>
              <a:gd name="T63" fmla="*/ 674 h 1153"/>
              <a:gd name="T64" fmla="*/ 485 w 1023"/>
              <a:gd name="T65" fmla="*/ 915 h 1153"/>
              <a:gd name="T66" fmla="*/ 588 w 1023"/>
              <a:gd name="T67" fmla="*/ 1153 h 1153"/>
              <a:gd name="T68" fmla="*/ 292 w 1023"/>
              <a:gd name="T69" fmla="*/ 1153 h 1153"/>
              <a:gd name="connsiteX0" fmla="*/ 2813 w 8915"/>
              <a:gd name="connsiteY0" fmla="*/ 9909 h 9909"/>
              <a:gd name="connsiteX1" fmla="*/ 3683 w 8915"/>
              <a:gd name="connsiteY1" fmla="*/ 8261 h 9909"/>
              <a:gd name="connsiteX2" fmla="*/ 3713 w 8915"/>
              <a:gd name="connsiteY2" fmla="*/ 5945 h 9909"/>
              <a:gd name="connsiteX3" fmla="*/ 2432 w 8915"/>
              <a:gd name="connsiteY3" fmla="*/ 5113 h 9909"/>
              <a:gd name="connsiteX4" fmla="*/ 18 w 8915"/>
              <a:gd name="connsiteY4" fmla="*/ 4792 h 9909"/>
              <a:gd name="connsiteX5" fmla="*/ 467 w 8915"/>
              <a:gd name="connsiteY5" fmla="*/ 4653 h 9909"/>
              <a:gd name="connsiteX6" fmla="*/ 2706 w 8915"/>
              <a:gd name="connsiteY6" fmla="*/ 4931 h 9909"/>
              <a:gd name="connsiteX7" fmla="*/ 3830 w 8915"/>
              <a:gd name="connsiteY7" fmla="*/ 5529 h 9909"/>
              <a:gd name="connsiteX8" fmla="*/ 3283 w 8915"/>
              <a:gd name="connsiteY8" fmla="*/ 3690 h 9909"/>
              <a:gd name="connsiteX9" fmla="*/ 1024 w 8915"/>
              <a:gd name="connsiteY9" fmla="*/ 2537 h 9909"/>
              <a:gd name="connsiteX10" fmla="*/ 1171 w 8915"/>
              <a:gd name="connsiteY10" fmla="*/ 2398 h 9909"/>
              <a:gd name="connsiteX11" fmla="*/ 3341 w 8915"/>
              <a:gd name="connsiteY11" fmla="*/ 3482 h 9909"/>
              <a:gd name="connsiteX12" fmla="*/ 3752 w 8915"/>
              <a:gd name="connsiteY12" fmla="*/ 3647 h 9909"/>
              <a:gd name="connsiteX13" fmla="*/ 3488 w 8915"/>
              <a:gd name="connsiteY13" fmla="*/ 369 h 9909"/>
              <a:gd name="connsiteX14" fmla="*/ 3762 w 8915"/>
              <a:gd name="connsiteY14" fmla="*/ 117 h 9909"/>
              <a:gd name="connsiteX15" fmla="*/ 3869 w 8915"/>
              <a:gd name="connsiteY15" fmla="*/ 3231 h 9909"/>
              <a:gd name="connsiteX16" fmla="*/ 4241 w 8915"/>
              <a:gd name="connsiteY16" fmla="*/ 5104 h 9909"/>
              <a:gd name="connsiteX17" fmla="*/ 4475 w 8915"/>
              <a:gd name="connsiteY17" fmla="*/ 5243 h 9909"/>
              <a:gd name="connsiteX18" fmla="*/ 5374 w 8915"/>
              <a:gd name="connsiteY18" fmla="*/ 2546 h 9909"/>
              <a:gd name="connsiteX19" fmla="*/ 5218 w 8915"/>
              <a:gd name="connsiteY19" fmla="*/ 1609 h 9909"/>
              <a:gd name="connsiteX20" fmla="*/ 5531 w 8915"/>
              <a:gd name="connsiteY20" fmla="*/ 3265 h 9909"/>
              <a:gd name="connsiteX21" fmla="*/ 8913 w 8915"/>
              <a:gd name="connsiteY21" fmla="*/ 1531 h 9909"/>
              <a:gd name="connsiteX22" fmla="*/ 4915 w 8915"/>
              <a:gd name="connsiteY22" fmla="*/ 4931 h 9909"/>
              <a:gd name="connsiteX23" fmla="*/ 5648 w 8915"/>
              <a:gd name="connsiteY23" fmla="*/ 5156 h 9909"/>
              <a:gd name="connsiteX24" fmla="*/ 7222 w 8915"/>
              <a:gd name="connsiteY24" fmla="*/ 3838 h 9909"/>
              <a:gd name="connsiteX25" fmla="*/ 7408 w 8915"/>
              <a:gd name="connsiteY25" fmla="*/ 3690 h 9909"/>
              <a:gd name="connsiteX26" fmla="*/ 5971 w 8915"/>
              <a:gd name="connsiteY26" fmla="*/ 5226 h 9909"/>
              <a:gd name="connsiteX27" fmla="*/ 6919 w 8915"/>
              <a:gd name="connsiteY27" fmla="*/ 5876 h 9909"/>
              <a:gd name="connsiteX28" fmla="*/ 6899 w 8915"/>
              <a:gd name="connsiteY28" fmla="*/ 6214 h 9909"/>
              <a:gd name="connsiteX29" fmla="*/ 5834 w 8915"/>
              <a:gd name="connsiteY29" fmla="*/ 5338 h 9909"/>
              <a:gd name="connsiteX30" fmla="*/ 4915 w 8915"/>
              <a:gd name="connsiteY30" fmla="*/ 5755 h 9909"/>
              <a:gd name="connsiteX31" fmla="*/ 4700 w 8915"/>
              <a:gd name="connsiteY31" fmla="*/ 7845 h 9909"/>
              <a:gd name="connsiteX32" fmla="*/ 5707 w 8915"/>
              <a:gd name="connsiteY32" fmla="*/ 9909 h 9909"/>
              <a:gd name="connsiteX33" fmla="*/ 2813 w 8915"/>
              <a:gd name="connsiteY33" fmla="*/ 9909 h 9909"/>
              <a:gd name="connsiteX0" fmla="*/ 3155 w 8314"/>
              <a:gd name="connsiteY0" fmla="*/ 10000 h 10000"/>
              <a:gd name="connsiteX1" fmla="*/ 4131 w 8314"/>
              <a:gd name="connsiteY1" fmla="*/ 8337 h 10000"/>
              <a:gd name="connsiteX2" fmla="*/ 4165 w 8314"/>
              <a:gd name="connsiteY2" fmla="*/ 6000 h 10000"/>
              <a:gd name="connsiteX3" fmla="*/ 2728 w 8314"/>
              <a:gd name="connsiteY3" fmla="*/ 5160 h 10000"/>
              <a:gd name="connsiteX4" fmla="*/ 20 w 8314"/>
              <a:gd name="connsiteY4" fmla="*/ 4836 h 10000"/>
              <a:gd name="connsiteX5" fmla="*/ 524 w 8314"/>
              <a:gd name="connsiteY5" fmla="*/ 4696 h 10000"/>
              <a:gd name="connsiteX6" fmla="*/ 3035 w 8314"/>
              <a:gd name="connsiteY6" fmla="*/ 4976 h 10000"/>
              <a:gd name="connsiteX7" fmla="*/ 4296 w 8314"/>
              <a:gd name="connsiteY7" fmla="*/ 5580 h 10000"/>
              <a:gd name="connsiteX8" fmla="*/ 3683 w 8314"/>
              <a:gd name="connsiteY8" fmla="*/ 3724 h 10000"/>
              <a:gd name="connsiteX9" fmla="*/ 1149 w 8314"/>
              <a:gd name="connsiteY9" fmla="*/ 2560 h 10000"/>
              <a:gd name="connsiteX10" fmla="*/ 1314 w 8314"/>
              <a:gd name="connsiteY10" fmla="*/ 2420 h 10000"/>
              <a:gd name="connsiteX11" fmla="*/ 3748 w 8314"/>
              <a:gd name="connsiteY11" fmla="*/ 3514 h 10000"/>
              <a:gd name="connsiteX12" fmla="*/ 4209 w 8314"/>
              <a:gd name="connsiteY12" fmla="*/ 3680 h 10000"/>
              <a:gd name="connsiteX13" fmla="*/ 3913 w 8314"/>
              <a:gd name="connsiteY13" fmla="*/ 372 h 10000"/>
              <a:gd name="connsiteX14" fmla="*/ 4220 w 8314"/>
              <a:gd name="connsiteY14" fmla="*/ 118 h 10000"/>
              <a:gd name="connsiteX15" fmla="*/ 4340 w 8314"/>
              <a:gd name="connsiteY15" fmla="*/ 3261 h 10000"/>
              <a:gd name="connsiteX16" fmla="*/ 4757 w 8314"/>
              <a:gd name="connsiteY16" fmla="*/ 5151 h 10000"/>
              <a:gd name="connsiteX17" fmla="*/ 5020 w 8314"/>
              <a:gd name="connsiteY17" fmla="*/ 5291 h 10000"/>
              <a:gd name="connsiteX18" fmla="*/ 6028 w 8314"/>
              <a:gd name="connsiteY18" fmla="*/ 2569 h 10000"/>
              <a:gd name="connsiteX19" fmla="*/ 5853 w 8314"/>
              <a:gd name="connsiteY19" fmla="*/ 1624 h 10000"/>
              <a:gd name="connsiteX20" fmla="*/ 6204 w 8314"/>
              <a:gd name="connsiteY20" fmla="*/ 3295 h 10000"/>
              <a:gd name="connsiteX21" fmla="*/ 5513 w 8314"/>
              <a:gd name="connsiteY21" fmla="*/ 4976 h 10000"/>
              <a:gd name="connsiteX22" fmla="*/ 6335 w 8314"/>
              <a:gd name="connsiteY22" fmla="*/ 5203 h 10000"/>
              <a:gd name="connsiteX23" fmla="*/ 8101 w 8314"/>
              <a:gd name="connsiteY23" fmla="*/ 3873 h 10000"/>
              <a:gd name="connsiteX24" fmla="*/ 8310 w 8314"/>
              <a:gd name="connsiteY24" fmla="*/ 3724 h 10000"/>
              <a:gd name="connsiteX25" fmla="*/ 6698 w 8314"/>
              <a:gd name="connsiteY25" fmla="*/ 5274 h 10000"/>
              <a:gd name="connsiteX26" fmla="*/ 7761 w 8314"/>
              <a:gd name="connsiteY26" fmla="*/ 5930 h 10000"/>
              <a:gd name="connsiteX27" fmla="*/ 7739 w 8314"/>
              <a:gd name="connsiteY27" fmla="*/ 6271 h 10000"/>
              <a:gd name="connsiteX28" fmla="*/ 6544 w 8314"/>
              <a:gd name="connsiteY28" fmla="*/ 5387 h 10000"/>
              <a:gd name="connsiteX29" fmla="*/ 5513 w 8314"/>
              <a:gd name="connsiteY29" fmla="*/ 5808 h 10000"/>
              <a:gd name="connsiteX30" fmla="*/ 5272 w 8314"/>
              <a:gd name="connsiteY30" fmla="*/ 7917 h 10000"/>
              <a:gd name="connsiteX31" fmla="*/ 6402 w 8314"/>
              <a:gd name="connsiteY31" fmla="*/ 10000 h 10000"/>
              <a:gd name="connsiteX32" fmla="*/ 3155 w 8314"/>
              <a:gd name="connsiteY32"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1382 w 10001"/>
              <a:gd name="connsiteY9" fmla="*/ 2560 h 10000"/>
              <a:gd name="connsiteX10" fmla="*/ 4508 w 10001"/>
              <a:gd name="connsiteY10" fmla="*/ 3514 h 10000"/>
              <a:gd name="connsiteX11" fmla="*/ 5063 w 10001"/>
              <a:gd name="connsiteY11" fmla="*/ 3680 h 10000"/>
              <a:gd name="connsiteX12" fmla="*/ 4707 w 10001"/>
              <a:gd name="connsiteY12" fmla="*/ 372 h 10000"/>
              <a:gd name="connsiteX13" fmla="*/ 5076 w 10001"/>
              <a:gd name="connsiteY13" fmla="*/ 118 h 10000"/>
              <a:gd name="connsiteX14" fmla="*/ 5220 w 10001"/>
              <a:gd name="connsiteY14" fmla="*/ 3261 h 10000"/>
              <a:gd name="connsiteX15" fmla="*/ 5722 w 10001"/>
              <a:gd name="connsiteY15" fmla="*/ 5151 h 10000"/>
              <a:gd name="connsiteX16" fmla="*/ 6038 w 10001"/>
              <a:gd name="connsiteY16" fmla="*/ 5291 h 10000"/>
              <a:gd name="connsiteX17" fmla="*/ 7250 w 10001"/>
              <a:gd name="connsiteY17" fmla="*/ 2569 h 10000"/>
              <a:gd name="connsiteX18" fmla="*/ 7040 w 10001"/>
              <a:gd name="connsiteY18" fmla="*/ 1624 h 10000"/>
              <a:gd name="connsiteX19" fmla="*/ 7462 w 10001"/>
              <a:gd name="connsiteY19" fmla="*/ 3295 h 10000"/>
              <a:gd name="connsiteX20" fmla="*/ 6631 w 10001"/>
              <a:gd name="connsiteY20" fmla="*/ 4976 h 10000"/>
              <a:gd name="connsiteX21" fmla="*/ 7620 w 10001"/>
              <a:gd name="connsiteY21" fmla="*/ 5203 h 10000"/>
              <a:gd name="connsiteX22" fmla="*/ 9744 w 10001"/>
              <a:gd name="connsiteY22" fmla="*/ 3873 h 10000"/>
              <a:gd name="connsiteX23" fmla="*/ 9995 w 10001"/>
              <a:gd name="connsiteY23" fmla="*/ 3724 h 10000"/>
              <a:gd name="connsiteX24" fmla="*/ 8056 w 10001"/>
              <a:gd name="connsiteY24" fmla="*/ 5274 h 10000"/>
              <a:gd name="connsiteX25" fmla="*/ 9335 w 10001"/>
              <a:gd name="connsiteY25" fmla="*/ 5930 h 10000"/>
              <a:gd name="connsiteX26" fmla="*/ 9308 w 10001"/>
              <a:gd name="connsiteY26" fmla="*/ 6271 h 10000"/>
              <a:gd name="connsiteX27" fmla="*/ 7871 w 10001"/>
              <a:gd name="connsiteY27" fmla="*/ 5387 h 10000"/>
              <a:gd name="connsiteX28" fmla="*/ 6631 w 10001"/>
              <a:gd name="connsiteY28" fmla="*/ 5808 h 10000"/>
              <a:gd name="connsiteX29" fmla="*/ 6341 w 10001"/>
              <a:gd name="connsiteY29" fmla="*/ 7917 h 10000"/>
              <a:gd name="connsiteX30" fmla="*/ 7700 w 10001"/>
              <a:gd name="connsiteY30" fmla="*/ 10000 h 10000"/>
              <a:gd name="connsiteX31" fmla="*/ 3795 w 10001"/>
              <a:gd name="connsiteY31"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4508 w 10001"/>
              <a:gd name="connsiteY9" fmla="*/ 3514 h 10000"/>
              <a:gd name="connsiteX10" fmla="*/ 5063 w 10001"/>
              <a:gd name="connsiteY10" fmla="*/ 3680 h 10000"/>
              <a:gd name="connsiteX11" fmla="*/ 4707 w 10001"/>
              <a:gd name="connsiteY11" fmla="*/ 372 h 10000"/>
              <a:gd name="connsiteX12" fmla="*/ 5076 w 10001"/>
              <a:gd name="connsiteY12" fmla="*/ 118 h 10000"/>
              <a:gd name="connsiteX13" fmla="*/ 5220 w 10001"/>
              <a:gd name="connsiteY13" fmla="*/ 3261 h 10000"/>
              <a:gd name="connsiteX14" fmla="*/ 5722 w 10001"/>
              <a:gd name="connsiteY14" fmla="*/ 5151 h 10000"/>
              <a:gd name="connsiteX15" fmla="*/ 6038 w 10001"/>
              <a:gd name="connsiteY15" fmla="*/ 5291 h 10000"/>
              <a:gd name="connsiteX16" fmla="*/ 7250 w 10001"/>
              <a:gd name="connsiteY16" fmla="*/ 2569 h 10000"/>
              <a:gd name="connsiteX17" fmla="*/ 7040 w 10001"/>
              <a:gd name="connsiteY17" fmla="*/ 1624 h 10000"/>
              <a:gd name="connsiteX18" fmla="*/ 7462 w 10001"/>
              <a:gd name="connsiteY18" fmla="*/ 3295 h 10000"/>
              <a:gd name="connsiteX19" fmla="*/ 6631 w 10001"/>
              <a:gd name="connsiteY19" fmla="*/ 4976 h 10000"/>
              <a:gd name="connsiteX20" fmla="*/ 7620 w 10001"/>
              <a:gd name="connsiteY20" fmla="*/ 5203 h 10000"/>
              <a:gd name="connsiteX21" fmla="*/ 9744 w 10001"/>
              <a:gd name="connsiteY21" fmla="*/ 3873 h 10000"/>
              <a:gd name="connsiteX22" fmla="*/ 9995 w 10001"/>
              <a:gd name="connsiteY22" fmla="*/ 3724 h 10000"/>
              <a:gd name="connsiteX23" fmla="*/ 8056 w 10001"/>
              <a:gd name="connsiteY23" fmla="*/ 5274 h 10000"/>
              <a:gd name="connsiteX24" fmla="*/ 9335 w 10001"/>
              <a:gd name="connsiteY24" fmla="*/ 5930 h 10000"/>
              <a:gd name="connsiteX25" fmla="*/ 9308 w 10001"/>
              <a:gd name="connsiteY25" fmla="*/ 6271 h 10000"/>
              <a:gd name="connsiteX26" fmla="*/ 7871 w 10001"/>
              <a:gd name="connsiteY26" fmla="*/ 5387 h 10000"/>
              <a:gd name="connsiteX27" fmla="*/ 6631 w 10001"/>
              <a:gd name="connsiteY27" fmla="*/ 5808 h 10000"/>
              <a:gd name="connsiteX28" fmla="*/ 6341 w 10001"/>
              <a:gd name="connsiteY28" fmla="*/ 7917 h 10000"/>
              <a:gd name="connsiteX29" fmla="*/ 7700 w 10001"/>
              <a:gd name="connsiteY29" fmla="*/ 10000 h 10000"/>
              <a:gd name="connsiteX30" fmla="*/ 3795 w 10001"/>
              <a:gd name="connsiteY3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01" h="10000">
                <a:moveTo>
                  <a:pt x="3795" y="10000"/>
                </a:moveTo>
                <a:cubicBezTo>
                  <a:pt x="3902" y="9974"/>
                  <a:pt x="4798" y="9116"/>
                  <a:pt x="4969" y="8337"/>
                </a:cubicBezTo>
                <a:cubicBezTo>
                  <a:pt x="5141" y="7514"/>
                  <a:pt x="5141" y="6237"/>
                  <a:pt x="5010" y="6000"/>
                </a:cubicBezTo>
                <a:cubicBezTo>
                  <a:pt x="5010" y="6000"/>
                  <a:pt x="4640" y="5291"/>
                  <a:pt x="3281" y="5160"/>
                </a:cubicBezTo>
                <a:cubicBezTo>
                  <a:pt x="1922" y="5029"/>
                  <a:pt x="115" y="4906"/>
                  <a:pt x="24" y="4836"/>
                </a:cubicBezTo>
                <a:cubicBezTo>
                  <a:pt x="-55" y="4766"/>
                  <a:pt x="51" y="4608"/>
                  <a:pt x="630" y="4696"/>
                </a:cubicBezTo>
                <a:cubicBezTo>
                  <a:pt x="1210" y="4774"/>
                  <a:pt x="3190" y="4819"/>
                  <a:pt x="3650" y="4976"/>
                </a:cubicBezTo>
                <a:cubicBezTo>
                  <a:pt x="4112" y="5125"/>
                  <a:pt x="5167" y="5580"/>
                  <a:pt x="5167" y="5580"/>
                </a:cubicBezTo>
                <a:cubicBezTo>
                  <a:pt x="5167" y="5580"/>
                  <a:pt x="4540" y="4068"/>
                  <a:pt x="4430" y="3724"/>
                </a:cubicBezTo>
                <a:cubicBezTo>
                  <a:pt x="4320" y="3380"/>
                  <a:pt x="4403" y="3521"/>
                  <a:pt x="4508" y="3514"/>
                </a:cubicBezTo>
                <a:cubicBezTo>
                  <a:pt x="4903" y="3943"/>
                  <a:pt x="5114" y="4031"/>
                  <a:pt x="5063" y="3680"/>
                </a:cubicBezTo>
                <a:cubicBezTo>
                  <a:pt x="5010" y="3330"/>
                  <a:pt x="4482" y="783"/>
                  <a:pt x="4707" y="372"/>
                </a:cubicBezTo>
                <a:cubicBezTo>
                  <a:pt x="4930" y="-30"/>
                  <a:pt x="5141" y="-92"/>
                  <a:pt x="5076" y="118"/>
                </a:cubicBezTo>
                <a:cubicBezTo>
                  <a:pt x="5010" y="328"/>
                  <a:pt x="5035" y="2464"/>
                  <a:pt x="5220" y="3261"/>
                </a:cubicBezTo>
                <a:cubicBezTo>
                  <a:pt x="5391" y="4048"/>
                  <a:pt x="5722" y="5151"/>
                  <a:pt x="5722" y="5151"/>
                </a:cubicBezTo>
                <a:cubicBezTo>
                  <a:pt x="5722" y="5151"/>
                  <a:pt x="5800" y="5834"/>
                  <a:pt x="6038" y="5291"/>
                </a:cubicBezTo>
                <a:cubicBezTo>
                  <a:pt x="6288" y="4740"/>
                  <a:pt x="7436" y="3347"/>
                  <a:pt x="7250" y="2569"/>
                </a:cubicBezTo>
                <a:cubicBezTo>
                  <a:pt x="7080" y="1790"/>
                  <a:pt x="6777" y="1440"/>
                  <a:pt x="7040" y="1624"/>
                </a:cubicBezTo>
                <a:cubicBezTo>
                  <a:pt x="7305" y="1807"/>
                  <a:pt x="7606" y="2893"/>
                  <a:pt x="7462" y="3295"/>
                </a:cubicBezTo>
                <a:cubicBezTo>
                  <a:pt x="7394" y="3854"/>
                  <a:pt x="6605" y="4658"/>
                  <a:pt x="6631" y="4976"/>
                </a:cubicBezTo>
                <a:cubicBezTo>
                  <a:pt x="6657" y="5294"/>
                  <a:pt x="7159" y="5335"/>
                  <a:pt x="7620" y="5203"/>
                </a:cubicBezTo>
                <a:cubicBezTo>
                  <a:pt x="8293" y="5011"/>
                  <a:pt x="9625" y="4014"/>
                  <a:pt x="9744" y="3873"/>
                </a:cubicBezTo>
                <a:cubicBezTo>
                  <a:pt x="9876" y="3716"/>
                  <a:pt x="10034" y="3540"/>
                  <a:pt x="9995" y="3724"/>
                </a:cubicBezTo>
                <a:cubicBezTo>
                  <a:pt x="9968" y="3909"/>
                  <a:pt x="8438" y="5177"/>
                  <a:pt x="8056" y="5274"/>
                </a:cubicBezTo>
                <a:cubicBezTo>
                  <a:pt x="8478" y="5317"/>
                  <a:pt x="9032" y="5720"/>
                  <a:pt x="9335" y="5930"/>
                </a:cubicBezTo>
                <a:cubicBezTo>
                  <a:pt x="9638" y="6140"/>
                  <a:pt x="9375" y="6359"/>
                  <a:pt x="9308" y="6271"/>
                </a:cubicBezTo>
                <a:cubicBezTo>
                  <a:pt x="8661" y="5492"/>
                  <a:pt x="8148" y="5501"/>
                  <a:pt x="7871" y="5387"/>
                </a:cubicBezTo>
                <a:cubicBezTo>
                  <a:pt x="7185" y="5353"/>
                  <a:pt x="6841" y="5632"/>
                  <a:pt x="6631" y="5808"/>
                </a:cubicBezTo>
                <a:cubicBezTo>
                  <a:pt x="6051" y="6271"/>
                  <a:pt x="6236" y="6989"/>
                  <a:pt x="6341" y="7917"/>
                </a:cubicBezTo>
                <a:cubicBezTo>
                  <a:pt x="6447" y="8835"/>
                  <a:pt x="7700" y="10000"/>
                  <a:pt x="7700" y="10000"/>
                </a:cubicBezTo>
                <a:lnTo>
                  <a:pt x="3795" y="10000"/>
                </a:ln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88" name="Group 32">
            <a:extLst>
              <a:ext uri="{FF2B5EF4-FFF2-40B4-BE49-F238E27FC236}">
                <a16:creationId xmlns:a16="http://schemas.microsoft.com/office/drawing/2014/main" id="{CA00C0FF-9D13-4607-9E71-F87BD4AA451B}"/>
              </a:ext>
            </a:extLst>
          </p:cNvPr>
          <p:cNvGrpSpPr>
            <a:grpSpLocks/>
          </p:cNvGrpSpPr>
          <p:nvPr/>
        </p:nvGrpSpPr>
        <p:grpSpPr bwMode="gray">
          <a:xfrm>
            <a:off x="4446512" y="3911817"/>
            <a:ext cx="3905898" cy="1376563"/>
            <a:chOff x="1227" y="289"/>
            <a:chExt cx="5226" cy="2068"/>
          </a:xfrm>
          <a:solidFill>
            <a:schemeClr val="accent2">
              <a:lumMod val="40000"/>
              <a:lumOff val="60000"/>
            </a:schemeClr>
          </a:solidFill>
        </p:grpSpPr>
        <p:sp>
          <p:nvSpPr>
            <p:cNvPr id="189" name="Freeform 33">
              <a:extLst>
                <a:ext uri="{FF2B5EF4-FFF2-40B4-BE49-F238E27FC236}">
                  <a16:creationId xmlns:a16="http://schemas.microsoft.com/office/drawing/2014/main" id="{D593C8C9-7EC4-43EA-A1F4-04531D80CBA1}"/>
                </a:ext>
              </a:extLst>
            </p:cNvPr>
            <p:cNvSpPr>
              <a:spLocks noEditPoints="1"/>
            </p:cNvSpPr>
            <p:nvPr/>
          </p:nvSpPr>
          <p:spPr bwMode="gray">
            <a:xfrm>
              <a:off x="2383" y="875"/>
              <a:ext cx="1344" cy="1210"/>
            </a:xfrm>
            <a:custGeom>
              <a:avLst/>
              <a:gdLst>
                <a:gd name="T0" fmla="*/ 631 w 672"/>
                <a:gd name="T1" fmla="*/ 92 h 604"/>
                <a:gd name="T2" fmla="*/ 613 w 672"/>
                <a:gd name="T3" fmla="*/ 2 h 604"/>
                <a:gd name="T4" fmla="*/ 598 w 672"/>
                <a:gd name="T5" fmla="*/ 17 h 604"/>
                <a:gd name="T6" fmla="*/ 585 w 672"/>
                <a:gd name="T7" fmla="*/ 18 h 604"/>
                <a:gd name="T8" fmla="*/ 552 w 672"/>
                <a:gd name="T9" fmla="*/ 65 h 604"/>
                <a:gd name="T10" fmla="*/ 523 w 672"/>
                <a:gd name="T11" fmla="*/ 46 h 604"/>
                <a:gd name="T12" fmla="*/ 534 w 672"/>
                <a:gd name="T13" fmla="*/ 139 h 604"/>
                <a:gd name="T14" fmla="*/ 515 w 672"/>
                <a:gd name="T15" fmla="*/ 236 h 604"/>
                <a:gd name="T16" fmla="*/ 475 w 672"/>
                <a:gd name="T17" fmla="*/ 171 h 604"/>
                <a:gd name="T18" fmla="*/ 489 w 672"/>
                <a:gd name="T19" fmla="*/ 48 h 604"/>
                <a:gd name="T20" fmla="*/ 461 w 672"/>
                <a:gd name="T21" fmla="*/ 158 h 604"/>
                <a:gd name="T22" fmla="*/ 481 w 672"/>
                <a:gd name="T23" fmla="*/ 49 h 604"/>
                <a:gd name="T24" fmla="*/ 402 w 672"/>
                <a:gd name="T25" fmla="*/ 87 h 604"/>
                <a:gd name="T26" fmla="*/ 433 w 672"/>
                <a:gd name="T27" fmla="*/ 25 h 604"/>
                <a:gd name="T28" fmla="*/ 346 w 672"/>
                <a:gd name="T29" fmla="*/ 150 h 604"/>
                <a:gd name="T30" fmla="*/ 233 w 672"/>
                <a:gd name="T31" fmla="*/ 261 h 604"/>
                <a:gd name="T32" fmla="*/ 332 w 672"/>
                <a:gd name="T33" fmla="*/ 120 h 604"/>
                <a:gd name="T34" fmla="*/ 423 w 672"/>
                <a:gd name="T35" fmla="*/ 0 h 604"/>
                <a:gd name="T36" fmla="*/ 248 w 672"/>
                <a:gd name="T37" fmla="*/ 115 h 604"/>
                <a:gd name="T38" fmla="*/ 45 w 672"/>
                <a:gd name="T39" fmla="*/ 288 h 604"/>
                <a:gd name="T40" fmla="*/ 258 w 672"/>
                <a:gd name="T41" fmla="*/ 123 h 604"/>
                <a:gd name="T42" fmla="*/ 318 w 672"/>
                <a:gd name="T43" fmla="*/ 120 h 604"/>
                <a:gd name="T44" fmla="*/ 208 w 672"/>
                <a:gd name="T45" fmla="*/ 270 h 604"/>
                <a:gd name="T46" fmla="*/ 35 w 672"/>
                <a:gd name="T47" fmla="*/ 528 h 604"/>
                <a:gd name="T48" fmla="*/ 192 w 672"/>
                <a:gd name="T49" fmla="*/ 286 h 604"/>
                <a:gd name="T50" fmla="*/ 146 w 672"/>
                <a:gd name="T51" fmla="*/ 575 h 604"/>
                <a:gd name="T52" fmla="*/ 212 w 672"/>
                <a:gd name="T53" fmla="*/ 279 h 604"/>
                <a:gd name="T54" fmla="*/ 363 w 672"/>
                <a:gd name="T55" fmla="*/ 226 h 604"/>
                <a:gd name="T56" fmla="*/ 273 w 672"/>
                <a:gd name="T57" fmla="*/ 377 h 604"/>
                <a:gd name="T58" fmla="*/ 283 w 672"/>
                <a:gd name="T59" fmla="*/ 378 h 604"/>
                <a:gd name="T60" fmla="*/ 403 w 672"/>
                <a:gd name="T61" fmla="*/ 215 h 604"/>
                <a:gd name="T62" fmla="*/ 397 w 672"/>
                <a:gd name="T63" fmla="*/ 335 h 604"/>
                <a:gd name="T64" fmla="*/ 404 w 672"/>
                <a:gd name="T65" fmla="*/ 339 h 604"/>
                <a:gd name="T66" fmla="*/ 418 w 672"/>
                <a:gd name="T67" fmla="*/ 205 h 604"/>
                <a:gd name="T68" fmla="*/ 508 w 672"/>
                <a:gd name="T69" fmla="*/ 243 h 604"/>
                <a:gd name="T70" fmla="*/ 490 w 672"/>
                <a:gd name="T71" fmla="*/ 461 h 604"/>
                <a:gd name="T72" fmla="*/ 514 w 672"/>
                <a:gd name="T73" fmla="*/ 253 h 604"/>
                <a:gd name="T74" fmla="*/ 549 w 672"/>
                <a:gd name="T75" fmla="*/ 359 h 604"/>
                <a:gd name="T76" fmla="*/ 568 w 672"/>
                <a:gd name="T77" fmla="*/ 514 h 604"/>
                <a:gd name="T78" fmla="*/ 555 w 672"/>
                <a:gd name="T79" fmla="*/ 367 h 604"/>
                <a:gd name="T80" fmla="*/ 560 w 672"/>
                <a:gd name="T81" fmla="*/ 359 h 604"/>
                <a:gd name="T82" fmla="*/ 651 w 672"/>
                <a:gd name="T83" fmla="*/ 194 h 604"/>
                <a:gd name="T84" fmla="*/ 659 w 672"/>
                <a:gd name="T85" fmla="*/ 216 h 604"/>
                <a:gd name="T86" fmla="*/ 669 w 672"/>
                <a:gd name="T87" fmla="*/ 218 h 604"/>
                <a:gd name="T88" fmla="*/ 419 w 672"/>
                <a:gd name="T89" fmla="*/ 107 h 604"/>
                <a:gd name="T90" fmla="*/ 447 w 672"/>
                <a:gd name="T91" fmla="*/ 70 h 604"/>
                <a:gd name="T92" fmla="*/ 369 w 672"/>
                <a:gd name="T93" fmla="*/ 219 h 604"/>
                <a:gd name="T94" fmla="*/ 399 w 672"/>
                <a:gd name="T95" fmla="*/ 106 h 604"/>
                <a:gd name="T96" fmla="*/ 414 w 672"/>
                <a:gd name="T97" fmla="*/ 121 h 604"/>
                <a:gd name="T98" fmla="*/ 369 w 672"/>
                <a:gd name="T99" fmla="*/ 219 h 604"/>
                <a:gd name="T100" fmla="*/ 452 w 672"/>
                <a:gd name="T101" fmla="*/ 164 h 604"/>
                <a:gd name="T102" fmla="*/ 427 w 672"/>
                <a:gd name="T103" fmla="*/ 131 h 604"/>
                <a:gd name="T104" fmla="*/ 598 w 672"/>
                <a:gd name="T105" fmla="*/ 276 h 604"/>
                <a:gd name="T106" fmla="*/ 541 w 672"/>
                <a:gd name="T107" fmla="*/ 317 h 604"/>
                <a:gd name="T108" fmla="*/ 560 w 672"/>
                <a:gd name="T109" fmla="*/ 210 h 604"/>
                <a:gd name="T110" fmla="*/ 549 w 672"/>
                <a:gd name="T111" fmla="*/ 86 h 604"/>
                <a:gd name="T112" fmla="*/ 647 w 672"/>
                <a:gd name="T113" fmla="*/ 180 h 604"/>
                <a:gd name="T114" fmla="*/ 651 w 672"/>
                <a:gd name="T115" fmla="*/ 169 h 604"/>
                <a:gd name="T116" fmla="*/ 562 w 672"/>
                <a:gd name="T117" fmla="*/ 78 h 604"/>
                <a:gd name="T118" fmla="*/ 592 w 672"/>
                <a:gd name="T119" fmla="*/ 51 h 604"/>
                <a:gd name="T120" fmla="*/ 651 w 672"/>
                <a:gd name="T121" fmla="*/ 16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04">
                  <a:moveTo>
                    <a:pt x="659" y="179"/>
                  </a:moveTo>
                  <a:cubicBezTo>
                    <a:pt x="668" y="158"/>
                    <a:pt x="669" y="127"/>
                    <a:pt x="631" y="92"/>
                  </a:cubicBezTo>
                  <a:cubicBezTo>
                    <a:pt x="620" y="82"/>
                    <a:pt x="610" y="57"/>
                    <a:pt x="603" y="37"/>
                  </a:cubicBezTo>
                  <a:cubicBezTo>
                    <a:pt x="612" y="24"/>
                    <a:pt x="616" y="11"/>
                    <a:pt x="613" y="2"/>
                  </a:cubicBezTo>
                  <a:cubicBezTo>
                    <a:pt x="602" y="6"/>
                    <a:pt x="602" y="6"/>
                    <a:pt x="602" y="6"/>
                  </a:cubicBezTo>
                  <a:cubicBezTo>
                    <a:pt x="603" y="8"/>
                    <a:pt x="601" y="12"/>
                    <a:pt x="598" y="17"/>
                  </a:cubicBezTo>
                  <a:cubicBezTo>
                    <a:pt x="597" y="13"/>
                    <a:pt x="596" y="9"/>
                    <a:pt x="595" y="7"/>
                  </a:cubicBezTo>
                  <a:cubicBezTo>
                    <a:pt x="585" y="18"/>
                    <a:pt x="585" y="18"/>
                    <a:pt x="585" y="18"/>
                  </a:cubicBezTo>
                  <a:cubicBezTo>
                    <a:pt x="585" y="22"/>
                    <a:pt x="586" y="26"/>
                    <a:pt x="587" y="30"/>
                  </a:cubicBezTo>
                  <a:cubicBezTo>
                    <a:pt x="576" y="43"/>
                    <a:pt x="561" y="57"/>
                    <a:pt x="552" y="65"/>
                  </a:cubicBezTo>
                  <a:cubicBezTo>
                    <a:pt x="543" y="53"/>
                    <a:pt x="536" y="43"/>
                    <a:pt x="534" y="37"/>
                  </a:cubicBezTo>
                  <a:cubicBezTo>
                    <a:pt x="523" y="46"/>
                    <a:pt x="523" y="46"/>
                    <a:pt x="523" y="46"/>
                  </a:cubicBezTo>
                  <a:cubicBezTo>
                    <a:pt x="526" y="53"/>
                    <a:pt x="532" y="64"/>
                    <a:pt x="541" y="75"/>
                  </a:cubicBezTo>
                  <a:cubicBezTo>
                    <a:pt x="515" y="97"/>
                    <a:pt x="505" y="104"/>
                    <a:pt x="534" y="139"/>
                  </a:cubicBezTo>
                  <a:cubicBezTo>
                    <a:pt x="546" y="154"/>
                    <a:pt x="570" y="178"/>
                    <a:pt x="549" y="204"/>
                  </a:cubicBezTo>
                  <a:cubicBezTo>
                    <a:pt x="544" y="210"/>
                    <a:pt x="530" y="221"/>
                    <a:pt x="515" y="236"/>
                  </a:cubicBezTo>
                  <a:cubicBezTo>
                    <a:pt x="500" y="209"/>
                    <a:pt x="483" y="186"/>
                    <a:pt x="472" y="172"/>
                  </a:cubicBezTo>
                  <a:cubicBezTo>
                    <a:pt x="473" y="172"/>
                    <a:pt x="474" y="171"/>
                    <a:pt x="475" y="171"/>
                  </a:cubicBezTo>
                  <a:cubicBezTo>
                    <a:pt x="504" y="154"/>
                    <a:pt x="515" y="114"/>
                    <a:pt x="505" y="49"/>
                  </a:cubicBezTo>
                  <a:cubicBezTo>
                    <a:pt x="489" y="48"/>
                    <a:pt x="489" y="48"/>
                    <a:pt x="489" y="48"/>
                  </a:cubicBezTo>
                  <a:cubicBezTo>
                    <a:pt x="482" y="73"/>
                    <a:pt x="501" y="123"/>
                    <a:pt x="465" y="154"/>
                  </a:cubicBezTo>
                  <a:cubicBezTo>
                    <a:pt x="464" y="155"/>
                    <a:pt x="462" y="157"/>
                    <a:pt x="461" y="158"/>
                  </a:cubicBezTo>
                  <a:cubicBezTo>
                    <a:pt x="452" y="147"/>
                    <a:pt x="441" y="133"/>
                    <a:pt x="430" y="120"/>
                  </a:cubicBezTo>
                  <a:cubicBezTo>
                    <a:pt x="437" y="106"/>
                    <a:pt x="464" y="70"/>
                    <a:pt x="481" y="49"/>
                  </a:cubicBezTo>
                  <a:cubicBezTo>
                    <a:pt x="483" y="39"/>
                    <a:pt x="473" y="41"/>
                    <a:pt x="469" y="45"/>
                  </a:cubicBezTo>
                  <a:cubicBezTo>
                    <a:pt x="456" y="52"/>
                    <a:pt x="428" y="68"/>
                    <a:pt x="402" y="87"/>
                  </a:cubicBezTo>
                  <a:cubicBezTo>
                    <a:pt x="392" y="67"/>
                    <a:pt x="422" y="45"/>
                    <a:pt x="448" y="30"/>
                  </a:cubicBezTo>
                  <a:cubicBezTo>
                    <a:pt x="433" y="25"/>
                    <a:pt x="433" y="25"/>
                    <a:pt x="433" y="25"/>
                  </a:cubicBezTo>
                  <a:cubicBezTo>
                    <a:pt x="409" y="35"/>
                    <a:pt x="365" y="73"/>
                    <a:pt x="388" y="98"/>
                  </a:cubicBezTo>
                  <a:cubicBezTo>
                    <a:pt x="366" y="115"/>
                    <a:pt x="348" y="135"/>
                    <a:pt x="346" y="150"/>
                  </a:cubicBezTo>
                  <a:cubicBezTo>
                    <a:pt x="341" y="189"/>
                    <a:pt x="385" y="199"/>
                    <a:pt x="331" y="228"/>
                  </a:cubicBezTo>
                  <a:cubicBezTo>
                    <a:pt x="310" y="239"/>
                    <a:pt x="272" y="249"/>
                    <a:pt x="233" y="261"/>
                  </a:cubicBezTo>
                  <a:cubicBezTo>
                    <a:pt x="248" y="250"/>
                    <a:pt x="268" y="236"/>
                    <a:pt x="293" y="221"/>
                  </a:cubicBezTo>
                  <a:cubicBezTo>
                    <a:pt x="319" y="206"/>
                    <a:pt x="340" y="183"/>
                    <a:pt x="332" y="120"/>
                  </a:cubicBezTo>
                  <a:cubicBezTo>
                    <a:pt x="328" y="95"/>
                    <a:pt x="394" y="20"/>
                    <a:pt x="435" y="13"/>
                  </a:cubicBezTo>
                  <a:cubicBezTo>
                    <a:pt x="423" y="0"/>
                    <a:pt x="423" y="0"/>
                    <a:pt x="423" y="0"/>
                  </a:cubicBezTo>
                  <a:cubicBezTo>
                    <a:pt x="390" y="13"/>
                    <a:pt x="354" y="44"/>
                    <a:pt x="334" y="74"/>
                  </a:cubicBezTo>
                  <a:cubicBezTo>
                    <a:pt x="313" y="75"/>
                    <a:pt x="277" y="84"/>
                    <a:pt x="248" y="115"/>
                  </a:cubicBezTo>
                  <a:cubicBezTo>
                    <a:pt x="218" y="146"/>
                    <a:pt x="221" y="177"/>
                    <a:pt x="190" y="207"/>
                  </a:cubicBezTo>
                  <a:cubicBezTo>
                    <a:pt x="153" y="243"/>
                    <a:pt x="72" y="272"/>
                    <a:pt x="45" y="288"/>
                  </a:cubicBezTo>
                  <a:cubicBezTo>
                    <a:pt x="0" y="314"/>
                    <a:pt x="173" y="231"/>
                    <a:pt x="195" y="213"/>
                  </a:cubicBezTo>
                  <a:cubicBezTo>
                    <a:pt x="236" y="178"/>
                    <a:pt x="223" y="173"/>
                    <a:pt x="258" y="123"/>
                  </a:cubicBezTo>
                  <a:cubicBezTo>
                    <a:pt x="275" y="99"/>
                    <a:pt x="317" y="86"/>
                    <a:pt x="328" y="85"/>
                  </a:cubicBezTo>
                  <a:cubicBezTo>
                    <a:pt x="321" y="98"/>
                    <a:pt x="317" y="110"/>
                    <a:pt x="318" y="120"/>
                  </a:cubicBezTo>
                  <a:cubicBezTo>
                    <a:pt x="321" y="158"/>
                    <a:pt x="321" y="190"/>
                    <a:pt x="287" y="213"/>
                  </a:cubicBezTo>
                  <a:cubicBezTo>
                    <a:pt x="267" y="227"/>
                    <a:pt x="235" y="244"/>
                    <a:pt x="208" y="270"/>
                  </a:cubicBezTo>
                  <a:cubicBezTo>
                    <a:pt x="154" y="288"/>
                    <a:pt x="104" y="313"/>
                    <a:pt x="100" y="355"/>
                  </a:cubicBezTo>
                  <a:cubicBezTo>
                    <a:pt x="91" y="433"/>
                    <a:pt x="18" y="553"/>
                    <a:pt x="35" y="528"/>
                  </a:cubicBezTo>
                  <a:cubicBezTo>
                    <a:pt x="89" y="448"/>
                    <a:pt x="100" y="383"/>
                    <a:pt x="108" y="356"/>
                  </a:cubicBezTo>
                  <a:cubicBezTo>
                    <a:pt x="116" y="324"/>
                    <a:pt x="150" y="303"/>
                    <a:pt x="192" y="286"/>
                  </a:cubicBezTo>
                  <a:cubicBezTo>
                    <a:pt x="181" y="299"/>
                    <a:pt x="172" y="315"/>
                    <a:pt x="166" y="332"/>
                  </a:cubicBezTo>
                  <a:cubicBezTo>
                    <a:pt x="149" y="392"/>
                    <a:pt x="145" y="524"/>
                    <a:pt x="146" y="575"/>
                  </a:cubicBezTo>
                  <a:cubicBezTo>
                    <a:pt x="146" y="604"/>
                    <a:pt x="146" y="398"/>
                    <a:pt x="175" y="332"/>
                  </a:cubicBezTo>
                  <a:cubicBezTo>
                    <a:pt x="179" y="323"/>
                    <a:pt x="181" y="307"/>
                    <a:pt x="212" y="279"/>
                  </a:cubicBezTo>
                  <a:cubicBezTo>
                    <a:pt x="253" y="264"/>
                    <a:pt x="299" y="253"/>
                    <a:pt x="339" y="239"/>
                  </a:cubicBezTo>
                  <a:cubicBezTo>
                    <a:pt x="350" y="235"/>
                    <a:pt x="358" y="230"/>
                    <a:pt x="363" y="226"/>
                  </a:cubicBezTo>
                  <a:cubicBezTo>
                    <a:pt x="356" y="234"/>
                    <a:pt x="350" y="244"/>
                    <a:pt x="347" y="255"/>
                  </a:cubicBezTo>
                  <a:cubicBezTo>
                    <a:pt x="332" y="310"/>
                    <a:pt x="307" y="305"/>
                    <a:pt x="273" y="377"/>
                  </a:cubicBezTo>
                  <a:cubicBezTo>
                    <a:pt x="250" y="426"/>
                    <a:pt x="281" y="521"/>
                    <a:pt x="296" y="550"/>
                  </a:cubicBezTo>
                  <a:cubicBezTo>
                    <a:pt x="303" y="563"/>
                    <a:pt x="249" y="432"/>
                    <a:pt x="283" y="378"/>
                  </a:cubicBezTo>
                  <a:cubicBezTo>
                    <a:pt x="322" y="315"/>
                    <a:pt x="347" y="304"/>
                    <a:pt x="360" y="258"/>
                  </a:cubicBezTo>
                  <a:cubicBezTo>
                    <a:pt x="363" y="247"/>
                    <a:pt x="380" y="232"/>
                    <a:pt x="403" y="215"/>
                  </a:cubicBezTo>
                  <a:cubicBezTo>
                    <a:pt x="403" y="216"/>
                    <a:pt x="403" y="216"/>
                    <a:pt x="403" y="216"/>
                  </a:cubicBezTo>
                  <a:cubicBezTo>
                    <a:pt x="389" y="269"/>
                    <a:pt x="423" y="290"/>
                    <a:pt x="397" y="335"/>
                  </a:cubicBezTo>
                  <a:cubicBezTo>
                    <a:pt x="371" y="380"/>
                    <a:pt x="398" y="542"/>
                    <a:pt x="403" y="566"/>
                  </a:cubicBezTo>
                  <a:cubicBezTo>
                    <a:pt x="408" y="590"/>
                    <a:pt x="372" y="386"/>
                    <a:pt x="404" y="339"/>
                  </a:cubicBezTo>
                  <a:cubicBezTo>
                    <a:pt x="433" y="294"/>
                    <a:pt x="399" y="264"/>
                    <a:pt x="415" y="216"/>
                  </a:cubicBezTo>
                  <a:cubicBezTo>
                    <a:pt x="417" y="213"/>
                    <a:pt x="418" y="209"/>
                    <a:pt x="418" y="205"/>
                  </a:cubicBezTo>
                  <a:cubicBezTo>
                    <a:pt x="432" y="196"/>
                    <a:pt x="447" y="187"/>
                    <a:pt x="462" y="178"/>
                  </a:cubicBezTo>
                  <a:cubicBezTo>
                    <a:pt x="480" y="202"/>
                    <a:pt x="496" y="222"/>
                    <a:pt x="508" y="243"/>
                  </a:cubicBezTo>
                  <a:cubicBezTo>
                    <a:pt x="490" y="261"/>
                    <a:pt x="473" y="283"/>
                    <a:pt x="472" y="306"/>
                  </a:cubicBezTo>
                  <a:cubicBezTo>
                    <a:pt x="472" y="321"/>
                    <a:pt x="491" y="500"/>
                    <a:pt x="490" y="461"/>
                  </a:cubicBezTo>
                  <a:cubicBezTo>
                    <a:pt x="489" y="422"/>
                    <a:pt x="479" y="348"/>
                    <a:pt x="482" y="306"/>
                  </a:cubicBezTo>
                  <a:cubicBezTo>
                    <a:pt x="483" y="288"/>
                    <a:pt x="497" y="270"/>
                    <a:pt x="514" y="253"/>
                  </a:cubicBezTo>
                  <a:cubicBezTo>
                    <a:pt x="523" y="272"/>
                    <a:pt x="530" y="292"/>
                    <a:pt x="533" y="317"/>
                  </a:cubicBezTo>
                  <a:cubicBezTo>
                    <a:pt x="535" y="333"/>
                    <a:pt x="541" y="347"/>
                    <a:pt x="549" y="359"/>
                  </a:cubicBezTo>
                  <a:cubicBezTo>
                    <a:pt x="544" y="368"/>
                    <a:pt x="541" y="377"/>
                    <a:pt x="541" y="384"/>
                  </a:cubicBezTo>
                  <a:cubicBezTo>
                    <a:pt x="542" y="416"/>
                    <a:pt x="548" y="444"/>
                    <a:pt x="568" y="514"/>
                  </a:cubicBezTo>
                  <a:cubicBezTo>
                    <a:pt x="572" y="528"/>
                    <a:pt x="546" y="396"/>
                    <a:pt x="549" y="383"/>
                  </a:cubicBezTo>
                  <a:cubicBezTo>
                    <a:pt x="550" y="378"/>
                    <a:pt x="552" y="373"/>
                    <a:pt x="555" y="367"/>
                  </a:cubicBezTo>
                  <a:cubicBezTo>
                    <a:pt x="581" y="400"/>
                    <a:pt x="622" y="419"/>
                    <a:pt x="635" y="427"/>
                  </a:cubicBezTo>
                  <a:cubicBezTo>
                    <a:pt x="650" y="436"/>
                    <a:pt x="591" y="400"/>
                    <a:pt x="560" y="359"/>
                  </a:cubicBezTo>
                  <a:cubicBezTo>
                    <a:pt x="578" y="328"/>
                    <a:pt x="611" y="299"/>
                    <a:pt x="610" y="276"/>
                  </a:cubicBezTo>
                  <a:cubicBezTo>
                    <a:pt x="609" y="244"/>
                    <a:pt x="639" y="212"/>
                    <a:pt x="651" y="194"/>
                  </a:cubicBezTo>
                  <a:cubicBezTo>
                    <a:pt x="652" y="193"/>
                    <a:pt x="653" y="191"/>
                    <a:pt x="654" y="190"/>
                  </a:cubicBezTo>
                  <a:cubicBezTo>
                    <a:pt x="658" y="198"/>
                    <a:pt x="661" y="207"/>
                    <a:pt x="659" y="216"/>
                  </a:cubicBezTo>
                  <a:cubicBezTo>
                    <a:pt x="653" y="254"/>
                    <a:pt x="651" y="329"/>
                    <a:pt x="649" y="361"/>
                  </a:cubicBezTo>
                  <a:cubicBezTo>
                    <a:pt x="648" y="405"/>
                    <a:pt x="661" y="255"/>
                    <a:pt x="669" y="218"/>
                  </a:cubicBezTo>
                  <a:cubicBezTo>
                    <a:pt x="672" y="205"/>
                    <a:pt x="667" y="192"/>
                    <a:pt x="659" y="179"/>
                  </a:cubicBezTo>
                  <a:close/>
                  <a:moveTo>
                    <a:pt x="419" y="107"/>
                  </a:moveTo>
                  <a:cubicBezTo>
                    <a:pt x="415" y="103"/>
                    <a:pt x="412" y="100"/>
                    <a:pt x="410" y="97"/>
                  </a:cubicBezTo>
                  <a:cubicBezTo>
                    <a:pt x="421" y="88"/>
                    <a:pt x="434" y="79"/>
                    <a:pt x="447" y="70"/>
                  </a:cubicBezTo>
                  <a:cubicBezTo>
                    <a:pt x="436" y="82"/>
                    <a:pt x="425" y="95"/>
                    <a:pt x="419" y="107"/>
                  </a:cubicBezTo>
                  <a:close/>
                  <a:moveTo>
                    <a:pt x="369" y="219"/>
                  </a:moveTo>
                  <a:cubicBezTo>
                    <a:pt x="382" y="199"/>
                    <a:pt x="359" y="173"/>
                    <a:pt x="359" y="151"/>
                  </a:cubicBezTo>
                  <a:cubicBezTo>
                    <a:pt x="359" y="145"/>
                    <a:pt x="374" y="128"/>
                    <a:pt x="399" y="106"/>
                  </a:cubicBezTo>
                  <a:cubicBezTo>
                    <a:pt x="405" y="111"/>
                    <a:pt x="410" y="115"/>
                    <a:pt x="414" y="118"/>
                  </a:cubicBezTo>
                  <a:cubicBezTo>
                    <a:pt x="414" y="119"/>
                    <a:pt x="414" y="120"/>
                    <a:pt x="414" y="121"/>
                  </a:cubicBezTo>
                  <a:cubicBezTo>
                    <a:pt x="410" y="142"/>
                    <a:pt x="413" y="160"/>
                    <a:pt x="408" y="190"/>
                  </a:cubicBezTo>
                  <a:cubicBezTo>
                    <a:pt x="394" y="199"/>
                    <a:pt x="380" y="208"/>
                    <a:pt x="369" y="219"/>
                  </a:cubicBezTo>
                  <a:close/>
                  <a:moveTo>
                    <a:pt x="427" y="131"/>
                  </a:moveTo>
                  <a:cubicBezTo>
                    <a:pt x="433" y="138"/>
                    <a:pt x="440" y="148"/>
                    <a:pt x="452" y="164"/>
                  </a:cubicBezTo>
                  <a:cubicBezTo>
                    <a:pt x="443" y="171"/>
                    <a:pt x="432" y="177"/>
                    <a:pt x="422" y="183"/>
                  </a:cubicBezTo>
                  <a:cubicBezTo>
                    <a:pt x="424" y="164"/>
                    <a:pt x="424" y="144"/>
                    <a:pt x="427" y="131"/>
                  </a:cubicBezTo>
                  <a:close/>
                  <a:moveTo>
                    <a:pt x="641" y="190"/>
                  </a:moveTo>
                  <a:cubicBezTo>
                    <a:pt x="620" y="217"/>
                    <a:pt x="595" y="250"/>
                    <a:pt x="598" y="276"/>
                  </a:cubicBezTo>
                  <a:cubicBezTo>
                    <a:pt x="599" y="293"/>
                    <a:pt x="572" y="324"/>
                    <a:pt x="554" y="350"/>
                  </a:cubicBezTo>
                  <a:cubicBezTo>
                    <a:pt x="547" y="339"/>
                    <a:pt x="542" y="328"/>
                    <a:pt x="541" y="317"/>
                  </a:cubicBezTo>
                  <a:cubicBezTo>
                    <a:pt x="541" y="294"/>
                    <a:pt x="532" y="270"/>
                    <a:pt x="520" y="247"/>
                  </a:cubicBezTo>
                  <a:cubicBezTo>
                    <a:pt x="538" y="230"/>
                    <a:pt x="556" y="217"/>
                    <a:pt x="560" y="210"/>
                  </a:cubicBezTo>
                  <a:cubicBezTo>
                    <a:pt x="576" y="187"/>
                    <a:pt x="576" y="155"/>
                    <a:pt x="544" y="128"/>
                  </a:cubicBezTo>
                  <a:cubicBezTo>
                    <a:pt x="524" y="111"/>
                    <a:pt x="533" y="98"/>
                    <a:pt x="549" y="86"/>
                  </a:cubicBezTo>
                  <a:cubicBezTo>
                    <a:pt x="560" y="100"/>
                    <a:pt x="573" y="114"/>
                    <a:pt x="585" y="125"/>
                  </a:cubicBezTo>
                  <a:cubicBezTo>
                    <a:pt x="601" y="141"/>
                    <a:pt x="631" y="159"/>
                    <a:pt x="647" y="180"/>
                  </a:cubicBezTo>
                  <a:cubicBezTo>
                    <a:pt x="646" y="184"/>
                    <a:pt x="644" y="187"/>
                    <a:pt x="641" y="190"/>
                  </a:cubicBezTo>
                  <a:close/>
                  <a:moveTo>
                    <a:pt x="651" y="169"/>
                  </a:moveTo>
                  <a:cubicBezTo>
                    <a:pt x="631" y="145"/>
                    <a:pt x="603" y="126"/>
                    <a:pt x="596" y="118"/>
                  </a:cubicBezTo>
                  <a:cubicBezTo>
                    <a:pt x="589" y="111"/>
                    <a:pt x="575" y="95"/>
                    <a:pt x="562" y="78"/>
                  </a:cubicBezTo>
                  <a:cubicBezTo>
                    <a:pt x="562" y="78"/>
                    <a:pt x="562" y="77"/>
                    <a:pt x="563" y="77"/>
                  </a:cubicBezTo>
                  <a:cubicBezTo>
                    <a:pt x="573" y="71"/>
                    <a:pt x="584" y="61"/>
                    <a:pt x="592" y="51"/>
                  </a:cubicBezTo>
                  <a:cubicBezTo>
                    <a:pt x="598" y="67"/>
                    <a:pt x="607" y="84"/>
                    <a:pt x="621" y="99"/>
                  </a:cubicBezTo>
                  <a:cubicBezTo>
                    <a:pt x="641" y="118"/>
                    <a:pt x="654" y="145"/>
                    <a:pt x="651" y="169"/>
                  </a:cubicBez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0" name="Freeform 34">
              <a:extLst>
                <a:ext uri="{FF2B5EF4-FFF2-40B4-BE49-F238E27FC236}">
                  <a16:creationId xmlns:a16="http://schemas.microsoft.com/office/drawing/2014/main" id="{D4E364D0-32A7-47CC-A985-41B0B6906F2A}"/>
                </a:ext>
              </a:extLst>
            </p:cNvPr>
            <p:cNvSpPr>
              <a:spLocks noEditPoints="1"/>
            </p:cNvSpPr>
            <p:nvPr/>
          </p:nvSpPr>
          <p:spPr bwMode="gray">
            <a:xfrm>
              <a:off x="3645" y="756"/>
              <a:ext cx="1758" cy="1365"/>
            </a:xfrm>
            <a:custGeom>
              <a:avLst/>
              <a:gdLst>
                <a:gd name="T0" fmla="*/ 609 w 879"/>
                <a:gd name="T1" fmla="*/ 120 h 681"/>
                <a:gd name="T2" fmla="*/ 416 w 879"/>
                <a:gd name="T3" fmla="*/ 17 h 681"/>
                <a:gd name="T4" fmla="*/ 491 w 879"/>
                <a:gd name="T5" fmla="*/ 137 h 681"/>
                <a:gd name="T6" fmla="*/ 404 w 879"/>
                <a:gd name="T7" fmla="*/ 91 h 681"/>
                <a:gd name="T8" fmla="*/ 336 w 879"/>
                <a:gd name="T9" fmla="*/ 72 h 681"/>
                <a:gd name="T10" fmla="*/ 291 w 879"/>
                <a:gd name="T11" fmla="*/ 22 h 681"/>
                <a:gd name="T12" fmla="*/ 215 w 879"/>
                <a:gd name="T13" fmla="*/ 34 h 681"/>
                <a:gd name="T14" fmla="*/ 259 w 879"/>
                <a:gd name="T15" fmla="*/ 117 h 681"/>
                <a:gd name="T16" fmla="*/ 243 w 879"/>
                <a:gd name="T17" fmla="*/ 166 h 681"/>
                <a:gd name="T18" fmla="*/ 191 w 879"/>
                <a:gd name="T19" fmla="*/ 151 h 681"/>
                <a:gd name="T20" fmla="*/ 121 w 879"/>
                <a:gd name="T21" fmla="*/ 144 h 681"/>
                <a:gd name="T22" fmla="*/ 92 w 879"/>
                <a:gd name="T23" fmla="*/ 98 h 681"/>
                <a:gd name="T24" fmla="*/ 56 w 879"/>
                <a:gd name="T25" fmla="*/ 53 h 681"/>
                <a:gd name="T26" fmla="*/ 79 w 879"/>
                <a:gd name="T27" fmla="*/ 248 h 681"/>
                <a:gd name="T28" fmla="*/ 92 w 879"/>
                <a:gd name="T29" fmla="*/ 398 h 681"/>
                <a:gd name="T30" fmla="*/ 102 w 879"/>
                <a:gd name="T31" fmla="*/ 404 h 681"/>
                <a:gd name="T32" fmla="*/ 136 w 879"/>
                <a:gd name="T33" fmla="*/ 365 h 681"/>
                <a:gd name="T34" fmla="*/ 134 w 879"/>
                <a:gd name="T35" fmla="*/ 229 h 681"/>
                <a:gd name="T36" fmla="*/ 151 w 879"/>
                <a:gd name="T37" fmla="*/ 353 h 681"/>
                <a:gd name="T38" fmla="*/ 237 w 879"/>
                <a:gd name="T39" fmla="*/ 200 h 681"/>
                <a:gd name="T40" fmla="*/ 206 w 879"/>
                <a:gd name="T41" fmla="*/ 390 h 681"/>
                <a:gd name="T42" fmla="*/ 216 w 879"/>
                <a:gd name="T43" fmla="*/ 389 h 681"/>
                <a:gd name="T44" fmla="*/ 326 w 879"/>
                <a:gd name="T45" fmla="*/ 349 h 681"/>
                <a:gd name="T46" fmla="*/ 432 w 879"/>
                <a:gd name="T47" fmla="*/ 321 h 681"/>
                <a:gd name="T48" fmla="*/ 476 w 879"/>
                <a:gd name="T49" fmla="*/ 533 h 681"/>
                <a:gd name="T50" fmla="*/ 462 w 879"/>
                <a:gd name="T51" fmla="*/ 392 h 681"/>
                <a:gd name="T52" fmla="*/ 574 w 879"/>
                <a:gd name="T53" fmla="*/ 518 h 681"/>
                <a:gd name="T54" fmla="*/ 502 w 879"/>
                <a:gd name="T55" fmla="*/ 386 h 681"/>
                <a:gd name="T56" fmla="*/ 587 w 879"/>
                <a:gd name="T57" fmla="*/ 386 h 681"/>
                <a:gd name="T58" fmla="*/ 701 w 879"/>
                <a:gd name="T59" fmla="*/ 470 h 681"/>
                <a:gd name="T60" fmla="*/ 609 w 879"/>
                <a:gd name="T61" fmla="*/ 212 h 681"/>
                <a:gd name="T62" fmla="*/ 792 w 879"/>
                <a:gd name="T63" fmla="*/ 648 h 681"/>
                <a:gd name="T64" fmla="*/ 695 w 879"/>
                <a:gd name="T65" fmla="*/ 299 h 681"/>
                <a:gd name="T66" fmla="*/ 856 w 879"/>
                <a:gd name="T67" fmla="*/ 514 h 681"/>
                <a:gd name="T68" fmla="*/ 597 w 879"/>
                <a:gd name="T69" fmla="*/ 187 h 681"/>
                <a:gd name="T70" fmla="*/ 431 w 879"/>
                <a:gd name="T71" fmla="*/ 99 h 681"/>
                <a:gd name="T72" fmla="*/ 472 w 879"/>
                <a:gd name="T73" fmla="*/ 217 h 681"/>
                <a:gd name="T74" fmla="*/ 309 w 879"/>
                <a:gd name="T75" fmla="*/ 92 h 681"/>
                <a:gd name="T76" fmla="*/ 336 w 879"/>
                <a:gd name="T77" fmla="*/ 164 h 681"/>
                <a:gd name="T78" fmla="*/ 121 w 879"/>
                <a:gd name="T79" fmla="*/ 334 h 681"/>
                <a:gd name="T80" fmla="*/ 50 w 879"/>
                <a:gd name="T81" fmla="*/ 162 h 681"/>
                <a:gd name="T82" fmla="*/ 133 w 879"/>
                <a:gd name="T83" fmla="*/ 207 h 681"/>
                <a:gd name="T84" fmla="*/ 145 w 879"/>
                <a:gd name="T85" fmla="*/ 200 h 681"/>
                <a:gd name="T86" fmla="*/ 238 w 879"/>
                <a:gd name="T87" fmla="*/ 183 h 681"/>
                <a:gd name="T88" fmla="*/ 269 w 879"/>
                <a:gd name="T89" fmla="*/ 236 h 681"/>
                <a:gd name="T90" fmla="*/ 274 w 879"/>
                <a:gd name="T91" fmla="*/ 191 h 681"/>
                <a:gd name="T92" fmla="*/ 347 w 879"/>
                <a:gd name="T93" fmla="*/ 197 h 681"/>
                <a:gd name="T94" fmla="*/ 367 w 879"/>
                <a:gd name="T95" fmla="*/ 196 h 681"/>
                <a:gd name="T96" fmla="*/ 475 w 879"/>
                <a:gd name="T97" fmla="*/ 291 h 681"/>
                <a:gd name="T98" fmla="*/ 357 w 879"/>
                <a:gd name="T99" fmla="*/ 170 h 681"/>
                <a:gd name="T100" fmla="*/ 458 w 879"/>
                <a:gd name="T101" fmla="*/ 222 h 681"/>
                <a:gd name="T102" fmla="*/ 596 w 879"/>
                <a:gd name="T103" fmla="*/ 270 h 681"/>
                <a:gd name="T104" fmla="*/ 499 w 879"/>
                <a:gd name="T105" fmla="*/ 297 h 681"/>
                <a:gd name="T106" fmla="*/ 475 w 879"/>
                <a:gd name="T107" fmla="*/ 228 h 681"/>
                <a:gd name="T108" fmla="*/ 593 w 879"/>
                <a:gd name="T109" fmla="*/ 198 h 681"/>
                <a:gd name="T110" fmla="*/ 619 w 879"/>
                <a:gd name="T111" fmla="*/ 183 h 681"/>
                <a:gd name="T112" fmla="*/ 664 w 879"/>
                <a:gd name="T113" fmla="*/ 26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681">
                  <a:moveTo>
                    <a:pt x="773" y="363"/>
                  </a:moveTo>
                  <a:cubicBezTo>
                    <a:pt x="767" y="356"/>
                    <a:pt x="705" y="309"/>
                    <a:pt x="699" y="265"/>
                  </a:cubicBezTo>
                  <a:cubicBezTo>
                    <a:pt x="699" y="265"/>
                    <a:pt x="699" y="265"/>
                    <a:pt x="699" y="265"/>
                  </a:cubicBezTo>
                  <a:cubicBezTo>
                    <a:pt x="767" y="198"/>
                    <a:pt x="601" y="120"/>
                    <a:pt x="609" y="120"/>
                  </a:cubicBezTo>
                  <a:cubicBezTo>
                    <a:pt x="651" y="120"/>
                    <a:pt x="766" y="242"/>
                    <a:pt x="812" y="288"/>
                  </a:cubicBezTo>
                  <a:cubicBezTo>
                    <a:pt x="762" y="230"/>
                    <a:pt x="710" y="146"/>
                    <a:pt x="611" y="105"/>
                  </a:cubicBezTo>
                  <a:cubicBezTo>
                    <a:pt x="573" y="89"/>
                    <a:pt x="477" y="39"/>
                    <a:pt x="415" y="0"/>
                  </a:cubicBezTo>
                  <a:cubicBezTo>
                    <a:pt x="415" y="0"/>
                    <a:pt x="408" y="9"/>
                    <a:pt x="416" y="17"/>
                  </a:cubicBezTo>
                  <a:cubicBezTo>
                    <a:pt x="419" y="20"/>
                    <a:pt x="448" y="39"/>
                    <a:pt x="479" y="59"/>
                  </a:cubicBezTo>
                  <a:cubicBezTo>
                    <a:pt x="480" y="69"/>
                    <a:pt x="490" y="82"/>
                    <a:pt x="505" y="96"/>
                  </a:cubicBezTo>
                  <a:cubicBezTo>
                    <a:pt x="498" y="101"/>
                    <a:pt x="512" y="124"/>
                    <a:pt x="521" y="149"/>
                  </a:cubicBezTo>
                  <a:cubicBezTo>
                    <a:pt x="512" y="145"/>
                    <a:pt x="502" y="141"/>
                    <a:pt x="491" y="137"/>
                  </a:cubicBezTo>
                  <a:cubicBezTo>
                    <a:pt x="462" y="126"/>
                    <a:pt x="445" y="91"/>
                    <a:pt x="441" y="67"/>
                  </a:cubicBezTo>
                  <a:cubicBezTo>
                    <a:pt x="430" y="75"/>
                    <a:pt x="430" y="75"/>
                    <a:pt x="430" y="75"/>
                  </a:cubicBezTo>
                  <a:cubicBezTo>
                    <a:pt x="429" y="74"/>
                    <a:pt x="428" y="74"/>
                    <a:pt x="427" y="73"/>
                  </a:cubicBezTo>
                  <a:cubicBezTo>
                    <a:pt x="421" y="71"/>
                    <a:pt x="404" y="91"/>
                    <a:pt x="404" y="91"/>
                  </a:cubicBezTo>
                  <a:cubicBezTo>
                    <a:pt x="401" y="107"/>
                    <a:pt x="391" y="114"/>
                    <a:pt x="379" y="122"/>
                  </a:cubicBezTo>
                  <a:cubicBezTo>
                    <a:pt x="361" y="112"/>
                    <a:pt x="347" y="104"/>
                    <a:pt x="343" y="99"/>
                  </a:cubicBezTo>
                  <a:cubicBezTo>
                    <a:pt x="338" y="93"/>
                    <a:pt x="331" y="87"/>
                    <a:pt x="324" y="81"/>
                  </a:cubicBezTo>
                  <a:cubicBezTo>
                    <a:pt x="329" y="76"/>
                    <a:pt x="334" y="73"/>
                    <a:pt x="336" y="72"/>
                  </a:cubicBezTo>
                  <a:cubicBezTo>
                    <a:pt x="318" y="60"/>
                    <a:pt x="318" y="60"/>
                    <a:pt x="318" y="60"/>
                  </a:cubicBezTo>
                  <a:cubicBezTo>
                    <a:pt x="314" y="61"/>
                    <a:pt x="311" y="62"/>
                    <a:pt x="307" y="64"/>
                  </a:cubicBezTo>
                  <a:cubicBezTo>
                    <a:pt x="303" y="59"/>
                    <a:pt x="301" y="54"/>
                    <a:pt x="301" y="48"/>
                  </a:cubicBezTo>
                  <a:cubicBezTo>
                    <a:pt x="301" y="31"/>
                    <a:pt x="291" y="22"/>
                    <a:pt x="291" y="22"/>
                  </a:cubicBezTo>
                  <a:cubicBezTo>
                    <a:pt x="275" y="33"/>
                    <a:pt x="275" y="33"/>
                    <a:pt x="275" y="33"/>
                  </a:cubicBezTo>
                  <a:cubicBezTo>
                    <a:pt x="272" y="40"/>
                    <a:pt x="281" y="57"/>
                    <a:pt x="293" y="73"/>
                  </a:cubicBezTo>
                  <a:cubicBezTo>
                    <a:pt x="285" y="79"/>
                    <a:pt x="278" y="85"/>
                    <a:pt x="272" y="92"/>
                  </a:cubicBezTo>
                  <a:cubicBezTo>
                    <a:pt x="249" y="64"/>
                    <a:pt x="227" y="37"/>
                    <a:pt x="215" y="34"/>
                  </a:cubicBezTo>
                  <a:cubicBezTo>
                    <a:pt x="189" y="27"/>
                    <a:pt x="194" y="37"/>
                    <a:pt x="194" y="37"/>
                  </a:cubicBezTo>
                  <a:cubicBezTo>
                    <a:pt x="186" y="46"/>
                    <a:pt x="186" y="46"/>
                    <a:pt x="186" y="46"/>
                  </a:cubicBezTo>
                  <a:cubicBezTo>
                    <a:pt x="185" y="45"/>
                    <a:pt x="201" y="50"/>
                    <a:pt x="202" y="50"/>
                  </a:cubicBezTo>
                  <a:cubicBezTo>
                    <a:pt x="205" y="55"/>
                    <a:pt x="230" y="86"/>
                    <a:pt x="259" y="117"/>
                  </a:cubicBezTo>
                  <a:cubicBezTo>
                    <a:pt x="259" y="119"/>
                    <a:pt x="258" y="121"/>
                    <a:pt x="258" y="124"/>
                  </a:cubicBezTo>
                  <a:cubicBezTo>
                    <a:pt x="259" y="140"/>
                    <a:pt x="268" y="167"/>
                    <a:pt x="259" y="179"/>
                  </a:cubicBezTo>
                  <a:cubicBezTo>
                    <a:pt x="255" y="176"/>
                    <a:pt x="250" y="173"/>
                    <a:pt x="246" y="171"/>
                  </a:cubicBezTo>
                  <a:cubicBezTo>
                    <a:pt x="245" y="170"/>
                    <a:pt x="244" y="168"/>
                    <a:pt x="243" y="166"/>
                  </a:cubicBezTo>
                  <a:cubicBezTo>
                    <a:pt x="228" y="145"/>
                    <a:pt x="183" y="98"/>
                    <a:pt x="172" y="88"/>
                  </a:cubicBezTo>
                  <a:cubicBezTo>
                    <a:pt x="164" y="104"/>
                    <a:pt x="164" y="104"/>
                    <a:pt x="164" y="104"/>
                  </a:cubicBezTo>
                  <a:cubicBezTo>
                    <a:pt x="186" y="120"/>
                    <a:pt x="206" y="139"/>
                    <a:pt x="222" y="162"/>
                  </a:cubicBezTo>
                  <a:cubicBezTo>
                    <a:pt x="209" y="157"/>
                    <a:pt x="197" y="154"/>
                    <a:pt x="191" y="151"/>
                  </a:cubicBezTo>
                  <a:cubicBezTo>
                    <a:pt x="179" y="145"/>
                    <a:pt x="157" y="144"/>
                    <a:pt x="136" y="144"/>
                  </a:cubicBezTo>
                  <a:cubicBezTo>
                    <a:pt x="137" y="128"/>
                    <a:pt x="139" y="117"/>
                    <a:pt x="139" y="117"/>
                  </a:cubicBezTo>
                  <a:cubicBezTo>
                    <a:pt x="121" y="118"/>
                    <a:pt x="121" y="118"/>
                    <a:pt x="121" y="118"/>
                  </a:cubicBezTo>
                  <a:cubicBezTo>
                    <a:pt x="121" y="125"/>
                    <a:pt x="121" y="135"/>
                    <a:pt x="121" y="144"/>
                  </a:cubicBezTo>
                  <a:cubicBezTo>
                    <a:pt x="105" y="145"/>
                    <a:pt x="91" y="146"/>
                    <a:pt x="86" y="146"/>
                  </a:cubicBezTo>
                  <a:cubicBezTo>
                    <a:pt x="78" y="147"/>
                    <a:pt x="71" y="145"/>
                    <a:pt x="64" y="141"/>
                  </a:cubicBezTo>
                  <a:cubicBezTo>
                    <a:pt x="81" y="126"/>
                    <a:pt x="108" y="111"/>
                    <a:pt x="108" y="111"/>
                  </a:cubicBezTo>
                  <a:cubicBezTo>
                    <a:pt x="92" y="98"/>
                    <a:pt x="92" y="98"/>
                    <a:pt x="92" y="98"/>
                  </a:cubicBezTo>
                  <a:cubicBezTo>
                    <a:pt x="81" y="106"/>
                    <a:pt x="61" y="117"/>
                    <a:pt x="45" y="129"/>
                  </a:cubicBezTo>
                  <a:cubicBezTo>
                    <a:pt x="36" y="121"/>
                    <a:pt x="28" y="111"/>
                    <a:pt x="26" y="106"/>
                  </a:cubicBezTo>
                  <a:cubicBezTo>
                    <a:pt x="16" y="82"/>
                    <a:pt x="60" y="71"/>
                    <a:pt x="69" y="64"/>
                  </a:cubicBezTo>
                  <a:cubicBezTo>
                    <a:pt x="56" y="53"/>
                    <a:pt x="56" y="53"/>
                    <a:pt x="56" y="53"/>
                  </a:cubicBezTo>
                  <a:cubicBezTo>
                    <a:pt x="30" y="62"/>
                    <a:pt x="0" y="85"/>
                    <a:pt x="7" y="107"/>
                  </a:cubicBezTo>
                  <a:cubicBezTo>
                    <a:pt x="11" y="116"/>
                    <a:pt x="20" y="131"/>
                    <a:pt x="32" y="142"/>
                  </a:cubicBezTo>
                  <a:cubicBezTo>
                    <a:pt x="26" y="150"/>
                    <a:pt x="23" y="157"/>
                    <a:pt x="25" y="165"/>
                  </a:cubicBezTo>
                  <a:cubicBezTo>
                    <a:pt x="31" y="191"/>
                    <a:pt x="79" y="215"/>
                    <a:pt x="79" y="248"/>
                  </a:cubicBezTo>
                  <a:cubicBezTo>
                    <a:pt x="79" y="255"/>
                    <a:pt x="80" y="261"/>
                    <a:pt x="83" y="267"/>
                  </a:cubicBezTo>
                  <a:cubicBezTo>
                    <a:pt x="81" y="274"/>
                    <a:pt x="81" y="280"/>
                    <a:pt x="84" y="287"/>
                  </a:cubicBezTo>
                  <a:cubicBezTo>
                    <a:pt x="99" y="324"/>
                    <a:pt x="101" y="323"/>
                    <a:pt x="117" y="349"/>
                  </a:cubicBezTo>
                  <a:cubicBezTo>
                    <a:pt x="112" y="365"/>
                    <a:pt x="104" y="382"/>
                    <a:pt x="92" y="398"/>
                  </a:cubicBezTo>
                  <a:cubicBezTo>
                    <a:pt x="68" y="429"/>
                    <a:pt x="83" y="498"/>
                    <a:pt x="93" y="526"/>
                  </a:cubicBezTo>
                  <a:cubicBezTo>
                    <a:pt x="104" y="553"/>
                    <a:pt x="104" y="594"/>
                    <a:pt x="103" y="633"/>
                  </a:cubicBezTo>
                  <a:cubicBezTo>
                    <a:pt x="101" y="679"/>
                    <a:pt x="116" y="551"/>
                    <a:pt x="104" y="521"/>
                  </a:cubicBezTo>
                  <a:cubicBezTo>
                    <a:pt x="95" y="499"/>
                    <a:pt x="84" y="438"/>
                    <a:pt x="102" y="404"/>
                  </a:cubicBezTo>
                  <a:cubicBezTo>
                    <a:pt x="106" y="395"/>
                    <a:pt x="116" y="379"/>
                    <a:pt x="124" y="361"/>
                  </a:cubicBezTo>
                  <a:cubicBezTo>
                    <a:pt x="126" y="364"/>
                    <a:pt x="127" y="367"/>
                    <a:pt x="129" y="370"/>
                  </a:cubicBezTo>
                  <a:cubicBezTo>
                    <a:pt x="157" y="419"/>
                    <a:pt x="222" y="516"/>
                    <a:pt x="243" y="546"/>
                  </a:cubicBezTo>
                  <a:cubicBezTo>
                    <a:pt x="265" y="578"/>
                    <a:pt x="145" y="379"/>
                    <a:pt x="136" y="365"/>
                  </a:cubicBezTo>
                  <a:cubicBezTo>
                    <a:pt x="134" y="362"/>
                    <a:pt x="131" y="357"/>
                    <a:pt x="129" y="351"/>
                  </a:cubicBezTo>
                  <a:cubicBezTo>
                    <a:pt x="135" y="336"/>
                    <a:pt x="138" y="319"/>
                    <a:pt x="134" y="306"/>
                  </a:cubicBezTo>
                  <a:cubicBezTo>
                    <a:pt x="125" y="276"/>
                    <a:pt x="111" y="282"/>
                    <a:pt x="103" y="261"/>
                  </a:cubicBezTo>
                  <a:cubicBezTo>
                    <a:pt x="109" y="250"/>
                    <a:pt x="121" y="239"/>
                    <a:pt x="134" y="229"/>
                  </a:cubicBezTo>
                  <a:cubicBezTo>
                    <a:pt x="138" y="226"/>
                    <a:pt x="141" y="224"/>
                    <a:pt x="145" y="222"/>
                  </a:cubicBezTo>
                  <a:cubicBezTo>
                    <a:pt x="146" y="223"/>
                    <a:pt x="147" y="224"/>
                    <a:pt x="148" y="224"/>
                  </a:cubicBezTo>
                  <a:cubicBezTo>
                    <a:pt x="180" y="246"/>
                    <a:pt x="215" y="243"/>
                    <a:pt x="214" y="264"/>
                  </a:cubicBezTo>
                  <a:cubicBezTo>
                    <a:pt x="211" y="296"/>
                    <a:pt x="171" y="333"/>
                    <a:pt x="151" y="353"/>
                  </a:cubicBezTo>
                  <a:cubicBezTo>
                    <a:pt x="135" y="370"/>
                    <a:pt x="222" y="294"/>
                    <a:pt x="224" y="264"/>
                  </a:cubicBezTo>
                  <a:cubicBezTo>
                    <a:pt x="226" y="229"/>
                    <a:pt x="181" y="228"/>
                    <a:pt x="161" y="218"/>
                  </a:cubicBezTo>
                  <a:cubicBezTo>
                    <a:pt x="159" y="217"/>
                    <a:pt x="158" y="216"/>
                    <a:pt x="157" y="215"/>
                  </a:cubicBezTo>
                  <a:cubicBezTo>
                    <a:pt x="185" y="201"/>
                    <a:pt x="213" y="198"/>
                    <a:pt x="237" y="200"/>
                  </a:cubicBezTo>
                  <a:cubicBezTo>
                    <a:pt x="241" y="201"/>
                    <a:pt x="245" y="201"/>
                    <a:pt x="248" y="201"/>
                  </a:cubicBezTo>
                  <a:cubicBezTo>
                    <a:pt x="253" y="210"/>
                    <a:pt x="257" y="220"/>
                    <a:pt x="258" y="235"/>
                  </a:cubicBezTo>
                  <a:cubicBezTo>
                    <a:pt x="260" y="264"/>
                    <a:pt x="282" y="305"/>
                    <a:pt x="307" y="336"/>
                  </a:cubicBezTo>
                  <a:cubicBezTo>
                    <a:pt x="261" y="342"/>
                    <a:pt x="219" y="348"/>
                    <a:pt x="206" y="390"/>
                  </a:cubicBezTo>
                  <a:cubicBezTo>
                    <a:pt x="192" y="434"/>
                    <a:pt x="267" y="423"/>
                    <a:pt x="302" y="482"/>
                  </a:cubicBezTo>
                  <a:cubicBezTo>
                    <a:pt x="323" y="519"/>
                    <a:pt x="367" y="564"/>
                    <a:pt x="389" y="590"/>
                  </a:cubicBezTo>
                  <a:cubicBezTo>
                    <a:pt x="436" y="645"/>
                    <a:pt x="313" y="493"/>
                    <a:pt x="308" y="480"/>
                  </a:cubicBezTo>
                  <a:cubicBezTo>
                    <a:pt x="288" y="424"/>
                    <a:pt x="203" y="422"/>
                    <a:pt x="216" y="389"/>
                  </a:cubicBezTo>
                  <a:cubicBezTo>
                    <a:pt x="229" y="358"/>
                    <a:pt x="273" y="347"/>
                    <a:pt x="312" y="342"/>
                  </a:cubicBezTo>
                  <a:cubicBezTo>
                    <a:pt x="315" y="345"/>
                    <a:pt x="318" y="349"/>
                    <a:pt x="320" y="352"/>
                  </a:cubicBezTo>
                  <a:cubicBezTo>
                    <a:pt x="349" y="381"/>
                    <a:pt x="387" y="434"/>
                    <a:pt x="404" y="456"/>
                  </a:cubicBezTo>
                  <a:cubicBezTo>
                    <a:pt x="423" y="480"/>
                    <a:pt x="336" y="361"/>
                    <a:pt x="326" y="349"/>
                  </a:cubicBezTo>
                  <a:cubicBezTo>
                    <a:pt x="324" y="346"/>
                    <a:pt x="322" y="344"/>
                    <a:pt x="320" y="341"/>
                  </a:cubicBezTo>
                  <a:cubicBezTo>
                    <a:pt x="347" y="338"/>
                    <a:pt x="371" y="337"/>
                    <a:pt x="381" y="333"/>
                  </a:cubicBezTo>
                  <a:cubicBezTo>
                    <a:pt x="400" y="325"/>
                    <a:pt x="412" y="314"/>
                    <a:pt x="419" y="302"/>
                  </a:cubicBezTo>
                  <a:cubicBezTo>
                    <a:pt x="423" y="308"/>
                    <a:pt x="428" y="315"/>
                    <a:pt x="432" y="321"/>
                  </a:cubicBezTo>
                  <a:cubicBezTo>
                    <a:pt x="432" y="325"/>
                    <a:pt x="434" y="329"/>
                    <a:pt x="436" y="334"/>
                  </a:cubicBezTo>
                  <a:cubicBezTo>
                    <a:pt x="448" y="354"/>
                    <a:pt x="465" y="359"/>
                    <a:pt x="447" y="390"/>
                  </a:cubicBezTo>
                  <a:cubicBezTo>
                    <a:pt x="428" y="420"/>
                    <a:pt x="505" y="444"/>
                    <a:pt x="484" y="466"/>
                  </a:cubicBezTo>
                  <a:cubicBezTo>
                    <a:pt x="464" y="489"/>
                    <a:pt x="467" y="510"/>
                    <a:pt x="476" y="533"/>
                  </a:cubicBezTo>
                  <a:cubicBezTo>
                    <a:pt x="482" y="549"/>
                    <a:pt x="502" y="602"/>
                    <a:pt x="509" y="642"/>
                  </a:cubicBezTo>
                  <a:cubicBezTo>
                    <a:pt x="515" y="681"/>
                    <a:pt x="494" y="545"/>
                    <a:pt x="484" y="529"/>
                  </a:cubicBezTo>
                  <a:cubicBezTo>
                    <a:pt x="476" y="514"/>
                    <a:pt x="483" y="486"/>
                    <a:pt x="495" y="473"/>
                  </a:cubicBezTo>
                  <a:cubicBezTo>
                    <a:pt x="529" y="437"/>
                    <a:pt x="455" y="408"/>
                    <a:pt x="462" y="392"/>
                  </a:cubicBezTo>
                  <a:cubicBezTo>
                    <a:pt x="466" y="381"/>
                    <a:pt x="468" y="374"/>
                    <a:pt x="469" y="367"/>
                  </a:cubicBezTo>
                  <a:cubicBezTo>
                    <a:pt x="478" y="378"/>
                    <a:pt x="486" y="387"/>
                    <a:pt x="493" y="394"/>
                  </a:cubicBezTo>
                  <a:cubicBezTo>
                    <a:pt x="519" y="422"/>
                    <a:pt x="509" y="444"/>
                    <a:pt x="550" y="475"/>
                  </a:cubicBezTo>
                  <a:cubicBezTo>
                    <a:pt x="572" y="492"/>
                    <a:pt x="574" y="509"/>
                    <a:pt x="574" y="518"/>
                  </a:cubicBezTo>
                  <a:cubicBezTo>
                    <a:pt x="574" y="546"/>
                    <a:pt x="624" y="571"/>
                    <a:pt x="635" y="581"/>
                  </a:cubicBezTo>
                  <a:cubicBezTo>
                    <a:pt x="646" y="592"/>
                    <a:pt x="582" y="533"/>
                    <a:pt x="583" y="518"/>
                  </a:cubicBezTo>
                  <a:cubicBezTo>
                    <a:pt x="583" y="498"/>
                    <a:pt x="574" y="481"/>
                    <a:pt x="557" y="470"/>
                  </a:cubicBezTo>
                  <a:cubicBezTo>
                    <a:pt x="529" y="452"/>
                    <a:pt x="516" y="403"/>
                    <a:pt x="502" y="386"/>
                  </a:cubicBezTo>
                  <a:cubicBezTo>
                    <a:pt x="495" y="376"/>
                    <a:pt x="472" y="346"/>
                    <a:pt x="451" y="317"/>
                  </a:cubicBezTo>
                  <a:cubicBezTo>
                    <a:pt x="456" y="310"/>
                    <a:pt x="472" y="307"/>
                    <a:pt x="486" y="298"/>
                  </a:cubicBezTo>
                  <a:cubicBezTo>
                    <a:pt x="487" y="300"/>
                    <a:pt x="489" y="302"/>
                    <a:pt x="490" y="304"/>
                  </a:cubicBezTo>
                  <a:cubicBezTo>
                    <a:pt x="519" y="335"/>
                    <a:pt x="567" y="370"/>
                    <a:pt x="587" y="386"/>
                  </a:cubicBezTo>
                  <a:cubicBezTo>
                    <a:pt x="590" y="388"/>
                    <a:pt x="595" y="392"/>
                    <a:pt x="601" y="397"/>
                  </a:cubicBezTo>
                  <a:cubicBezTo>
                    <a:pt x="613" y="447"/>
                    <a:pt x="644" y="528"/>
                    <a:pt x="651" y="541"/>
                  </a:cubicBezTo>
                  <a:cubicBezTo>
                    <a:pt x="661" y="561"/>
                    <a:pt x="623" y="467"/>
                    <a:pt x="612" y="405"/>
                  </a:cubicBezTo>
                  <a:cubicBezTo>
                    <a:pt x="641" y="427"/>
                    <a:pt x="683" y="458"/>
                    <a:pt x="701" y="470"/>
                  </a:cubicBezTo>
                  <a:cubicBezTo>
                    <a:pt x="720" y="483"/>
                    <a:pt x="648" y="429"/>
                    <a:pt x="611" y="398"/>
                  </a:cubicBezTo>
                  <a:cubicBezTo>
                    <a:pt x="609" y="385"/>
                    <a:pt x="609" y="374"/>
                    <a:pt x="611" y="366"/>
                  </a:cubicBezTo>
                  <a:cubicBezTo>
                    <a:pt x="616" y="348"/>
                    <a:pt x="615" y="288"/>
                    <a:pt x="611" y="269"/>
                  </a:cubicBezTo>
                  <a:cubicBezTo>
                    <a:pt x="605" y="240"/>
                    <a:pt x="606" y="223"/>
                    <a:pt x="609" y="212"/>
                  </a:cubicBezTo>
                  <a:cubicBezTo>
                    <a:pt x="624" y="227"/>
                    <a:pt x="642" y="245"/>
                    <a:pt x="657" y="261"/>
                  </a:cubicBezTo>
                  <a:cubicBezTo>
                    <a:pt x="638" y="263"/>
                    <a:pt x="619" y="264"/>
                    <a:pt x="619" y="273"/>
                  </a:cubicBezTo>
                  <a:cubicBezTo>
                    <a:pt x="613" y="358"/>
                    <a:pt x="705" y="459"/>
                    <a:pt x="720" y="471"/>
                  </a:cubicBezTo>
                  <a:cubicBezTo>
                    <a:pt x="769" y="511"/>
                    <a:pt x="792" y="648"/>
                    <a:pt x="792" y="648"/>
                  </a:cubicBezTo>
                  <a:cubicBezTo>
                    <a:pt x="792" y="648"/>
                    <a:pt x="803" y="517"/>
                    <a:pt x="735" y="457"/>
                  </a:cubicBezTo>
                  <a:cubicBezTo>
                    <a:pt x="650" y="382"/>
                    <a:pt x="638" y="295"/>
                    <a:pt x="637" y="284"/>
                  </a:cubicBezTo>
                  <a:cubicBezTo>
                    <a:pt x="637" y="277"/>
                    <a:pt x="654" y="281"/>
                    <a:pt x="673" y="277"/>
                  </a:cubicBezTo>
                  <a:cubicBezTo>
                    <a:pt x="692" y="298"/>
                    <a:pt x="704" y="310"/>
                    <a:pt x="695" y="299"/>
                  </a:cubicBezTo>
                  <a:cubicBezTo>
                    <a:pt x="691" y="293"/>
                    <a:pt x="685" y="285"/>
                    <a:pt x="678" y="276"/>
                  </a:cubicBezTo>
                  <a:cubicBezTo>
                    <a:pt x="681" y="275"/>
                    <a:pt x="684" y="274"/>
                    <a:pt x="688" y="273"/>
                  </a:cubicBezTo>
                  <a:cubicBezTo>
                    <a:pt x="696" y="311"/>
                    <a:pt x="728" y="329"/>
                    <a:pt x="763" y="367"/>
                  </a:cubicBezTo>
                  <a:cubicBezTo>
                    <a:pt x="799" y="406"/>
                    <a:pt x="829" y="464"/>
                    <a:pt x="856" y="514"/>
                  </a:cubicBezTo>
                  <a:cubicBezTo>
                    <a:pt x="879" y="555"/>
                    <a:pt x="819" y="418"/>
                    <a:pt x="773" y="363"/>
                  </a:cubicBezTo>
                  <a:close/>
                  <a:moveTo>
                    <a:pt x="519" y="108"/>
                  </a:moveTo>
                  <a:cubicBezTo>
                    <a:pt x="555" y="138"/>
                    <a:pt x="603" y="170"/>
                    <a:pt x="597" y="185"/>
                  </a:cubicBezTo>
                  <a:cubicBezTo>
                    <a:pt x="597" y="185"/>
                    <a:pt x="597" y="186"/>
                    <a:pt x="597" y="187"/>
                  </a:cubicBezTo>
                  <a:cubicBezTo>
                    <a:pt x="591" y="181"/>
                    <a:pt x="586" y="177"/>
                    <a:pt x="583" y="176"/>
                  </a:cubicBezTo>
                  <a:cubicBezTo>
                    <a:pt x="569" y="169"/>
                    <a:pt x="553" y="162"/>
                    <a:pt x="535" y="155"/>
                  </a:cubicBezTo>
                  <a:cubicBezTo>
                    <a:pt x="530" y="136"/>
                    <a:pt x="523" y="118"/>
                    <a:pt x="519" y="108"/>
                  </a:cubicBezTo>
                  <a:close/>
                  <a:moveTo>
                    <a:pt x="431" y="99"/>
                  </a:moveTo>
                  <a:cubicBezTo>
                    <a:pt x="440" y="117"/>
                    <a:pt x="458" y="142"/>
                    <a:pt x="486" y="150"/>
                  </a:cubicBezTo>
                  <a:cubicBezTo>
                    <a:pt x="496" y="153"/>
                    <a:pt x="511" y="159"/>
                    <a:pt x="526" y="166"/>
                  </a:cubicBezTo>
                  <a:cubicBezTo>
                    <a:pt x="531" y="190"/>
                    <a:pt x="526" y="211"/>
                    <a:pt x="487" y="215"/>
                  </a:cubicBezTo>
                  <a:cubicBezTo>
                    <a:pt x="481" y="216"/>
                    <a:pt x="476" y="216"/>
                    <a:pt x="472" y="217"/>
                  </a:cubicBezTo>
                  <a:cubicBezTo>
                    <a:pt x="469" y="206"/>
                    <a:pt x="467" y="196"/>
                    <a:pt x="466" y="190"/>
                  </a:cubicBezTo>
                  <a:cubicBezTo>
                    <a:pt x="461" y="171"/>
                    <a:pt x="429" y="150"/>
                    <a:pt x="398" y="133"/>
                  </a:cubicBezTo>
                  <a:cubicBezTo>
                    <a:pt x="412" y="124"/>
                    <a:pt x="425" y="116"/>
                    <a:pt x="431" y="99"/>
                  </a:cubicBezTo>
                  <a:close/>
                  <a:moveTo>
                    <a:pt x="309" y="92"/>
                  </a:moveTo>
                  <a:cubicBezTo>
                    <a:pt x="317" y="101"/>
                    <a:pt x="325" y="108"/>
                    <a:pt x="331" y="111"/>
                  </a:cubicBezTo>
                  <a:cubicBezTo>
                    <a:pt x="337" y="114"/>
                    <a:pt x="351" y="122"/>
                    <a:pt x="367" y="131"/>
                  </a:cubicBezTo>
                  <a:cubicBezTo>
                    <a:pt x="364" y="132"/>
                    <a:pt x="362" y="134"/>
                    <a:pt x="360" y="136"/>
                  </a:cubicBezTo>
                  <a:cubicBezTo>
                    <a:pt x="348" y="147"/>
                    <a:pt x="338" y="154"/>
                    <a:pt x="336" y="164"/>
                  </a:cubicBezTo>
                  <a:cubicBezTo>
                    <a:pt x="324" y="158"/>
                    <a:pt x="307" y="136"/>
                    <a:pt x="288" y="112"/>
                  </a:cubicBezTo>
                  <a:cubicBezTo>
                    <a:pt x="293" y="106"/>
                    <a:pt x="301" y="99"/>
                    <a:pt x="309" y="92"/>
                  </a:cubicBezTo>
                  <a:close/>
                  <a:moveTo>
                    <a:pt x="121" y="311"/>
                  </a:moveTo>
                  <a:cubicBezTo>
                    <a:pt x="122" y="317"/>
                    <a:pt x="122" y="325"/>
                    <a:pt x="121" y="334"/>
                  </a:cubicBezTo>
                  <a:cubicBezTo>
                    <a:pt x="113" y="318"/>
                    <a:pt x="105" y="299"/>
                    <a:pt x="100" y="287"/>
                  </a:cubicBezTo>
                  <a:cubicBezTo>
                    <a:pt x="109" y="295"/>
                    <a:pt x="118" y="302"/>
                    <a:pt x="121" y="311"/>
                  </a:cubicBezTo>
                  <a:close/>
                  <a:moveTo>
                    <a:pt x="97" y="239"/>
                  </a:moveTo>
                  <a:cubicBezTo>
                    <a:pt x="88" y="205"/>
                    <a:pt x="53" y="175"/>
                    <a:pt x="50" y="162"/>
                  </a:cubicBezTo>
                  <a:cubicBezTo>
                    <a:pt x="49" y="160"/>
                    <a:pt x="50" y="158"/>
                    <a:pt x="51" y="156"/>
                  </a:cubicBezTo>
                  <a:cubicBezTo>
                    <a:pt x="61" y="162"/>
                    <a:pt x="72" y="165"/>
                    <a:pt x="85" y="164"/>
                  </a:cubicBezTo>
                  <a:cubicBezTo>
                    <a:pt x="95" y="164"/>
                    <a:pt x="108" y="162"/>
                    <a:pt x="122" y="161"/>
                  </a:cubicBezTo>
                  <a:cubicBezTo>
                    <a:pt x="123" y="177"/>
                    <a:pt x="125" y="194"/>
                    <a:pt x="133" y="207"/>
                  </a:cubicBezTo>
                  <a:cubicBezTo>
                    <a:pt x="129" y="209"/>
                    <a:pt x="126" y="211"/>
                    <a:pt x="123" y="213"/>
                  </a:cubicBezTo>
                  <a:cubicBezTo>
                    <a:pt x="114" y="220"/>
                    <a:pt x="105" y="229"/>
                    <a:pt x="97" y="239"/>
                  </a:cubicBezTo>
                  <a:close/>
                  <a:moveTo>
                    <a:pt x="237" y="183"/>
                  </a:moveTo>
                  <a:cubicBezTo>
                    <a:pt x="206" y="177"/>
                    <a:pt x="172" y="186"/>
                    <a:pt x="145" y="200"/>
                  </a:cubicBezTo>
                  <a:cubicBezTo>
                    <a:pt x="139" y="189"/>
                    <a:pt x="137" y="174"/>
                    <a:pt x="136" y="160"/>
                  </a:cubicBezTo>
                  <a:cubicBezTo>
                    <a:pt x="155" y="159"/>
                    <a:pt x="174" y="159"/>
                    <a:pt x="185" y="163"/>
                  </a:cubicBezTo>
                  <a:cubicBezTo>
                    <a:pt x="199" y="168"/>
                    <a:pt x="217" y="172"/>
                    <a:pt x="234" y="178"/>
                  </a:cubicBezTo>
                  <a:cubicBezTo>
                    <a:pt x="235" y="180"/>
                    <a:pt x="236" y="182"/>
                    <a:pt x="238" y="183"/>
                  </a:cubicBezTo>
                  <a:cubicBezTo>
                    <a:pt x="237" y="183"/>
                    <a:pt x="237" y="183"/>
                    <a:pt x="237" y="183"/>
                  </a:cubicBezTo>
                  <a:close/>
                  <a:moveTo>
                    <a:pt x="379" y="319"/>
                  </a:moveTo>
                  <a:cubicBezTo>
                    <a:pt x="360" y="328"/>
                    <a:pt x="337" y="332"/>
                    <a:pt x="315" y="335"/>
                  </a:cubicBezTo>
                  <a:cubicBezTo>
                    <a:pt x="275" y="283"/>
                    <a:pt x="267" y="254"/>
                    <a:pt x="269" y="236"/>
                  </a:cubicBezTo>
                  <a:cubicBezTo>
                    <a:pt x="271" y="226"/>
                    <a:pt x="267" y="212"/>
                    <a:pt x="261" y="199"/>
                  </a:cubicBezTo>
                  <a:cubicBezTo>
                    <a:pt x="262" y="198"/>
                    <a:pt x="264" y="197"/>
                    <a:pt x="265" y="197"/>
                  </a:cubicBezTo>
                  <a:cubicBezTo>
                    <a:pt x="287" y="215"/>
                    <a:pt x="321" y="248"/>
                    <a:pt x="336" y="265"/>
                  </a:cubicBezTo>
                  <a:cubicBezTo>
                    <a:pt x="349" y="278"/>
                    <a:pt x="293" y="210"/>
                    <a:pt x="274" y="191"/>
                  </a:cubicBezTo>
                  <a:cubicBezTo>
                    <a:pt x="286" y="178"/>
                    <a:pt x="285" y="158"/>
                    <a:pt x="283" y="142"/>
                  </a:cubicBezTo>
                  <a:cubicBezTo>
                    <a:pt x="305" y="165"/>
                    <a:pt x="326" y="184"/>
                    <a:pt x="338" y="186"/>
                  </a:cubicBezTo>
                  <a:cubicBezTo>
                    <a:pt x="339" y="186"/>
                    <a:pt x="340" y="186"/>
                    <a:pt x="341" y="187"/>
                  </a:cubicBezTo>
                  <a:cubicBezTo>
                    <a:pt x="342" y="190"/>
                    <a:pt x="344" y="193"/>
                    <a:pt x="347" y="197"/>
                  </a:cubicBezTo>
                  <a:cubicBezTo>
                    <a:pt x="372" y="233"/>
                    <a:pt x="385" y="234"/>
                    <a:pt x="402" y="270"/>
                  </a:cubicBezTo>
                  <a:cubicBezTo>
                    <a:pt x="404" y="276"/>
                    <a:pt x="407" y="281"/>
                    <a:pt x="410" y="287"/>
                  </a:cubicBezTo>
                  <a:cubicBezTo>
                    <a:pt x="405" y="300"/>
                    <a:pt x="396" y="312"/>
                    <a:pt x="379" y="319"/>
                  </a:cubicBezTo>
                  <a:close/>
                  <a:moveTo>
                    <a:pt x="367" y="196"/>
                  </a:moveTo>
                  <a:cubicBezTo>
                    <a:pt x="386" y="205"/>
                    <a:pt x="401" y="216"/>
                    <a:pt x="406" y="224"/>
                  </a:cubicBezTo>
                  <a:cubicBezTo>
                    <a:pt x="410" y="229"/>
                    <a:pt x="414" y="240"/>
                    <a:pt x="415" y="253"/>
                  </a:cubicBezTo>
                  <a:cubicBezTo>
                    <a:pt x="406" y="235"/>
                    <a:pt x="382" y="212"/>
                    <a:pt x="367" y="196"/>
                  </a:cubicBezTo>
                  <a:close/>
                  <a:moveTo>
                    <a:pt x="475" y="291"/>
                  </a:moveTo>
                  <a:cubicBezTo>
                    <a:pt x="461" y="296"/>
                    <a:pt x="450" y="300"/>
                    <a:pt x="443" y="305"/>
                  </a:cubicBezTo>
                  <a:cubicBezTo>
                    <a:pt x="437" y="297"/>
                    <a:pt x="432" y="288"/>
                    <a:pt x="428" y="281"/>
                  </a:cubicBezTo>
                  <a:cubicBezTo>
                    <a:pt x="434" y="255"/>
                    <a:pt x="426" y="227"/>
                    <a:pt x="419" y="216"/>
                  </a:cubicBezTo>
                  <a:cubicBezTo>
                    <a:pt x="411" y="199"/>
                    <a:pt x="380" y="179"/>
                    <a:pt x="357" y="170"/>
                  </a:cubicBezTo>
                  <a:cubicBezTo>
                    <a:pt x="359" y="165"/>
                    <a:pt x="364" y="158"/>
                    <a:pt x="373" y="150"/>
                  </a:cubicBezTo>
                  <a:cubicBezTo>
                    <a:pt x="377" y="147"/>
                    <a:pt x="381" y="144"/>
                    <a:pt x="385" y="141"/>
                  </a:cubicBezTo>
                  <a:cubicBezTo>
                    <a:pt x="412" y="158"/>
                    <a:pt x="441" y="179"/>
                    <a:pt x="450" y="196"/>
                  </a:cubicBezTo>
                  <a:cubicBezTo>
                    <a:pt x="454" y="203"/>
                    <a:pt x="456" y="212"/>
                    <a:pt x="458" y="222"/>
                  </a:cubicBezTo>
                  <a:cubicBezTo>
                    <a:pt x="443" y="231"/>
                    <a:pt x="455" y="246"/>
                    <a:pt x="468" y="260"/>
                  </a:cubicBezTo>
                  <a:cubicBezTo>
                    <a:pt x="471" y="270"/>
                    <a:pt x="474" y="280"/>
                    <a:pt x="480" y="289"/>
                  </a:cubicBezTo>
                  <a:cubicBezTo>
                    <a:pt x="478" y="290"/>
                    <a:pt x="477" y="290"/>
                    <a:pt x="475" y="291"/>
                  </a:cubicBezTo>
                  <a:close/>
                  <a:moveTo>
                    <a:pt x="596" y="270"/>
                  </a:moveTo>
                  <a:cubicBezTo>
                    <a:pt x="603" y="301"/>
                    <a:pt x="599" y="335"/>
                    <a:pt x="597" y="365"/>
                  </a:cubicBezTo>
                  <a:cubicBezTo>
                    <a:pt x="596" y="370"/>
                    <a:pt x="597" y="379"/>
                    <a:pt x="599" y="389"/>
                  </a:cubicBezTo>
                  <a:cubicBezTo>
                    <a:pt x="596" y="385"/>
                    <a:pt x="593" y="383"/>
                    <a:pt x="592" y="381"/>
                  </a:cubicBezTo>
                  <a:cubicBezTo>
                    <a:pt x="579" y="367"/>
                    <a:pt x="511" y="313"/>
                    <a:pt x="499" y="297"/>
                  </a:cubicBezTo>
                  <a:cubicBezTo>
                    <a:pt x="498" y="295"/>
                    <a:pt x="497" y="293"/>
                    <a:pt x="495" y="290"/>
                  </a:cubicBezTo>
                  <a:cubicBezTo>
                    <a:pt x="496" y="290"/>
                    <a:pt x="496" y="289"/>
                    <a:pt x="497" y="288"/>
                  </a:cubicBezTo>
                  <a:cubicBezTo>
                    <a:pt x="501" y="284"/>
                    <a:pt x="494" y="276"/>
                    <a:pt x="486" y="266"/>
                  </a:cubicBezTo>
                  <a:cubicBezTo>
                    <a:pt x="482" y="254"/>
                    <a:pt x="478" y="241"/>
                    <a:pt x="475" y="228"/>
                  </a:cubicBezTo>
                  <a:cubicBezTo>
                    <a:pt x="479" y="227"/>
                    <a:pt x="484" y="227"/>
                    <a:pt x="492" y="227"/>
                  </a:cubicBezTo>
                  <a:cubicBezTo>
                    <a:pt x="533" y="227"/>
                    <a:pt x="541" y="200"/>
                    <a:pt x="538" y="171"/>
                  </a:cubicBezTo>
                  <a:cubicBezTo>
                    <a:pt x="555" y="179"/>
                    <a:pt x="572" y="187"/>
                    <a:pt x="577" y="188"/>
                  </a:cubicBezTo>
                  <a:cubicBezTo>
                    <a:pt x="581" y="188"/>
                    <a:pt x="586" y="192"/>
                    <a:pt x="593" y="198"/>
                  </a:cubicBezTo>
                  <a:cubicBezTo>
                    <a:pt x="588" y="217"/>
                    <a:pt x="589" y="236"/>
                    <a:pt x="596" y="270"/>
                  </a:cubicBezTo>
                  <a:close/>
                  <a:moveTo>
                    <a:pt x="664" y="260"/>
                  </a:moveTo>
                  <a:cubicBezTo>
                    <a:pt x="648" y="240"/>
                    <a:pt x="629" y="219"/>
                    <a:pt x="613" y="202"/>
                  </a:cubicBezTo>
                  <a:cubicBezTo>
                    <a:pt x="616" y="195"/>
                    <a:pt x="618" y="190"/>
                    <a:pt x="619" y="183"/>
                  </a:cubicBezTo>
                  <a:cubicBezTo>
                    <a:pt x="619" y="164"/>
                    <a:pt x="529" y="102"/>
                    <a:pt x="506" y="76"/>
                  </a:cubicBezTo>
                  <a:cubicBezTo>
                    <a:pt x="533" y="93"/>
                    <a:pt x="557" y="109"/>
                    <a:pt x="562" y="115"/>
                  </a:cubicBezTo>
                  <a:cubicBezTo>
                    <a:pt x="576" y="129"/>
                    <a:pt x="745" y="202"/>
                    <a:pt x="690" y="252"/>
                  </a:cubicBezTo>
                  <a:cubicBezTo>
                    <a:pt x="684" y="256"/>
                    <a:pt x="675" y="258"/>
                    <a:pt x="664" y="260"/>
                  </a:cubicBez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1" name="Freeform 35">
              <a:extLst>
                <a:ext uri="{FF2B5EF4-FFF2-40B4-BE49-F238E27FC236}">
                  <a16:creationId xmlns:a16="http://schemas.microsoft.com/office/drawing/2014/main" id="{055CB42B-3B3A-418D-958A-17DB19E3C31A}"/>
                </a:ext>
              </a:extLst>
            </p:cNvPr>
            <p:cNvSpPr>
              <a:spLocks/>
            </p:cNvSpPr>
            <p:nvPr/>
          </p:nvSpPr>
          <p:spPr bwMode="gray">
            <a:xfrm>
              <a:off x="3213" y="289"/>
              <a:ext cx="1386" cy="732"/>
            </a:xfrm>
            <a:custGeom>
              <a:avLst/>
              <a:gdLst>
                <a:gd name="T0" fmla="*/ 681 w 693"/>
                <a:gd name="T1" fmla="*/ 263 h 365"/>
                <a:gd name="T2" fmla="*/ 554 w 693"/>
                <a:gd name="T3" fmla="*/ 164 h 365"/>
                <a:gd name="T4" fmla="*/ 540 w 693"/>
                <a:gd name="T5" fmla="*/ 154 h 365"/>
                <a:gd name="T6" fmla="*/ 481 w 693"/>
                <a:gd name="T7" fmla="*/ 99 h 365"/>
                <a:gd name="T8" fmla="*/ 447 w 693"/>
                <a:gd name="T9" fmla="*/ 0 h 365"/>
                <a:gd name="T10" fmla="*/ 305 w 693"/>
                <a:gd name="T11" fmla="*/ 5 h 365"/>
                <a:gd name="T12" fmla="*/ 298 w 693"/>
                <a:gd name="T13" fmla="*/ 45 h 365"/>
                <a:gd name="T14" fmla="*/ 296 w 693"/>
                <a:gd name="T15" fmla="*/ 50 h 365"/>
                <a:gd name="T16" fmla="*/ 283 w 693"/>
                <a:gd name="T17" fmla="*/ 90 h 365"/>
                <a:gd name="T18" fmla="*/ 250 w 693"/>
                <a:gd name="T19" fmla="*/ 133 h 365"/>
                <a:gd name="T20" fmla="*/ 208 w 693"/>
                <a:gd name="T21" fmla="*/ 157 h 365"/>
                <a:gd name="T22" fmla="*/ 195 w 693"/>
                <a:gd name="T23" fmla="*/ 167 h 365"/>
                <a:gd name="T24" fmla="*/ 184 w 693"/>
                <a:gd name="T25" fmla="*/ 176 h 365"/>
                <a:gd name="T26" fmla="*/ 78 w 693"/>
                <a:gd name="T27" fmla="*/ 236 h 365"/>
                <a:gd name="T28" fmla="*/ 8 w 693"/>
                <a:gd name="T29" fmla="*/ 292 h 365"/>
                <a:gd name="T30" fmla="*/ 18 w 693"/>
                <a:gd name="T31" fmla="*/ 305 h 365"/>
                <a:gd name="T32" fmla="*/ 44 w 693"/>
                <a:gd name="T33" fmla="*/ 291 h 365"/>
                <a:gd name="T34" fmla="*/ 14 w 693"/>
                <a:gd name="T35" fmla="*/ 319 h 365"/>
                <a:gd name="T36" fmla="*/ 30 w 693"/>
                <a:gd name="T37" fmla="*/ 324 h 365"/>
                <a:gd name="T38" fmla="*/ 57 w 693"/>
                <a:gd name="T39" fmla="*/ 300 h 365"/>
                <a:gd name="T40" fmla="*/ 46 w 693"/>
                <a:gd name="T41" fmla="*/ 342 h 365"/>
                <a:gd name="T42" fmla="*/ 64 w 693"/>
                <a:gd name="T43" fmla="*/ 344 h 365"/>
                <a:gd name="T44" fmla="*/ 73 w 693"/>
                <a:gd name="T45" fmla="*/ 305 h 365"/>
                <a:gd name="T46" fmla="*/ 72 w 693"/>
                <a:gd name="T47" fmla="*/ 353 h 365"/>
                <a:gd name="T48" fmla="*/ 91 w 693"/>
                <a:gd name="T49" fmla="*/ 347 h 365"/>
                <a:gd name="T50" fmla="*/ 119 w 693"/>
                <a:gd name="T51" fmla="*/ 257 h 365"/>
                <a:gd name="T52" fmla="*/ 111 w 693"/>
                <a:gd name="T53" fmla="*/ 344 h 365"/>
                <a:gd name="T54" fmla="*/ 122 w 693"/>
                <a:gd name="T55" fmla="*/ 336 h 365"/>
                <a:gd name="T56" fmla="*/ 175 w 693"/>
                <a:gd name="T57" fmla="*/ 245 h 365"/>
                <a:gd name="T58" fmla="*/ 170 w 693"/>
                <a:gd name="T59" fmla="*/ 311 h 365"/>
                <a:gd name="T60" fmla="*/ 199 w 693"/>
                <a:gd name="T61" fmla="*/ 301 h 365"/>
                <a:gd name="T62" fmla="*/ 232 w 693"/>
                <a:gd name="T63" fmla="*/ 228 h 365"/>
                <a:gd name="T64" fmla="*/ 272 w 693"/>
                <a:gd name="T65" fmla="*/ 286 h 365"/>
                <a:gd name="T66" fmla="*/ 280 w 693"/>
                <a:gd name="T67" fmla="*/ 299 h 365"/>
                <a:gd name="T68" fmla="*/ 308 w 693"/>
                <a:gd name="T69" fmla="*/ 331 h 365"/>
                <a:gd name="T70" fmla="*/ 323 w 693"/>
                <a:gd name="T71" fmla="*/ 345 h 365"/>
                <a:gd name="T72" fmla="*/ 342 w 693"/>
                <a:gd name="T73" fmla="*/ 329 h 365"/>
                <a:gd name="T74" fmla="*/ 337 w 693"/>
                <a:gd name="T75" fmla="*/ 351 h 365"/>
                <a:gd name="T76" fmla="*/ 355 w 693"/>
                <a:gd name="T77" fmla="*/ 350 h 365"/>
                <a:gd name="T78" fmla="*/ 361 w 693"/>
                <a:gd name="T79" fmla="*/ 330 h 365"/>
                <a:gd name="T80" fmla="*/ 380 w 693"/>
                <a:gd name="T81" fmla="*/ 337 h 365"/>
                <a:gd name="T82" fmla="*/ 388 w 693"/>
                <a:gd name="T83" fmla="*/ 321 h 365"/>
                <a:gd name="T84" fmla="*/ 418 w 693"/>
                <a:gd name="T85" fmla="*/ 283 h 365"/>
                <a:gd name="T86" fmla="*/ 451 w 693"/>
                <a:gd name="T87" fmla="*/ 281 h 365"/>
                <a:gd name="T88" fmla="*/ 492 w 693"/>
                <a:gd name="T89" fmla="*/ 275 h 365"/>
                <a:gd name="T90" fmla="*/ 522 w 693"/>
                <a:gd name="T91" fmla="*/ 297 h 365"/>
                <a:gd name="T92" fmla="*/ 552 w 693"/>
                <a:gd name="T93" fmla="*/ 305 h 365"/>
                <a:gd name="T94" fmla="*/ 620 w 693"/>
                <a:gd name="T95" fmla="*/ 324 h 365"/>
                <a:gd name="T96" fmla="*/ 657 w 693"/>
                <a:gd name="T97" fmla="*/ 300 h 365"/>
                <a:gd name="T98" fmla="*/ 644 w 693"/>
                <a:gd name="T99" fmla="*/ 269 h 365"/>
                <a:gd name="T100" fmla="*/ 673 w 693"/>
                <a:gd name="T101" fmla="*/ 277 h 365"/>
                <a:gd name="T102" fmla="*/ 681 w 693"/>
                <a:gd name="T103" fmla="*/ 26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 h="365">
                  <a:moveTo>
                    <a:pt x="681" y="263"/>
                  </a:moveTo>
                  <a:cubicBezTo>
                    <a:pt x="656" y="249"/>
                    <a:pt x="599" y="195"/>
                    <a:pt x="554" y="164"/>
                  </a:cubicBezTo>
                  <a:cubicBezTo>
                    <a:pt x="549" y="160"/>
                    <a:pt x="544" y="157"/>
                    <a:pt x="540" y="154"/>
                  </a:cubicBezTo>
                  <a:cubicBezTo>
                    <a:pt x="508" y="134"/>
                    <a:pt x="492" y="118"/>
                    <a:pt x="481" y="99"/>
                  </a:cubicBezTo>
                  <a:cubicBezTo>
                    <a:pt x="468" y="74"/>
                    <a:pt x="447" y="0"/>
                    <a:pt x="447" y="0"/>
                  </a:cubicBezTo>
                  <a:cubicBezTo>
                    <a:pt x="305" y="5"/>
                    <a:pt x="305" y="5"/>
                    <a:pt x="305" y="5"/>
                  </a:cubicBezTo>
                  <a:cubicBezTo>
                    <a:pt x="305" y="5"/>
                    <a:pt x="303" y="22"/>
                    <a:pt x="298" y="45"/>
                  </a:cubicBezTo>
                  <a:cubicBezTo>
                    <a:pt x="297" y="47"/>
                    <a:pt x="297" y="48"/>
                    <a:pt x="296" y="50"/>
                  </a:cubicBezTo>
                  <a:cubicBezTo>
                    <a:pt x="293" y="63"/>
                    <a:pt x="289" y="77"/>
                    <a:pt x="283" y="90"/>
                  </a:cubicBezTo>
                  <a:cubicBezTo>
                    <a:pt x="275" y="107"/>
                    <a:pt x="264" y="122"/>
                    <a:pt x="250" y="133"/>
                  </a:cubicBezTo>
                  <a:cubicBezTo>
                    <a:pt x="238" y="142"/>
                    <a:pt x="223" y="144"/>
                    <a:pt x="208" y="157"/>
                  </a:cubicBezTo>
                  <a:cubicBezTo>
                    <a:pt x="204" y="161"/>
                    <a:pt x="200" y="164"/>
                    <a:pt x="195" y="167"/>
                  </a:cubicBezTo>
                  <a:cubicBezTo>
                    <a:pt x="192" y="171"/>
                    <a:pt x="188" y="174"/>
                    <a:pt x="184" y="176"/>
                  </a:cubicBezTo>
                  <a:cubicBezTo>
                    <a:pt x="149" y="204"/>
                    <a:pt x="118" y="218"/>
                    <a:pt x="78" y="236"/>
                  </a:cubicBezTo>
                  <a:cubicBezTo>
                    <a:pt x="52" y="247"/>
                    <a:pt x="32" y="282"/>
                    <a:pt x="8" y="292"/>
                  </a:cubicBezTo>
                  <a:cubicBezTo>
                    <a:pt x="0" y="296"/>
                    <a:pt x="7" y="308"/>
                    <a:pt x="18" y="305"/>
                  </a:cubicBezTo>
                  <a:cubicBezTo>
                    <a:pt x="26" y="304"/>
                    <a:pt x="42" y="289"/>
                    <a:pt x="44" y="291"/>
                  </a:cubicBezTo>
                  <a:cubicBezTo>
                    <a:pt x="45" y="293"/>
                    <a:pt x="24" y="314"/>
                    <a:pt x="14" y="319"/>
                  </a:cubicBezTo>
                  <a:cubicBezTo>
                    <a:pt x="9" y="321"/>
                    <a:pt x="20" y="327"/>
                    <a:pt x="30" y="324"/>
                  </a:cubicBezTo>
                  <a:cubicBezTo>
                    <a:pt x="43" y="319"/>
                    <a:pt x="53" y="297"/>
                    <a:pt x="57" y="300"/>
                  </a:cubicBezTo>
                  <a:cubicBezTo>
                    <a:pt x="60" y="301"/>
                    <a:pt x="55" y="336"/>
                    <a:pt x="46" y="342"/>
                  </a:cubicBezTo>
                  <a:cubicBezTo>
                    <a:pt x="39" y="345"/>
                    <a:pt x="60" y="349"/>
                    <a:pt x="64" y="344"/>
                  </a:cubicBezTo>
                  <a:cubicBezTo>
                    <a:pt x="70" y="338"/>
                    <a:pt x="71" y="332"/>
                    <a:pt x="73" y="305"/>
                  </a:cubicBezTo>
                  <a:cubicBezTo>
                    <a:pt x="74" y="303"/>
                    <a:pt x="71" y="344"/>
                    <a:pt x="72" y="353"/>
                  </a:cubicBezTo>
                  <a:cubicBezTo>
                    <a:pt x="73" y="365"/>
                    <a:pt x="92" y="356"/>
                    <a:pt x="91" y="347"/>
                  </a:cubicBezTo>
                  <a:cubicBezTo>
                    <a:pt x="84" y="263"/>
                    <a:pt x="120" y="254"/>
                    <a:pt x="119" y="257"/>
                  </a:cubicBezTo>
                  <a:cubicBezTo>
                    <a:pt x="95" y="290"/>
                    <a:pt x="108" y="345"/>
                    <a:pt x="111" y="344"/>
                  </a:cubicBezTo>
                  <a:cubicBezTo>
                    <a:pt x="117" y="342"/>
                    <a:pt x="125" y="343"/>
                    <a:pt x="122" y="336"/>
                  </a:cubicBezTo>
                  <a:cubicBezTo>
                    <a:pt x="99" y="278"/>
                    <a:pt x="155" y="244"/>
                    <a:pt x="175" y="245"/>
                  </a:cubicBezTo>
                  <a:cubicBezTo>
                    <a:pt x="182" y="245"/>
                    <a:pt x="167" y="301"/>
                    <a:pt x="170" y="311"/>
                  </a:cubicBezTo>
                  <a:cubicBezTo>
                    <a:pt x="172" y="317"/>
                    <a:pt x="198" y="314"/>
                    <a:pt x="199" y="301"/>
                  </a:cubicBezTo>
                  <a:cubicBezTo>
                    <a:pt x="209" y="235"/>
                    <a:pt x="224" y="232"/>
                    <a:pt x="232" y="228"/>
                  </a:cubicBezTo>
                  <a:cubicBezTo>
                    <a:pt x="283" y="207"/>
                    <a:pt x="356" y="250"/>
                    <a:pt x="272" y="286"/>
                  </a:cubicBezTo>
                  <a:cubicBezTo>
                    <a:pt x="266" y="288"/>
                    <a:pt x="274" y="302"/>
                    <a:pt x="280" y="299"/>
                  </a:cubicBezTo>
                  <a:cubicBezTo>
                    <a:pt x="404" y="241"/>
                    <a:pt x="358" y="296"/>
                    <a:pt x="308" y="331"/>
                  </a:cubicBezTo>
                  <a:cubicBezTo>
                    <a:pt x="301" y="336"/>
                    <a:pt x="313" y="351"/>
                    <a:pt x="323" y="345"/>
                  </a:cubicBezTo>
                  <a:cubicBezTo>
                    <a:pt x="331" y="339"/>
                    <a:pt x="340" y="328"/>
                    <a:pt x="342" y="329"/>
                  </a:cubicBezTo>
                  <a:cubicBezTo>
                    <a:pt x="346" y="330"/>
                    <a:pt x="339" y="328"/>
                    <a:pt x="337" y="351"/>
                  </a:cubicBezTo>
                  <a:cubicBezTo>
                    <a:pt x="337" y="357"/>
                    <a:pt x="354" y="354"/>
                    <a:pt x="355" y="350"/>
                  </a:cubicBezTo>
                  <a:cubicBezTo>
                    <a:pt x="356" y="342"/>
                    <a:pt x="358" y="335"/>
                    <a:pt x="361" y="330"/>
                  </a:cubicBezTo>
                  <a:cubicBezTo>
                    <a:pt x="363" y="327"/>
                    <a:pt x="377" y="335"/>
                    <a:pt x="380" y="337"/>
                  </a:cubicBezTo>
                  <a:cubicBezTo>
                    <a:pt x="385" y="341"/>
                    <a:pt x="394" y="326"/>
                    <a:pt x="388" y="321"/>
                  </a:cubicBezTo>
                  <a:cubicBezTo>
                    <a:pt x="380" y="314"/>
                    <a:pt x="390" y="273"/>
                    <a:pt x="418" y="283"/>
                  </a:cubicBezTo>
                  <a:cubicBezTo>
                    <a:pt x="422" y="285"/>
                    <a:pt x="459" y="292"/>
                    <a:pt x="451" y="281"/>
                  </a:cubicBezTo>
                  <a:cubicBezTo>
                    <a:pt x="430" y="255"/>
                    <a:pt x="472" y="219"/>
                    <a:pt x="492" y="275"/>
                  </a:cubicBezTo>
                  <a:cubicBezTo>
                    <a:pt x="497" y="289"/>
                    <a:pt x="514" y="290"/>
                    <a:pt x="522" y="297"/>
                  </a:cubicBezTo>
                  <a:cubicBezTo>
                    <a:pt x="527" y="303"/>
                    <a:pt x="543" y="313"/>
                    <a:pt x="552" y="305"/>
                  </a:cubicBezTo>
                  <a:cubicBezTo>
                    <a:pt x="593" y="261"/>
                    <a:pt x="622" y="264"/>
                    <a:pt x="620" y="324"/>
                  </a:cubicBezTo>
                  <a:cubicBezTo>
                    <a:pt x="620" y="335"/>
                    <a:pt x="659" y="322"/>
                    <a:pt x="657" y="300"/>
                  </a:cubicBezTo>
                  <a:cubicBezTo>
                    <a:pt x="656" y="290"/>
                    <a:pt x="650" y="279"/>
                    <a:pt x="644" y="269"/>
                  </a:cubicBezTo>
                  <a:cubicBezTo>
                    <a:pt x="636" y="257"/>
                    <a:pt x="667" y="273"/>
                    <a:pt x="673" y="277"/>
                  </a:cubicBezTo>
                  <a:cubicBezTo>
                    <a:pt x="684" y="284"/>
                    <a:pt x="693" y="269"/>
                    <a:pt x="681" y="263"/>
                  </a:cubicBez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2" name="Freeform 36">
              <a:extLst>
                <a:ext uri="{FF2B5EF4-FFF2-40B4-BE49-F238E27FC236}">
                  <a16:creationId xmlns:a16="http://schemas.microsoft.com/office/drawing/2014/main" id="{5347EB51-14B4-458F-A82C-9D992BE07496}"/>
                </a:ext>
              </a:extLst>
            </p:cNvPr>
            <p:cNvSpPr>
              <a:spLocks/>
            </p:cNvSpPr>
            <p:nvPr/>
          </p:nvSpPr>
          <p:spPr bwMode="gray">
            <a:xfrm>
              <a:off x="1227" y="776"/>
              <a:ext cx="2144" cy="964"/>
            </a:xfrm>
            <a:custGeom>
              <a:avLst/>
              <a:gdLst>
                <a:gd name="T0" fmla="*/ 1068 w 1072"/>
                <a:gd name="T1" fmla="*/ 1 h 481"/>
                <a:gd name="T2" fmla="*/ 871 w 1072"/>
                <a:gd name="T3" fmla="*/ 38 h 481"/>
                <a:gd name="T4" fmla="*/ 728 w 1072"/>
                <a:gd name="T5" fmla="*/ 116 h 481"/>
                <a:gd name="T6" fmla="*/ 599 w 1072"/>
                <a:gd name="T7" fmla="*/ 242 h 481"/>
                <a:gd name="T8" fmla="*/ 443 w 1072"/>
                <a:gd name="T9" fmla="*/ 334 h 481"/>
                <a:gd name="T10" fmla="*/ 361 w 1072"/>
                <a:gd name="T11" fmla="*/ 328 h 481"/>
                <a:gd name="T12" fmla="*/ 277 w 1072"/>
                <a:gd name="T13" fmla="*/ 295 h 481"/>
                <a:gd name="T14" fmla="*/ 125 w 1072"/>
                <a:gd name="T15" fmla="*/ 339 h 481"/>
                <a:gd name="T16" fmla="*/ 37 w 1072"/>
                <a:gd name="T17" fmla="*/ 427 h 481"/>
                <a:gd name="T18" fmla="*/ 83 w 1072"/>
                <a:gd name="T19" fmla="*/ 382 h 481"/>
                <a:gd name="T20" fmla="*/ 235 w 1072"/>
                <a:gd name="T21" fmla="*/ 308 h 481"/>
                <a:gd name="T22" fmla="*/ 336 w 1072"/>
                <a:gd name="T23" fmla="*/ 326 h 481"/>
                <a:gd name="T24" fmla="*/ 389 w 1072"/>
                <a:gd name="T25" fmla="*/ 353 h 481"/>
                <a:gd name="T26" fmla="*/ 449 w 1072"/>
                <a:gd name="T27" fmla="*/ 348 h 481"/>
                <a:gd name="T28" fmla="*/ 825 w 1072"/>
                <a:gd name="T29" fmla="*/ 77 h 481"/>
                <a:gd name="T30" fmla="*/ 1072 w 1072"/>
                <a:gd name="T31" fmla="*/ 1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2" h="481">
                  <a:moveTo>
                    <a:pt x="1068" y="1"/>
                  </a:moveTo>
                  <a:cubicBezTo>
                    <a:pt x="1037" y="0"/>
                    <a:pt x="964" y="7"/>
                    <a:pt x="871" y="38"/>
                  </a:cubicBezTo>
                  <a:cubicBezTo>
                    <a:pt x="825" y="54"/>
                    <a:pt x="774" y="78"/>
                    <a:pt x="728" y="116"/>
                  </a:cubicBezTo>
                  <a:cubicBezTo>
                    <a:pt x="683" y="155"/>
                    <a:pt x="644" y="201"/>
                    <a:pt x="599" y="242"/>
                  </a:cubicBezTo>
                  <a:cubicBezTo>
                    <a:pt x="554" y="284"/>
                    <a:pt x="501" y="317"/>
                    <a:pt x="443" y="334"/>
                  </a:cubicBezTo>
                  <a:cubicBezTo>
                    <a:pt x="414" y="342"/>
                    <a:pt x="385" y="345"/>
                    <a:pt x="361" y="328"/>
                  </a:cubicBezTo>
                  <a:cubicBezTo>
                    <a:pt x="339" y="311"/>
                    <a:pt x="308" y="293"/>
                    <a:pt x="277" y="295"/>
                  </a:cubicBezTo>
                  <a:cubicBezTo>
                    <a:pt x="219" y="294"/>
                    <a:pt x="163" y="309"/>
                    <a:pt x="125" y="339"/>
                  </a:cubicBezTo>
                  <a:cubicBezTo>
                    <a:pt x="85" y="367"/>
                    <a:pt x="57" y="400"/>
                    <a:pt x="37" y="427"/>
                  </a:cubicBezTo>
                  <a:cubicBezTo>
                    <a:pt x="0" y="481"/>
                    <a:pt x="19" y="448"/>
                    <a:pt x="83" y="382"/>
                  </a:cubicBezTo>
                  <a:cubicBezTo>
                    <a:pt x="116" y="352"/>
                    <a:pt x="166" y="312"/>
                    <a:pt x="235" y="308"/>
                  </a:cubicBezTo>
                  <a:cubicBezTo>
                    <a:pt x="268" y="306"/>
                    <a:pt x="306" y="302"/>
                    <a:pt x="336" y="326"/>
                  </a:cubicBezTo>
                  <a:cubicBezTo>
                    <a:pt x="351" y="336"/>
                    <a:pt x="367" y="350"/>
                    <a:pt x="389" y="353"/>
                  </a:cubicBezTo>
                  <a:cubicBezTo>
                    <a:pt x="409" y="356"/>
                    <a:pt x="430" y="353"/>
                    <a:pt x="449" y="348"/>
                  </a:cubicBezTo>
                  <a:cubicBezTo>
                    <a:pt x="616" y="307"/>
                    <a:pt x="697" y="125"/>
                    <a:pt x="825" y="77"/>
                  </a:cubicBezTo>
                  <a:cubicBezTo>
                    <a:pt x="949" y="22"/>
                    <a:pt x="1052" y="17"/>
                    <a:pt x="1072" y="16"/>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3" name="Freeform 37">
              <a:extLst>
                <a:ext uri="{FF2B5EF4-FFF2-40B4-BE49-F238E27FC236}">
                  <a16:creationId xmlns:a16="http://schemas.microsoft.com/office/drawing/2014/main" id="{297D02FB-A237-45A9-9A98-4F886D2F7DE2}"/>
                </a:ext>
              </a:extLst>
            </p:cNvPr>
            <p:cNvSpPr>
              <a:spLocks/>
            </p:cNvSpPr>
            <p:nvPr/>
          </p:nvSpPr>
          <p:spPr bwMode="gray">
            <a:xfrm>
              <a:off x="4385" y="692"/>
              <a:ext cx="2068" cy="1018"/>
            </a:xfrm>
            <a:custGeom>
              <a:avLst/>
              <a:gdLst>
                <a:gd name="T0" fmla="*/ 0 w 1034"/>
                <a:gd name="T1" fmla="*/ 16 h 508"/>
                <a:gd name="T2" fmla="*/ 173 w 1034"/>
                <a:gd name="T3" fmla="*/ 85 h 508"/>
                <a:gd name="T4" fmla="*/ 322 w 1034"/>
                <a:gd name="T5" fmla="*/ 105 h 508"/>
                <a:gd name="T6" fmla="*/ 470 w 1034"/>
                <a:gd name="T7" fmla="*/ 168 h 508"/>
                <a:gd name="T8" fmla="*/ 602 w 1034"/>
                <a:gd name="T9" fmla="*/ 279 h 508"/>
                <a:gd name="T10" fmla="*/ 665 w 1034"/>
                <a:gd name="T11" fmla="*/ 341 h 508"/>
                <a:gd name="T12" fmla="*/ 747 w 1034"/>
                <a:gd name="T13" fmla="*/ 364 h 508"/>
                <a:gd name="T14" fmla="*/ 989 w 1034"/>
                <a:gd name="T15" fmla="*/ 467 h 508"/>
                <a:gd name="T16" fmla="*/ 941 w 1034"/>
                <a:gd name="T17" fmla="*/ 427 h 508"/>
                <a:gd name="T18" fmla="*/ 789 w 1034"/>
                <a:gd name="T19" fmla="*/ 360 h 508"/>
                <a:gd name="T20" fmla="*/ 690 w 1034"/>
                <a:gd name="T21" fmla="*/ 339 h 508"/>
                <a:gd name="T22" fmla="*/ 611 w 1034"/>
                <a:gd name="T23" fmla="*/ 268 h 508"/>
                <a:gd name="T24" fmla="*/ 433 w 1034"/>
                <a:gd name="T25" fmla="*/ 126 h 508"/>
                <a:gd name="T26" fmla="*/ 229 w 1034"/>
                <a:gd name="T27" fmla="*/ 77 h 508"/>
                <a:gd name="T28" fmla="*/ 78 w 1034"/>
                <a:gd name="T29" fmla="*/ 29 h 508"/>
                <a:gd name="T30" fmla="*/ 1 w 1034"/>
                <a:gd name="T3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4" h="508">
                  <a:moveTo>
                    <a:pt x="0" y="16"/>
                  </a:moveTo>
                  <a:cubicBezTo>
                    <a:pt x="27" y="26"/>
                    <a:pt x="86" y="54"/>
                    <a:pt x="173" y="85"/>
                  </a:cubicBezTo>
                  <a:cubicBezTo>
                    <a:pt x="219" y="100"/>
                    <a:pt x="271" y="97"/>
                    <a:pt x="322" y="105"/>
                  </a:cubicBezTo>
                  <a:cubicBezTo>
                    <a:pt x="372" y="113"/>
                    <a:pt x="423" y="138"/>
                    <a:pt x="470" y="168"/>
                  </a:cubicBezTo>
                  <a:cubicBezTo>
                    <a:pt x="518" y="199"/>
                    <a:pt x="563" y="237"/>
                    <a:pt x="602" y="279"/>
                  </a:cubicBezTo>
                  <a:cubicBezTo>
                    <a:pt x="621" y="299"/>
                    <a:pt x="638" y="326"/>
                    <a:pt x="665" y="341"/>
                  </a:cubicBezTo>
                  <a:cubicBezTo>
                    <a:pt x="691" y="357"/>
                    <a:pt x="721" y="361"/>
                    <a:pt x="747" y="364"/>
                  </a:cubicBezTo>
                  <a:cubicBezTo>
                    <a:pt x="854" y="375"/>
                    <a:pt x="938" y="428"/>
                    <a:pt x="989" y="467"/>
                  </a:cubicBezTo>
                  <a:cubicBezTo>
                    <a:pt x="1034" y="508"/>
                    <a:pt x="1014" y="479"/>
                    <a:pt x="941" y="427"/>
                  </a:cubicBezTo>
                  <a:cubicBezTo>
                    <a:pt x="904" y="403"/>
                    <a:pt x="853" y="375"/>
                    <a:pt x="789" y="360"/>
                  </a:cubicBezTo>
                  <a:cubicBezTo>
                    <a:pt x="757" y="353"/>
                    <a:pt x="722" y="352"/>
                    <a:pt x="690" y="339"/>
                  </a:cubicBezTo>
                  <a:cubicBezTo>
                    <a:pt x="657" y="328"/>
                    <a:pt x="636" y="296"/>
                    <a:pt x="611" y="268"/>
                  </a:cubicBezTo>
                  <a:cubicBezTo>
                    <a:pt x="561" y="212"/>
                    <a:pt x="499" y="162"/>
                    <a:pt x="433" y="126"/>
                  </a:cubicBezTo>
                  <a:cubicBezTo>
                    <a:pt x="368" y="87"/>
                    <a:pt x="292" y="81"/>
                    <a:pt x="229" y="77"/>
                  </a:cubicBezTo>
                  <a:cubicBezTo>
                    <a:pt x="167" y="71"/>
                    <a:pt x="117" y="42"/>
                    <a:pt x="78" y="29"/>
                  </a:cubicBezTo>
                  <a:cubicBezTo>
                    <a:pt x="39" y="13"/>
                    <a:pt x="10" y="4"/>
                    <a:pt x="1"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4" name="Freeform 38">
              <a:extLst>
                <a:ext uri="{FF2B5EF4-FFF2-40B4-BE49-F238E27FC236}">
                  <a16:creationId xmlns:a16="http://schemas.microsoft.com/office/drawing/2014/main" id="{70A6FACE-AE54-4500-ADBB-2D61AEE2E758}"/>
                </a:ext>
              </a:extLst>
            </p:cNvPr>
            <p:cNvSpPr>
              <a:spLocks/>
            </p:cNvSpPr>
            <p:nvPr/>
          </p:nvSpPr>
          <p:spPr bwMode="gray">
            <a:xfrm>
              <a:off x="2135" y="915"/>
              <a:ext cx="726" cy="881"/>
            </a:xfrm>
            <a:custGeom>
              <a:avLst/>
              <a:gdLst>
                <a:gd name="T0" fmla="*/ 354 w 363"/>
                <a:gd name="T1" fmla="*/ 0 h 440"/>
                <a:gd name="T2" fmla="*/ 276 w 363"/>
                <a:gd name="T3" fmla="*/ 64 h 440"/>
                <a:gd name="T4" fmla="*/ 253 w 363"/>
                <a:gd name="T5" fmla="*/ 144 h 440"/>
                <a:gd name="T6" fmla="*/ 252 w 363"/>
                <a:gd name="T7" fmla="*/ 229 h 440"/>
                <a:gd name="T8" fmla="*/ 133 w 363"/>
                <a:gd name="T9" fmla="*/ 340 h 440"/>
                <a:gd name="T10" fmla="*/ 17 w 363"/>
                <a:gd name="T11" fmla="*/ 413 h 440"/>
                <a:gd name="T12" fmla="*/ 42 w 363"/>
                <a:gd name="T13" fmla="*/ 396 h 440"/>
                <a:gd name="T14" fmla="*/ 117 w 363"/>
                <a:gd name="T15" fmla="*/ 358 h 440"/>
                <a:gd name="T16" fmla="*/ 218 w 363"/>
                <a:gd name="T17" fmla="*/ 309 h 440"/>
                <a:gd name="T18" fmla="*/ 273 w 363"/>
                <a:gd name="T19" fmla="*/ 204 h 440"/>
                <a:gd name="T20" fmla="*/ 281 w 363"/>
                <a:gd name="T21" fmla="*/ 97 h 440"/>
                <a:gd name="T22" fmla="*/ 363 w 363"/>
                <a:gd name="T23" fmla="*/ 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440">
                  <a:moveTo>
                    <a:pt x="354" y="0"/>
                  </a:moveTo>
                  <a:cubicBezTo>
                    <a:pt x="339" y="3"/>
                    <a:pt x="303" y="20"/>
                    <a:pt x="276" y="64"/>
                  </a:cubicBezTo>
                  <a:cubicBezTo>
                    <a:pt x="263" y="85"/>
                    <a:pt x="254" y="113"/>
                    <a:pt x="253" y="144"/>
                  </a:cubicBezTo>
                  <a:cubicBezTo>
                    <a:pt x="252" y="173"/>
                    <a:pt x="258" y="203"/>
                    <a:pt x="252" y="229"/>
                  </a:cubicBezTo>
                  <a:cubicBezTo>
                    <a:pt x="240" y="284"/>
                    <a:pt x="184" y="320"/>
                    <a:pt x="133" y="340"/>
                  </a:cubicBezTo>
                  <a:cubicBezTo>
                    <a:pt x="81" y="361"/>
                    <a:pt x="36" y="386"/>
                    <a:pt x="17" y="413"/>
                  </a:cubicBezTo>
                  <a:cubicBezTo>
                    <a:pt x="0" y="440"/>
                    <a:pt x="7" y="422"/>
                    <a:pt x="42" y="396"/>
                  </a:cubicBezTo>
                  <a:cubicBezTo>
                    <a:pt x="60" y="383"/>
                    <a:pt x="86" y="370"/>
                    <a:pt x="117" y="358"/>
                  </a:cubicBezTo>
                  <a:cubicBezTo>
                    <a:pt x="148" y="346"/>
                    <a:pt x="186" y="334"/>
                    <a:pt x="218" y="309"/>
                  </a:cubicBezTo>
                  <a:cubicBezTo>
                    <a:pt x="249" y="284"/>
                    <a:pt x="273" y="245"/>
                    <a:pt x="273" y="204"/>
                  </a:cubicBezTo>
                  <a:cubicBezTo>
                    <a:pt x="272" y="164"/>
                    <a:pt x="268" y="127"/>
                    <a:pt x="281" y="97"/>
                  </a:cubicBezTo>
                  <a:cubicBezTo>
                    <a:pt x="305" y="35"/>
                    <a:pt x="355" y="14"/>
                    <a:pt x="363" y="13"/>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5" name="Freeform 39">
              <a:extLst>
                <a:ext uri="{FF2B5EF4-FFF2-40B4-BE49-F238E27FC236}">
                  <a16:creationId xmlns:a16="http://schemas.microsoft.com/office/drawing/2014/main" id="{21A00BE1-7EF7-40E7-9B50-67C2EEC7AF6D}"/>
                </a:ext>
              </a:extLst>
            </p:cNvPr>
            <p:cNvSpPr>
              <a:spLocks/>
            </p:cNvSpPr>
            <p:nvPr/>
          </p:nvSpPr>
          <p:spPr bwMode="gray">
            <a:xfrm>
              <a:off x="2123" y="1420"/>
              <a:ext cx="164" cy="454"/>
            </a:xfrm>
            <a:custGeom>
              <a:avLst/>
              <a:gdLst>
                <a:gd name="T0" fmla="*/ 44 w 82"/>
                <a:gd name="T1" fmla="*/ 2 h 227"/>
                <a:gd name="T2" fmla="*/ 9 w 82"/>
                <a:gd name="T3" fmla="*/ 28 h 227"/>
                <a:gd name="T4" fmla="*/ 20 w 82"/>
                <a:gd name="T5" fmla="*/ 100 h 227"/>
                <a:gd name="T6" fmla="*/ 65 w 82"/>
                <a:gd name="T7" fmla="*/ 159 h 227"/>
                <a:gd name="T8" fmla="*/ 79 w 82"/>
                <a:gd name="T9" fmla="*/ 215 h 227"/>
                <a:gd name="T10" fmla="*/ 80 w 82"/>
                <a:gd name="T11" fmla="*/ 201 h 227"/>
                <a:gd name="T12" fmla="*/ 51 w 82"/>
                <a:gd name="T13" fmla="*/ 125 h 227"/>
                <a:gd name="T14" fmla="*/ 18 w 82"/>
                <a:gd name="T15" fmla="*/ 42 h 227"/>
                <a:gd name="T16" fmla="*/ 48 w 82"/>
                <a:gd name="T17" fmla="*/ 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27">
                  <a:moveTo>
                    <a:pt x="44" y="2"/>
                  </a:moveTo>
                  <a:cubicBezTo>
                    <a:pt x="38" y="0"/>
                    <a:pt x="18" y="5"/>
                    <a:pt x="9" y="28"/>
                  </a:cubicBezTo>
                  <a:cubicBezTo>
                    <a:pt x="0" y="50"/>
                    <a:pt x="7" y="78"/>
                    <a:pt x="20" y="100"/>
                  </a:cubicBezTo>
                  <a:cubicBezTo>
                    <a:pt x="32" y="125"/>
                    <a:pt x="57" y="139"/>
                    <a:pt x="65" y="159"/>
                  </a:cubicBezTo>
                  <a:cubicBezTo>
                    <a:pt x="73" y="180"/>
                    <a:pt x="76" y="201"/>
                    <a:pt x="79" y="215"/>
                  </a:cubicBezTo>
                  <a:cubicBezTo>
                    <a:pt x="82" y="227"/>
                    <a:pt x="82" y="220"/>
                    <a:pt x="80" y="201"/>
                  </a:cubicBezTo>
                  <a:cubicBezTo>
                    <a:pt x="78" y="184"/>
                    <a:pt x="76" y="148"/>
                    <a:pt x="51" y="125"/>
                  </a:cubicBezTo>
                  <a:cubicBezTo>
                    <a:pt x="29" y="102"/>
                    <a:pt x="14" y="68"/>
                    <a:pt x="18" y="42"/>
                  </a:cubicBezTo>
                  <a:cubicBezTo>
                    <a:pt x="22" y="15"/>
                    <a:pt x="45" y="10"/>
                    <a:pt x="48" y="12"/>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6" name="Freeform 40">
              <a:extLst>
                <a:ext uri="{FF2B5EF4-FFF2-40B4-BE49-F238E27FC236}">
                  <a16:creationId xmlns:a16="http://schemas.microsoft.com/office/drawing/2014/main" id="{5AE0CC73-1647-43D3-97ED-80425819C2C2}"/>
                </a:ext>
              </a:extLst>
            </p:cNvPr>
            <p:cNvSpPr>
              <a:spLocks/>
            </p:cNvSpPr>
            <p:nvPr/>
          </p:nvSpPr>
          <p:spPr bwMode="gray">
            <a:xfrm>
              <a:off x="2831" y="895"/>
              <a:ext cx="104" cy="689"/>
            </a:xfrm>
            <a:custGeom>
              <a:avLst/>
              <a:gdLst>
                <a:gd name="T0" fmla="*/ 44 w 52"/>
                <a:gd name="T1" fmla="*/ 0 h 344"/>
                <a:gd name="T2" fmla="*/ 9 w 52"/>
                <a:gd name="T3" fmla="*/ 48 h 344"/>
                <a:gd name="T4" fmla="*/ 14 w 52"/>
                <a:gd name="T5" fmla="*/ 149 h 344"/>
                <a:gd name="T6" fmla="*/ 37 w 52"/>
                <a:gd name="T7" fmla="*/ 252 h 344"/>
                <a:gd name="T8" fmla="*/ 18 w 52"/>
                <a:gd name="T9" fmla="*/ 329 h 344"/>
                <a:gd name="T10" fmla="*/ 31 w 52"/>
                <a:gd name="T11" fmla="*/ 315 h 344"/>
                <a:gd name="T12" fmla="*/ 37 w 52"/>
                <a:gd name="T13" fmla="*/ 198 h 344"/>
                <a:gd name="T14" fmla="*/ 18 w 52"/>
                <a:gd name="T15" fmla="*/ 67 h 344"/>
                <a:gd name="T16" fmla="*/ 52 w 52"/>
                <a:gd name="T17" fmla="*/ 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4">
                  <a:moveTo>
                    <a:pt x="44" y="0"/>
                  </a:moveTo>
                  <a:cubicBezTo>
                    <a:pt x="35" y="3"/>
                    <a:pt x="17" y="19"/>
                    <a:pt x="9" y="48"/>
                  </a:cubicBezTo>
                  <a:cubicBezTo>
                    <a:pt x="0" y="77"/>
                    <a:pt x="5" y="114"/>
                    <a:pt x="14" y="149"/>
                  </a:cubicBezTo>
                  <a:cubicBezTo>
                    <a:pt x="23" y="184"/>
                    <a:pt x="35" y="219"/>
                    <a:pt x="37" y="252"/>
                  </a:cubicBezTo>
                  <a:cubicBezTo>
                    <a:pt x="41" y="284"/>
                    <a:pt x="31" y="313"/>
                    <a:pt x="18" y="329"/>
                  </a:cubicBezTo>
                  <a:cubicBezTo>
                    <a:pt x="5" y="344"/>
                    <a:pt x="16" y="339"/>
                    <a:pt x="31" y="315"/>
                  </a:cubicBezTo>
                  <a:cubicBezTo>
                    <a:pt x="48" y="290"/>
                    <a:pt x="49" y="243"/>
                    <a:pt x="37" y="198"/>
                  </a:cubicBezTo>
                  <a:cubicBezTo>
                    <a:pt x="27" y="153"/>
                    <a:pt x="13" y="105"/>
                    <a:pt x="18" y="67"/>
                  </a:cubicBezTo>
                  <a:cubicBezTo>
                    <a:pt x="22" y="27"/>
                    <a:pt x="46" y="8"/>
                    <a:pt x="52" y="7"/>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7" name="Freeform 41">
              <a:extLst>
                <a:ext uri="{FF2B5EF4-FFF2-40B4-BE49-F238E27FC236}">
                  <a16:creationId xmlns:a16="http://schemas.microsoft.com/office/drawing/2014/main" id="{F336DAB4-28CE-4FF0-9192-A58AC8B813AA}"/>
                </a:ext>
              </a:extLst>
            </p:cNvPr>
            <p:cNvSpPr>
              <a:spLocks/>
            </p:cNvSpPr>
            <p:nvPr/>
          </p:nvSpPr>
          <p:spPr bwMode="gray">
            <a:xfrm>
              <a:off x="1793" y="1253"/>
              <a:ext cx="872" cy="387"/>
            </a:xfrm>
            <a:custGeom>
              <a:avLst/>
              <a:gdLst>
                <a:gd name="T0" fmla="*/ 429 w 436"/>
                <a:gd name="T1" fmla="*/ 0 h 193"/>
                <a:gd name="T2" fmla="*/ 261 w 436"/>
                <a:gd name="T3" fmla="*/ 122 h 193"/>
                <a:gd name="T4" fmla="*/ 25 w 436"/>
                <a:gd name="T5" fmla="*/ 189 h 193"/>
                <a:gd name="T6" fmla="*/ 51 w 436"/>
                <a:gd name="T7" fmla="*/ 192 h 193"/>
                <a:gd name="T8" fmla="*/ 205 w 436"/>
                <a:gd name="T9" fmla="*/ 168 h 193"/>
                <a:gd name="T10" fmla="*/ 354 w 436"/>
                <a:gd name="T11" fmla="*/ 64 h 193"/>
                <a:gd name="T12" fmla="*/ 436 w 436"/>
                <a:gd name="T13" fmla="*/ 8 h 193"/>
              </a:gdLst>
              <a:ahLst/>
              <a:cxnLst>
                <a:cxn ang="0">
                  <a:pos x="T0" y="T1"/>
                </a:cxn>
                <a:cxn ang="0">
                  <a:pos x="T2" y="T3"/>
                </a:cxn>
                <a:cxn ang="0">
                  <a:pos x="T4" y="T5"/>
                </a:cxn>
                <a:cxn ang="0">
                  <a:pos x="T6" y="T7"/>
                </a:cxn>
                <a:cxn ang="0">
                  <a:pos x="T8" y="T9"/>
                </a:cxn>
                <a:cxn ang="0">
                  <a:pos x="T10" y="T11"/>
                </a:cxn>
                <a:cxn ang="0">
                  <a:pos x="T12" y="T13"/>
                </a:cxn>
              </a:cxnLst>
              <a:rect l="0" t="0" r="r" b="b"/>
              <a:pathLst>
                <a:path w="436" h="193">
                  <a:moveTo>
                    <a:pt x="429" y="0"/>
                  </a:moveTo>
                  <a:cubicBezTo>
                    <a:pt x="404" y="4"/>
                    <a:pt x="335" y="64"/>
                    <a:pt x="261" y="122"/>
                  </a:cubicBezTo>
                  <a:cubicBezTo>
                    <a:pt x="188" y="188"/>
                    <a:pt x="77" y="187"/>
                    <a:pt x="25" y="189"/>
                  </a:cubicBezTo>
                  <a:cubicBezTo>
                    <a:pt x="0" y="190"/>
                    <a:pt x="14" y="191"/>
                    <a:pt x="51" y="192"/>
                  </a:cubicBezTo>
                  <a:cubicBezTo>
                    <a:pt x="86" y="191"/>
                    <a:pt x="147" y="193"/>
                    <a:pt x="205" y="168"/>
                  </a:cubicBezTo>
                  <a:cubicBezTo>
                    <a:pt x="262" y="140"/>
                    <a:pt x="312" y="96"/>
                    <a:pt x="354" y="64"/>
                  </a:cubicBezTo>
                  <a:cubicBezTo>
                    <a:pt x="395" y="31"/>
                    <a:pt x="428" y="10"/>
                    <a:pt x="436" y="8"/>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8" name="Freeform 42">
              <a:extLst>
                <a:ext uri="{FF2B5EF4-FFF2-40B4-BE49-F238E27FC236}">
                  <a16:creationId xmlns:a16="http://schemas.microsoft.com/office/drawing/2014/main" id="{22C1B3E8-B136-47B0-99A9-62159AC9EED9}"/>
                </a:ext>
              </a:extLst>
            </p:cNvPr>
            <p:cNvSpPr>
              <a:spLocks/>
            </p:cNvSpPr>
            <p:nvPr/>
          </p:nvSpPr>
          <p:spPr bwMode="gray">
            <a:xfrm>
              <a:off x="5363" y="1211"/>
              <a:ext cx="254" cy="800"/>
            </a:xfrm>
            <a:custGeom>
              <a:avLst/>
              <a:gdLst>
                <a:gd name="T0" fmla="*/ 99 w 127"/>
                <a:gd name="T1" fmla="*/ 0 h 399"/>
                <a:gd name="T2" fmla="*/ 106 w 127"/>
                <a:gd name="T3" fmla="*/ 66 h 399"/>
                <a:gd name="T4" fmla="*/ 111 w 127"/>
                <a:gd name="T5" fmla="*/ 175 h 399"/>
                <a:gd name="T6" fmla="*/ 35 w 127"/>
                <a:gd name="T7" fmla="*/ 368 h 399"/>
                <a:gd name="T8" fmla="*/ 114 w 127"/>
                <a:gd name="T9" fmla="*/ 236 h 399"/>
                <a:gd name="T10" fmla="*/ 122 w 127"/>
                <a:gd name="T11" fmla="*/ 82 h 399"/>
                <a:gd name="T12" fmla="*/ 109 w 12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27" h="399">
                  <a:moveTo>
                    <a:pt x="99" y="0"/>
                  </a:moveTo>
                  <a:cubicBezTo>
                    <a:pt x="93" y="10"/>
                    <a:pt x="98" y="37"/>
                    <a:pt x="106" y="66"/>
                  </a:cubicBezTo>
                  <a:cubicBezTo>
                    <a:pt x="113" y="94"/>
                    <a:pt x="110" y="135"/>
                    <a:pt x="111" y="175"/>
                  </a:cubicBezTo>
                  <a:cubicBezTo>
                    <a:pt x="111" y="256"/>
                    <a:pt x="71" y="339"/>
                    <a:pt x="35" y="368"/>
                  </a:cubicBezTo>
                  <a:cubicBezTo>
                    <a:pt x="0" y="399"/>
                    <a:pt x="91" y="345"/>
                    <a:pt x="114" y="236"/>
                  </a:cubicBezTo>
                  <a:cubicBezTo>
                    <a:pt x="127" y="184"/>
                    <a:pt x="122" y="127"/>
                    <a:pt x="122" y="82"/>
                  </a:cubicBezTo>
                  <a:cubicBezTo>
                    <a:pt x="112" y="37"/>
                    <a:pt x="103" y="6"/>
                    <a:pt x="109"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9" name="Freeform 43">
              <a:extLst>
                <a:ext uri="{FF2B5EF4-FFF2-40B4-BE49-F238E27FC236}">
                  <a16:creationId xmlns:a16="http://schemas.microsoft.com/office/drawing/2014/main" id="{949F330C-92C3-412F-9516-E741D7E499FE}"/>
                </a:ext>
              </a:extLst>
            </p:cNvPr>
            <p:cNvSpPr>
              <a:spLocks/>
            </p:cNvSpPr>
            <p:nvPr/>
          </p:nvSpPr>
          <p:spPr bwMode="gray">
            <a:xfrm>
              <a:off x="4999" y="854"/>
              <a:ext cx="906" cy="902"/>
            </a:xfrm>
            <a:custGeom>
              <a:avLst/>
              <a:gdLst>
                <a:gd name="T0" fmla="*/ 0 w 453"/>
                <a:gd name="T1" fmla="*/ 16 h 450"/>
                <a:gd name="T2" fmla="*/ 79 w 453"/>
                <a:gd name="T3" fmla="*/ 86 h 450"/>
                <a:gd name="T4" fmla="*/ 127 w 453"/>
                <a:gd name="T5" fmla="*/ 258 h 450"/>
                <a:gd name="T6" fmla="*/ 172 w 453"/>
                <a:gd name="T7" fmla="*/ 359 h 450"/>
                <a:gd name="T8" fmla="*/ 265 w 453"/>
                <a:gd name="T9" fmla="*/ 402 h 450"/>
                <a:gd name="T10" fmla="*/ 417 w 453"/>
                <a:gd name="T11" fmla="*/ 447 h 450"/>
                <a:gd name="T12" fmla="*/ 383 w 453"/>
                <a:gd name="T13" fmla="*/ 436 h 450"/>
                <a:gd name="T14" fmla="*/ 292 w 453"/>
                <a:gd name="T15" fmla="*/ 401 h 450"/>
                <a:gd name="T16" fmla="*/ 180 w 453"/>
                <a:gd name="T17" fmla="*/ 347 h 450"/>
                <a:gd name="T18" fmla="*/ 147 w 453"/>
                <a:gd name="T19" fmla="*/ 292 h 450"/>
                <a:gd name="T20" fmla="*/ 142 w 453"/>
                <a:gd name="T21" fmla="*/ 225 h 450"/>
                <a:gd name="T22" fmla="*/ 110 w 453"/>
                <a:gd name="T23" fmla="*/ 103 h 450"/>
                <a:gd name="T24" fmla="*/ 4 w 453"/>
                <a:gd name="T2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50">
                  <a:moveTo>
                    <a:pt x="0" y="16"/>
                  </a:moveTo>
                  <a:cubicBezTo>
                    <a:pt x="14" y="27"/>
                    <a:pt x="50" y="44"/>
                    <a:pt x="79" y="86"/>
                  </a:cubicBezTo>
                  <a:cubicBezTo>
                    <a:pt x="108" y="126"/>
                    <a:pt x="124" y="190"/>
                    <a:pt x="127" y="258"/>
                  </a:cubicBezTo>
                  <a:cubicBezTo>
                    <a:pt x="126" y="293"/>
                    <a:pt x="140" y="336"/>
                    <a:pt x="172" y="359"/>
                  </a:cubicBezTo>
                  <a:cubicBezTo>
                    <a:pt x="201" y="382"/>
                    <a:pt x="236" y="391"/>
                    <a:pt x="265" y="402"/>
                  </a:cubicBezTo>
                  <a:cubicBezTo>
                    <a:pt x="325" y="425"/>
                    <a:pt x="379" y="445"/>
                    <a:pt x="417" y="447"/>
                  </a:cubicBezTo>
                  <a:cubicBezTo>
                    <a:pt x="453" y="448"/>
                    <a:pt x="432" y="450"/>
                    <a:pt x="383" y="436"/>
                  </a:cubicBezTo>
                  <a:cubicBezTo>
                    <a:pt x="359" y="429"/>
                    <a:pt x="328" y="416"/>
                    <a:pt x="292" y="401"/>
                  </a:cubicBezTo>
                  <a:cubicBezTo>
                    <a:pt x="257" y="384"/>
                    <a:pt x="213" y="375"/>
                    <a:pt x="180" y="347"/>
                  </a:cubicBezTo>
                  <a:cubicBezTo>
                    <a:pt x="164" y="333"/>
                    <a:pt x="151" y="314"/>
                    <a:pt x="147" y="292"/>
                  </a:cubicBezTo>
                  <a:cubicBezTo>
                    <a:pt x="142" y="271"/>
                    <a:pt x="145" y="247"/>
                    <a:pt x="142" y="225"/>
                  </a:cubicBezTo>
                  <a:cubicBezTo>
                    <a:pt x="138" y="181"/>
                    <a:pt x="128" y="137"/>
                    <a:pt x="110" y="103"/>
                  </a:cubicBezTo>
                  <a:cubicBezTo>
                    <a:pt x="75" y="30"/>
                    <a:pt x="12" y="9"/>
                    <a:pt x="4"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0" name="Freeform 44">
              <a:extLst>
                <a:ext uri="{FF2B5EF4-FFF2-40B4-BE49-F238E27FC236}">
                  <a16:creationId xmlns:a16="http://schemas.microsoft.com/office/drawing/2014/main" id="{9898ADDE-77CB-4770-ADFB-625FDB49DB22}"/>
                </a:ext>
              </a:extLst>
            </p:cNvPr>
            <p:cNvSpPr>
              <a:spLocks/>
            </p:cNvSpPr>
            <p:nvPr/>
          </p:nvSpPr>
          <p:spPr bwMode="gray">
            <a:xfrm>
              <a:off x="5245" y="1153"/>
              <a:ext cx="926" cy="593"/>
            </a:xfrm>
            <a:custGeom>
              <a:avLst/>
              <a:gdLst>
                <a:gd name="T0" fmla="*/ 0 w 463"/>
                <a:gd name="T1" fmla="*/ 10 h 296"/>
                <a:gd name="T2" fmla="*/ 71 w 463"/>
                <a:gd name="T3" fmla="*/ 56 h 296"/>
                <a:gd name="T4" fmla="*/ 178 w 463"/>
                <a:gd name="T5" fmla="*/ 159 h 296"/>
                <a:gd name="T6" fmla="*/ 325 w 463"/>
                <a:gd name="T7" fmla="*/ 230 h 296"/>
                <a:gd name="T8" fmla="*/ 440 w 463"/>
                <a:gd name="T9" fmla="*/ 278 h 296"/>
                <a:gd name="T10" fmla="*/ 417 w 463"/>
                <a:gd name="T11" fmla="*/ 260 h 296"/>
                <a:gd name="T12" fmla="*/ 252 w 463"/>
                <a:gd name="T13" fmla="*/ 196 h 296"/>
                <a:gd name="T14" fmla="*/ 98 w 463"/>
                <a:gd name="T15" fmla="*/ 63 h 296"/>
                <a:gd name="T16" fmla="*/ 1 w 463"/>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296">
                  <a:moveTo>
                    <a:pt x="0" y="10"/>
                  </a:moveTo>
                  <a:cubicBezTo>
                    <a:pt x="12" y="17"/>
                    <a:pt x="40" y="29"/>
                    <a:pt x="71" y="56"/>
                  </a:cubicBezTo>
                  <a:cubicBezTo>
                    <a:pt x="103" y="82"/>
                    <a:pt x="137" y="122"/>
                    <a:pt x="178" y="159"/>
                  </a:cubicBezTo>
                  <a:cubicBezTo>
                    <a:pt x="219" y="199"/>
                    <a:pt x="277" y="217"/>
                    <a:pt x="325" y="230"/>
                  </a:cubicBezTo>
                  <a:cubicBezTo>
                    <a:pt x="374" y="244"/>
                    <a:pt x="415" y="260"/>
                    <a:pt x="440" y="278"/>
                  </a:cubicBezTo>
                  <a:cubicBezTo>
                    <a:pt x="463" y="296"/>
                    <a:pt x="453" y="282"/>
                    <a:pt x="417" y="260"/>
                  </a:cubicBezTo>
                  <a:cubicBezTo>
                    <a:pt x="382" y="237"/>
                    <a:pt x="316" y="223"/>
                    <a:pt x="252" y="196"/>
                  </a:cubicBezTo>
                  <a:cubicBezTo>
                    <a:pt x="187" y="168"/>
                    <a:pt x="143" y="102"/>
                    <a:pt x="98" y="63"/>
                  </a:cubicBezTo>
                  <a:cubicBezTo>
                    <a:pt x="55" y="20"/>
                    <a:pt x="10" y="4"/>
                    <a:pt x="1"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1" name="Freeform 45">
              <a:extLst>
                <a:ext uri="{FF2B5EF4-FFF2-40B4-BE49-F238E27FC236}">
                  <a16:creationId xmlns:a16="http://schemas.microsoft.com/office/drawing/2014/main" id="{80B1882F-BFD4-4CA1-A0DE-6E09AF871882}"/>
                </a:ext>
              </a:extLst>
            </p:cNvPr>
            <p:cNvSpPr>
              <a:spLocks/>
            </p:cNvSpPr>
            <p:nvPr/>
          </p:nvSpPr>
          <p:spPr bwMode="gray">
            <a:xfrm>
              <a:off x="2241" y="1534"/>
              <a:ext cx="320" cy="725"/>
            </a:xfrm>
            <a:custGeom>
              <a:avLst/>
              <a:gdLst>
                <a:gd name="T0" fmla="*/ 153 w 160"/>
                <a:gd name="T1" fmla="*/ 0 h 362"/>
                <a:gd name="T2" fmla="*/ 81 w 160"/>
                <a:gd name="T3" fmla="*/ 144 h 362"/>
                <a:gd name="T4" fmla="*/ 21 w 160"/>
                <a:gd name="T5" fmla="*/ 328 h 362"/>
                <a:gd name="T6" fmla="*/ 75 w 160"/>
                <a:gd name="T7" fmla="*/ 199 h 362"/>
                <a:gd name="T8" fmla="*/ 118 w 160"/>
                <a:gd name="T9" fmla="*/ 68 h 362"/>
                <a:gd name="T10" fmla="*/ 160 w 160"/>
                <a:gd name="T11" fmla="*/ 5 h 362"/>
              </a:gdLst>
              <a:ahLst/>
              <a:cxnLst>
                <a:cxn ang="0">
                  <a:pos x="T0" y="T1"/>
                </a:cxn>
                <a:cxn ang="0">
                  <a:pos x="T2" y="T3"/>
                </a:cxn>
                <a:cxn ang="0">
                  <a:pos x="T4" y="T5"/>
                </a:cxn>
                <a:cxn ang="0">
                  <a:pos x="T6" y="T7"/>
                </a:cxn>
                <a:cxn ang="0">
                  <a:pos x="T8" y="T9"/>
                </a:cxn>
                <a:cxn ang="0">
                  <a:pos x="T10" y="T11"/>
                </a:cxn>
              </a:cxnLst>
              <a:rect l="0" t="0" r="r" b="b"/>
              <a:pathLst>
                <a:path w="160" h="362">
                  <a:moveTo>
                    <a:pt x="153" y="0"/>
                  </a:moveTo>
                  <a:cubicBezTo>
                    <a:pt x="137" y="10"/>
                    <a:pt x="98" y="71"/>
                    <a:pt x="81" y="144"/>
                  </a:cubicBezTo>
                  <a:cubicBezTo>
                    <a:pt x="64" y="216"/>
                    <a:pt x="44" y="293"/>
                    <a:pt x="21" y="328"/>
                  </a:cubicBezTo>
                  <a:cubicBezTo>
                    <a:pt x="0" y="362"/>
                    <a:pt x="54" y="294"/>
                    <a:pt x="75" y="199"/>
                  </a:cubicBezTo>
                  <a:cubicBezTo>
                    <a:pt x="87" y="153"/>
                    <a:pt x="100" y="104"/>
                    <a:pt x="118" y="68"/>
                  </a:cubicBezTo>
                  <a:cubicBezTo>
                    <a:pt x="135" y="31"/>
                    <a:pt x="155" y="8"/>
                    <a:pt x="160" y="5"/>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2" name="Freeform 46">
              <a:extLst>
                <a:ext uri="{FF2B5EF4-FFF2-40B4-BE49-F238E27FC236}">
                  <a16:creationId xmlns:a16="http://schemas.microsoft.com/office/drawing/2014/main" id="{3A1223AF-C496-45C3-BB67-CAFEFD78E65B}"/>
                </a:ext>
              </a:extLst>
            </p:cNvPr>
            <p:cNvSpPr>
              <a:spLocks/>
            </p:cNvSpPr>
            <p:nvPr/>
          </p:nvSpPr>
          <p:spPr bwMode="gray">
            <a:xfrm>
              <a:off x="1759" y="1470"/>
              <a:ext cx="248" cy="553"/>
            </a:xfrm>
            <a:custGeom>
              <a:avLst/>
              <a:gdLst>
                <a:gd name="T0" fmla="*/ 116 w 124"/>
                <a:gd name="T1" fmla="*/ 0 h 276"/>
                <a:gd name="T2" fmla="*/ 83 w 124"/>
                <a:gd name="T3" fmla="*/ 40 h 276"/>
                <a:gd name="T4" fmla="*/ 69 w 124"/>
                <a:gd name="T5" fmla="*/ 82 h 276"/>
                <a:gd name="T6" fmla="*/ 79 w 124"/>
                <a:gd name="T7" fmla="*/ 129 h 276"/>
                <a:gd name="T8" fmla="*/ 17 w 124"/>
                <a:gd name="T9" fmla="*/ 270 h 276"/>
                <a:gd name="T10" fmla="*/ 33 w 124"/>
                <a:gd name="T11" fmla="*/ 263 h 276"/>
                <a:gd name="T12" fmla="*/ 89 w 124"/>
                <a:gd name="T13" fmla="*/ 175 h 276"/>
                <a:gd name="T14" fmla="*/ 84 w 124"/>
                <a:gd name="T15" fmla="*/ 57 h 276"/>
                <a:gd name="T16" fmla="*/ 124 w 124"/>
                <a:gd name="T17" fmla="*/ 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276">
                  <a:moveTo>
                    <a:pt x="116" y="0"/>
                  </a:moveTo>
                  <a:cubicBezTo>
                    <a:pt x="110" y="6"/>
                    <a:pt x="98" y="19"/>
                    <a:pt x="83" y="40"/>
                  </a:cubicBezTo>
                  <a:cubicBezTo>
                    <a:pt x="76" y="50"/>
                    <a:pt x="68" y="64"/>
                    <a:pt x="69" y="82"/>
                  </a:cubicBezTo>
                  <a:cubicBezTo>
                    <a:pt x="69" y="98"/>
                    <a:pt x="75" y="114"/>
                    <a:pt x="79" y="129"/>
                  </a:cubicBezTo>
                  <a:cubicBezTo>
                    <a:pt x="98" y="189"/>
                    <a:pt x="50" y="257"/>
                    <a:pt x="17" y="270"/>
                  </a:cubicBezTo>
                  <a:cubicBezTo>
                    <a:pt x="0" y="275"/>
                    <a:pt x="11" y="276"/>
                    <a:pt x="33" y="263"/>
                  </a:cubicBezTo>
                  <a:cubicBezTo>
                    <a:pt x="54" y="250"/>
                    <a:pt x="81" y="217"/>
                    <a:pt x="89" y="175"/>
                  </a:cubicBezTo>
                  <a:cubicBezTo>
                    <a:pt x="101" y="132"/>
                    <a:pt x="63" y="89"/>
                    <a:pt x="84" y="57"/>
                  </a:cubicBezTo>
                  <a:cubicBezTo>
                    <a:pt x="101" y="28"/>
                    <a:pt x="120" y="8"/>
                    <a:pt x="124" y="3"/>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3" name="Freeform 47">
              <a:extLst>
                <a:ext uri="{FF2B5EF4-FFF2-40B4-BE49-F238E27FC236}">
                  <a16:creationId xmlns:a16="http://schemas.microsoft.com/office/drawing/2014/main" id="{F9ED1955-57FF-4A6E-9A3C-504CAF7190A1}"/>
                </a:ext>
              </a:extLst>
            </p:cNvPr>
            <p:cNvSpPr>
              <a:spLocks/>
            </p:cNvSpPr>
            <p:nvPr/>
          </p:nvSpPr>
          <p:spPr bwMode="gray">
            <a:xfrm>
              <a:off x="2071" y="1496"/>
              <a:ext cx="262" cy="605"/>
            </a:xfrm>
            <a:custGeom>
              <a:avLst/>
              <a:gdLst>
                <a:gd name="T0" fmla="*/ 120 w 131"/>
                <a:gd name="T1" fmla="*/ 3 h 302"/>
                <a:gd name="T2" fmla="*/ 109 w 131"/>
                <a:gd name="T3" fmla="*/ 144 h 302"/>
                <a:gd name="T4" fmla="*/ 51 w 131"/>
                <a:gd name="T5" fmla="*/ 223 h 302"/>
                <a:gd name="T6" fmla="*/ 6 w 131"/>
                <a:gd name="T7" fmla="*/ 286 h 302"/>
                <a:gd name="T8" fmla="*/ 16 w 131"/>
                <a:gd name="T9" fmla="*/ 271 h 302"/>
                <a:gd name="T10" fmla="*/ 90 w 131"/>
                <a:gd name="T11" fmla="*/ 191 h 302"/>
                <a:gd name="T12" fmla="*/ 130 w 131"/>
                <a:gd name="T13" fmla="*/ 72 h 302"/>
                <a:gd name="T14" fmla="*/ 128 w 131"/>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302">
                  <a:moveTo>
                    <a:pt x="120" y="3"/>
                  </a:moveTo>
                  <a:cubicBezTo>
                    <a:pt x="117" y="19"/>
                    <a:pt x="129" y="82"/>
                    <a:pt x="109" y="144"/>
                  </a:cubicBezTo>
                  <a:cubicBezTo>
                    <a:pt x="98" y="175"/>
                    <a:pt x="72" y="200"/>
                    <a:pt x="51" y="223"/>
                  </a:cubicBezTo>
                  <a:cubicBezTo>
                    <a:pt x="30" y="246"/>
                    <a:pt x="13" y="268"/>
                    <a:pt x="6" y="286"/>
                  </a:cubicBezTo>
                  <a:cubicBezTo>
                    <a:pt x="0" y="302"/>
                    <a:pt x="3" y="292"/>
                    <a:pt x="16" y="271"/>
                  </a:cubicBezTo>
                  <a:cubicBezTo>
                    <a:pt x="29" y="250"/>
                    <a:pt x="61" y="224"/>
                    <a:pt x="90" y="191"/>
                  </a:cubicBezTo>
                  <a:cubicBezTo>
                    <a:pt x="122" y="158"/>
                    <a:pt x="130" y="108"/>
                    <a:pt x="130" y="72"/>
                  </a:cubicBezTo>
                  <a:cubicBezTo>
                    <a:pt x="131" y="34"/>
                    <a:pt x="126" y="7"/>
                    <a:pt x="128"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4" name="Freeform 48">
              <a:extLst>
                <a:ext uri="{FF2B5EF4-FFF2-40B4-BE49-F238E27FC236}">
                  <a16:creationId xmlns:a16="http://schemas.microsoft.com/office/drawing/2014/main" id="{CD965908-3BB6-4369-A0DC-C024994A408E}"/>
                </a:ext>
              </a:extLst>
            </p:cNvPr>
            <p:cNvSpPr>
              <a:spLocks/>
            </p:cNvSpPr>
            <p:nvPr/>
          </p:nvSpPr>
          <p:spPr bwMode="gray">
            <a:xfrm>
              <a:off x="1531" y="1448"/>
              <a:ext cx="410" cy="364"/>
            </a:xfrm>
            <a:custGeom>
              <a:avLst/>
              <a:gdLst>
                <a:gd name="T0" fmla="*/ 202 w 205"/>
                <a:gd name="T1" fmla="*/ 1 h 182"/>
                <a:gd name="T2" fmla="*/ 158 w 205"/>
                <a:gd name="T3" fmla="*/ 14 h 182"/>
                <a:gd name="T4" fmla="*/ 110 w 205"/>
                <a:gd name="T5" fmla="*/ 77 h 182"/>
                <a:gd name="T6" fmla="*/ 69 w 205"/>
                <a:gd name="T7" fmla="*/ 146 h 182"/>
                <a:gd name="T8" fmla="*/ 14 w 205"/>
                <a:gd name="T9" fmla="*/ 176 h 182"/>
                <a:gd name="T10" fmla="*/ 28 w 205"/>
                <a:gd name="T11" fmla="*/ 173 h 182"/>
                <a:gd name="T12" fmla="*/ 100 w 205"/>
                <a:gd name="T13" fmla="*/ 118 h 182"/>
                <a:gd name="T14" fmla="*/ 153 w 205"/>
                <a:gd name="T15" fmla="*/ 30 h 182"/>
                <a:gd name="T16" fmla="*/ 205 w 205"/>
                <a:gd name="T17"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82">
                  <a:moveTo>
                    <a:pt x="202" y="1"/>
                  </a:moveTo>
                  <a:cubicBezTo>
                    <a:pt x="195" y="0"/>
                    <a:pt x="178" y="2"/>
                    <a:pt x="158" y="14"/>
                  </a:cubicBezTo>
                  <a:cubicBezTo>
                    <a:pt x="138" y="26"/>
                    <a:pt x="121" y="51"/>
                    <a:pt x="110" y="77"/>
                  </a:cubicBezTo>
                  <a:cubicBezTo>
                    <a:pt x="100" y="103"/>
                    <a:pt x="89" y="130"/>
                    <a:pt x="69" y="146"/>
                  </a:cubicBezTo>
                  <a:cubicBezTo>
                    <a:pt x="50" y="163"/>
                    <a:pt x="28" y="170"/>
                    <a:pt x="14" y="176"/>
                  </a:cubicBezTo>
                  <a:cubicBezTo>
                    <a:pt x="0" y="182"/>
                    <a:pt x="8" y="180"/>
                    <a:pt x="28" y="173"/>
                  </a:cubicBezTo>
                  <a:cubicBezTo>
                    <a:pt x="48" y="167"/>
                    <a:pt x="82" y="152"/>
                    <a:pt x="100" y="118"/>
                  </a:cubicBezTo>
                  <a:cubicBezTo>
                    <a:pt x="117" y="86"/>
                    <a:pt x="129" y="49"/>
                    <a:pt x="153" y="30"/>
                  </a:cubicBezTo>
                  <a:cubicBezTo>
                    <a:pt x="177" y="10"/>
                    <a:pt x="200" y="8"/>
                    <a:pt x="205" y="9"/>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5" name="Freeform 49">
              <a:extLst>
                <a:ext uri="{FF2B5EF4-FFF2-40B4-BE49-F238E27FC236}">
                  <a16:creationId xmlns:a16="http://schemas.microsoft.com/office/drawing/2014/main" id="{E3241BAF-DEEC-47E1-9627-1BA798AF0817}"/>
                </a:ext>
              </a:extLst>
            </p:cNvPr>
            <p:cNvSpPr>
              <a:spLocks/>
            </p:cNvSpPr>
            <p:nvPr/>
          </p:nvSpPr>
          <p:spPr bwMode="gray">
            <a:xfrm>
              <a:off x="2541" y="1470"/>
              <a:ext cx="168" cy="735"/>
            </a:xfrm>
            <a:custGeom>
              <a:avLst/>
              <a:gdLst>
                <a:gd name="T0" fmla="*/ 77 w 84"/>
                <a:gd name="T1" fmla="*/ 0 h 367"/>
                <a:gd name="T2" fmla="*/ 51 w 84"/>
                <a:gd name="T3" fmla="*/ 56 h 367"/>
                <a:gd name="T4" fmla="*/ 18 w 84"/>
                <a:gd name="T5" fmla="*/ 153 h 367"/>
                <a:gd name="T6" fmla="*/ 17 w 84"/>
                <a:gd name="T7" fmla="*/ 267 h 367"/>
                <a:gd name="T8" fmla="*/ 14 w 84"/>
                <a:gd name="T9" fmla="*/ 352 h 367"/>
                <a:gd name="T10" fmla="*/ 24 w 84"/>
                <a:gd name="T11" fmla="*/ 334 h 367"/>
                <a:gd name="T12" fmla="*/ 15 w 84"/>
                <a:gd name="T13" fmla="*/ 210 h 367"/>
                <a:gd name="T14" fmla="*/ 57 w 84"/>
                <a:gd name="T15" fmla="*/ 75 h 367"/>
                <a:gd name="T16" fmla="*/ 84 w 84"/>
                <a:gd name="T17" fmla="*/ 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7">
                  <a:moveTo>
                    <a:pt x="77" y="0"/>
                  </a:moveTo>
                  <a:cubicBezTo>
                    <a:pt x="69" y="5"/>
                    <a:pt x="57" y="27"/>
                    <a:pt x="51" y="56"/>
                  </a:cubicBezTo>
                  <a:cubicBezTo>
                    <a:pt x="47" y="85"/>
                    <a:pt x="32" y="116"/>
                    <a:pt x="18" y="153"/>
                  </a:cubicBezTo>
                  <a:cubicBezTo>
                    <a:pt x="3" y="190"/>
                    <a:pt x="7" y="233"/>
                    <a:pt x="17" y="267"/>
                  </a:cubicBezTo>
                  <a:cubicBezTo>
                    <a:pt x="26" y="300"/>
                    <a:pt x="27" y="333"/>
                    <a:pt x="14" y="352"/>
                  </a:cubicBezTo>
                  <a:cubicBezTo>
                    <a:pt x="0" y="367"/>
                    <a:pt x="14" y="362"/>
                    <a:pt x="24" y="334"/>
                  </a:cubicBezTo>
                  <a:cubicBezTo>
                    <a:pt x="36" y="304"/>
                    <a:pt x="17" y="258"/>
                    <a:pt x="15" y="210"/>
                  </a:cubicBezTo>
                  <a:cubicBezTo>
                    <a:pt x="15" y="161"/>
                    <a:pt x="47" y="116"/>
                    <a:pt x="57" y="75"/>
                  </a:cubicBezTo>
                  <a:cubicBezTo>
                    <a:pt x="64" y="33"/>
                    <a:pt x="78" y="6"/>
                    <a:pt x="84" y="4"/>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6" name="Freeform 50">
              <a:extLst>
                <a:ext uri="{FF2B5EF4-FFF2-40B4-BE49-F238E27FC236}">
                  <a16:creationId xmlns:a16="http://schemas.microsoft.com/office/drawing/2014/main" id="{CC10703F-61C5-447E-95DB-CA5D6780F592}"/>
                </a:ext>
              </a:extLst>
            </p:cNvPr>
            <p:cNvSpPr>
              <a:spLocks/>
            </p:cNvSpPr>
            <p:nvPr/>
          </p:nvSpPr>
          <p:spPr bwMode="gray">
            <a:xfrm>
              <a:off x="2099" y="1145"/>
              <a:ext cx="448" cy="224"/>
            </a:xfrm>
            <a:custGeom>
              <a:avLst/>
              <a:gdLst>
                <a:gd name="T0" fmla="*/ 222 w 224"/>
                <a:gd name="T1" fmla="*/ 3 h 112"/>
                <a:gd name="T2" fmla="*/ 114 w 224"/>
                <a:gd name="T3" fmla="*/ 24 h 112"/>
                <a:gd name="T4" fmla="*/ 60 w 224"/>
                <a:gd name="T5" fmla="*/ 77 h 112"/>
                <a:gd name="T6" fmla="*/ 13 w 224"/>
                <a:gd name="T7" fmla="*/ 108 h 112"/>
                <a:gd name="T8" fmla="*/ 27 w 224"/>
                <a:gd name="T9" fmla="*/ 106 h 112"/>
                <a:gd name="T10" fmla="*/ 90 w 224"/>
                <a:gd name="T11" fmla="*/ 54 h 112"/>
                <a:gd name="T12" fmla="*/ 172 w 224"/>
                <a:gd name="T13" fmla="*/ 15 h 112"/>
                <a:gd name="T14" fmla="*/ 224 w 224"/>
                <a:gd name="T15" fmla="*/ 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12">
                  <a:moveTo>
                    <a:pt x="222" y="3"/>
                  </a:moveTo>
                  <a:cubicBezTo>
                    <a:pt x="210" y="2"/>
                    <a:pt x="163" y="0"/>
                    <a:pt x="114" y="24"/>
                  </a:cubicBezTo>
                  <a:cubicBezTo>
                    <a:pt x="91" y="38"/>
                    <a:pt x="76" y="60"/>
                    <a:pt x="60" y="77"/>
                  </a:cubicBezTo>
                  <a:cubicBezTo>
                    <a:pt x="45" y="94"/>
                    <a:pt x="27" y="105"/>
                    <a:pt x="13" y="108"/>
                  </a:cubicBezTo>
                  <a:cubicBezTo>
                    <a:pt x="0" y="110"/>
                    <a:pt x="8" y="112"/>
                    <a:pt x="27" y="106"/>
                  </a:cubicBezTo>
                  <a:cubicBezTo>
                    <a:pt x="46" y="100"/>
                    <a:pt x="68" y="78"/>
                    <a:pt x="90" y="54"/>
                  </a:cubicBezTo>
                  <a:cubicBezTo>
                    <a:pt x="111" y="28"/>
                    <a:pt x="145" y="19"/>
                    <a:pt x="172" y="15"/>
                  </a:cubicBezTo>
                  <a:cubicBezTo>
                    <a:pt x="199" y="11"/>
                    <a:pt x="220" y="9"/>
                    <a:pt x="224" y="11"/>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7" name="Freeform 51">
              <a:extLst>
                <a:ext uri="{FF2B5EF4-FFF2-40B4-BE49-F238E27FC236}">
                  <a16:creationId xmlns:a16="http://schemas.microsoft.com/office/drawing/2014/main" id="{69A65242-CCF6-4389-B62A-2F27EB14E1D8}"/>
                </a:ext>
              </a:extLst>
            </p:cNvPr>
            <p:cNvSpPr>
              <a:spLocks/>
            </p:cNvSpPr>
            <p:nvPr/>
          </p:nvSpPr>
          <p:spPr bwMode="gray">
            <a:xfrm>
              <a:off x="2705" y="1448"/>
              <a:ext cx="118" cy="769"/>
            </a:xfrm>
            <a:custGeom>
              <a:avLst/>
              <a:gdLst>
                <a:gd name="T0" fmla="*/ 33 w 59"/>
                <a:gd name="T1" fmla="*/ 0 h 384"/>
                <a:gd name="T2" fmla="*/ 6 w 59"/>
                <a:gd name="T3" fmla="*/ 59 h 384"/>
                <a:gd name="T4" fmla="*/ 18 w 59"/>
                <a:gd name="T5" fmla="*/ 170 h 384"/>
                <a:gd name="T6" fmla="*/ 47 w 59"/>
                <a:gd name="T7" fmla="*/ 279 h 384"/>
                <a:gd name="T8" fmla="*/ 15 w 59"/>
                <a:gd name="T9" fmla="*/ 363 h 384"/>
                <a:gd name="T10" fmla="*/ 21 w 59"/>
                <a:gd name="T11" fmla="*/ 344 h 384"/>
                <a:gd name="T12" fmla="*/ 46 w 59"/>
                <a:gd name="T13" fmla="*/ 294 h 384"/>
                <a:gd name="T14" fmla="*/ 49 w 59"/>
                <a:gd name="T15" fmla="*/ 222 h 384"/>
                <a:gd name="T16" fmla="*/ 20 w 59"/>
                <a:gd name="T17" fmla="*/ 149 h 384"/>
                <a:gd name="T18" fmla="*/ 13 w 59"/>
                <a:gd name="T19" fmla="*/ 79 h 384"/>
                <a:gd name="T20" fmla="*/ 40 w 59"/>
                <a:gd name="T21" fmla="*/ 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84">
                  <a:moveTo>
                    <a:pt x="33" y="0"/>
                  </a:moveTo>
                  <a:cubicBezTo>
                    <a:pt x="26" y="7"/>
                    <a:pt x="12" y="28"/>
                    <a:pt x="6" y="59"/>
                  </a:cubicBezTo>
                  <a:cubicBezTo>
                    <a:pt x="0" y="90"/>
                    <a:pt x="3" y="131"/>
                    <a:pt x="18" y="170"/>
                  </a:cubicBezTo>
                  <a:cubicBezTo>
                    <a:pt x="33" y="207"/>
                    <a:pt x="58" y="243"/>
                    <a:pt x="47" y="279"/>
                  </a:cubicBezTo>
                  <a:cubicBezTo>
                    <a:pt x="34" y="312"/>
                    <a:pt x="12" y="340"/>
                    <a:pt x="15" y="363"/>
                  </a:cubicBezTo>
                  <a:cubicBezTo>
                    <a:pt x="19" y="384"/>
                    <a:pt x="14" y="371"/>
                    <a:pt x="21" y="344"/>
                  </a:cubicBezTo>
                  <a:cubicBezTo>
                    <a:pt x="24" y="330"/>
                    <a:pt x="36" y="314"/>
                    <a:pt x="46" y="294"/>
                  </a:cubicBezTo>
                  <a:cubicBezTo>
                    <a:pt x="59" y="274"/>
                    <a:pt x="58" y="246"/>
                    <a:pt x="49" y="222"/>
                  </a:cubicBezTo>
                  <a:cubicBezTo>
                    <a:pt x="40" y="197"/>
                    <a:pt x="27" y="174"/>
                    <a:pt x="20" y="149"/>
                  </a:cubicBezTo>
                  <a:cubicBezTo>
                    <a:pt x="14" y="125"/>
                    <a:pt x="12" y="100"/>
                    <a:pt x="13" y="79"/>
                  </a:cubicBezTo>
                  <a:cubicBezTo>
                    <a:pt x="17" y="35"/>
                    <a:pt x="36" y="7"/>
                    <a:pt x="40" y="3"/>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9" name="Freeform 53">
              <a:extLst>
                <a:ext uri="{FF2B5EF4-FFF2-40B4-BE49-F238E27FC236}">
                  <a16:creationId xmlns:a16="http://schemas.microsoft.com/office/drawing/2014/main" id="{2557B1A2-F755-450C-A408-A14EC3FCD0F1}"/>
                </a:ext>
              </a:extLst>
            </p:cNvPr>
            <p:cNvSpPr>
              <a:spLocks/>
            </p:cNvSpPr>
            <p:nvPr/>
          </p:nvSpPr>
          <p:spPr bwMode="gray">
            <a:xfrm>
              <a:off x="2865" y="1365"/>
              <a:ext cx="630" cy="962"/>
            </a:xfrm>
            <a:custGeom>
              <a:avLst/>
              <a:gdLst>
                <a:gd name="T0" fmla="*/ 60 w 315"/>
                <a:gd name="T1" fmla="*/ 0 h 480"/>
                <a:gd name="T2" fmla="*/ 10 w 315"/>
                <a:gd name="T3" fmla="*/ 85 h 480"/>
                <a:gd name="T4" fmla="*/ 14 w 315"/>
                <a:gd name="T5" fmla="*/ 166 h 480"/>
                <a:gd name="T6" fmla="*/ 82 w 315"/>
                <a:gd name="T7" fmla="*/ 227 h 480"/>
                <a:gd name="T8" fmla="*/ 164 w 315"/>
                <a:gd name="T9" fmla="*/ 269 h 480"/>
                <a:gd name="T10" fmla="*/ 226 w 315"/>
                <a:gd name="T11" fmla="*/ 331 h 480"/>
                <a:gd name="T12" fmla="*/ 304 w 315"/>
                <a:gd name="T13" fmla="*/ 446 h 480"/>
                <a:gd name="T14" fmla="*/ 292 w 315"/>
                <a:gd name="T15" fmla="*/ 416 h 480"/>
                <a:gd name="T16" fmla="*/ 243 w 315"/>
                <a:gd name="T17" fmla="*/ 344 h 480"/>
                <a:gd name="T18" fmla="*/ 167 w 315"/>
                <a:gd name="T19" fmla="*/ 262 h 480"/>
                <a:gd name="T20" fmla="*/ 62 w 315"/>
                <a:gd name="T21" fmla="*/ 205 h 480"/>
                <a:gd name="T22" fmla="*/ 13 w 315"/>
                <a:gd name="T23" fmla="*/ 114 h 480"/>
                <a:gd name="T24" fmla="*/ 46 w 315"/>
                <a:gd name="T25" fmla="*/ 39 h 480"/>
                <a:gd name="T26" fmla="*/ 68 w 315"/>
                <a:gd name="T27"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480">
                  <a:moveTo>
                    <a:pt x="60" y="0"/>
                  </a:moveTo>
                  <a:cubicBezTo>
                    <a:pt x="54" y="15"/>
                    <a:pt x="30" y="39"/>
                    <a:pt x="10" y="85"/>
                  </a:cubicBezTo>
                  <a:cubicBezTo>
                    <a:pt x="1" y="108"/>
                    <a:pt x="0" y="139"/>
                    <a:pt x="14" y="166"/>
                  </a:cubicBezTo>
                  <a:cubicBezTo>
                    <a:pt x="28" y="194"/>
                    <a:pt x="55" y="213"/>
                    <a:pt x="82" y="227"/>
                  </a:cubicBezTo>
                  <a:cubicBezTo>
                    <a:pt x="109" y="242"/>
                    <a:pt x="139" y="253"/>
                    <a:pt x="164" y="269"/>
                  </a:cubicBezTo>
                  <a:cubicBezTo>
                    <a:pt x="190" y="284"/>
                    <a:pt x="207" y="309"/>
                    <a:pt x="226" y="331"/>
                  </a:cubicBezTo>
                  <a:cubicBezTo>
                    <a:pt x="261" y="374"/>
                    <a:pt x="292" y="414"/>
                    <a:pt x="304" y="446"/>
                  </a:cubicBezTo>
                  <a:cubicBezTo>
                    <a:pt x="310" y="480"/>
                    <a:pt x="315" y="457"/>
                    <a:pt x="292" y="416"/>
                  </a:cubicBezTo>
                  <a:cubicBezTo>
                    <a:pt x="281" y="396"/>
                    <a:pt x="264" y="371"/>
                    <a:pt x="243" y="344"/>
                  </a:cubicBezTo>
                  <a:cubicBezTo>
                    <a:pt x="221" y="318"/>
                    <a:pt x="202" y="283"/>
                    <a:pt x="167" y="262"/>
                  </a:cubicBezTo>
                  <a:cubicBezTo>
                    <a:pt x="133" y="241"/>
                    <a:pt x="94" y="227"/>
                    <a:pt x="62" y="205"/>
                  </a:cubicBezTo>
                  <a:cubicBezTo>
                    <a:pt x="29" y="184"/>
                    <a:pt x="9" y="148"/>
                    <a:pt x="13" y="114"/>
                  </a:cubicBezTo>
                  <a:cubicBezTo>
                    <a:pt x="15" y="81"/>
                    <a:pt x="34" y="57"/>
                    <a:pt x="46" y="39"/>
                  </a:cubicBezTo>
                  <a:cubicBezTo>
                    <a:pt x="59" y="21"/>
                    <a:pt x="64" y="6"/>
                    <a:pt x="68" y="1"/>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0" name="Freeform 54">
              <a:extLst>
                <a:ext uri="{FF2B5EF4-FFF2-40B4-BE49-F238E27FC236}">
                  <a16:creationId xmlns:a16="http://schemas.microsoft.com/office/drawing/2014/main" id="{1E5A9928-658C-4287-8D55-EED1F6E5CCD3}"/>
                </a:ext>
              </a:extLst>
            </p:cNvPr>
            <p:cNvSpPr>
              <a:spLocks/>
            </p:cNvSpPr>
            <p:nvPr/>
          </p:nvSpPr>
          <p:spPr bwMode="gray">
            <a:xfrm>
              <a:off x="3239" y="1229"/>
              <a:ext cx="416" cy="976"/>
            </a:xfrm>
            <a:custGeom>
              <a:avLst/>
              <a:gdLst>
                <a:gd name="T0" fmla="*/ 15 w 208"/>
                <a:gd name="T1" fmla="*/ 3 h 487"/>
                <a:gd name="T2" fmla="*/ 33 w 208"/>
                <a:gd name="T3" fmla="*/ 91 h 487"/>
                <a:gd name="T4" fmla="*/ 32 w 208"/>
                <a:gd name="T5" fmla="*/ 159 h 487"/>
                <a:gd name="T6" fmla="*/ 5 w 208"/>
                <a:gd name="T7" fmla="*/ 238 h 487"/>
                <a:gd name="T8" fmla="*/ 48 w 208"/>
                <a:gd name="T9" fmla="*/ 313 h 487"/>
                <a:gd name="T10" fmla="*/ 117 w 208"/>
                <a:gd name="T11" fmla="*/ 357 h 487"/>
                <a:gd name="T12" fmla="*/ 198 w 208"/>
                <a:gd name="T13" fmla="*/ 457 h 487"/>
                <a:gd name="T14" fmla="*/ 187 w 208"/>
                <a:gd name="T15" fmla="*/ 429 h 487"/>
                <a:gd name="T16" fmla="*/ 51 w 208"/>
                <a:gd name="T17" fmla="*/ 306 h 487"/>
                <a:gd name="T18" fmla="*/ 17 w 208"/>
                <a:gd name="T19" fmla="*/ 266 h 487"/>
                <a:gd name="T20" fmla="*/ 20 w 208"/>
                <a:gd name="T21" fmla="*/ 214 h 487"/>
                <a:gd name="T22" fmla="*/ 45 w 208"/>
                <a:gd name="T23" fmla="*/ 115 h 487"/>
                <a:gd name="T24" fmla="*/ 29 w 208"/>
                <a:gd name="T25" fmla="*/ 38 h 487"/>
                <a:gd name="T26" fmla="*/ 23 w 208"/>
                <a:gd name="T2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487">
                  <a:moveTo>
                    <a:pt x="15" y="3"/>
                  </a:moveTo>
                  <a:cubicBezTo>
                    <a:pt x="14" y="17"/>
                    <a:pt x="23" y="50"/>
                    <a:pt x="33" y="91"/>
                  </a:cubicBezTo>
                  <a:cubicBezTo>
                    <a:pt x="37" y="112"/>
                    <a:pt x="38" y="136"/>
                    <a:pt x="32" y="159"/>
                  </a:cubicBezTo>
                  <a:cubicBezTo>
                    <a:pt x="25" y="183"/>
                    <a:pt x="9" y="207"/>
                    <a:pt x="5" y="238"/>
                  </a:cubicBezTo>
                  <a:cubicBezTo>
                    <a:pt x="0" y="270"/>
                    <a:pt x="24" y="298"/>
                    <a:pt x="48" y="313"/>
                  </a:cubicBezTo>
                  <a:cubicBezTo>
                    <a:pt x="72" y="329"/>
                    <a:pt x="97" y="340"/>
                    <a:pt x="117" y="357"/>
                  </a:cubicBezTo>
                  <a:cubicBezTo>
                    <a:pt x="157" y="390"/>
                    <a:pt x="188" y="426"/>
                    <a:pt x="198" y="457"/>
                  </a:cubicBezTo>
                  <a:cubicBezTo>
                    <a:pt x="204" y="487"/>
                    <a:pt x="208" y="467"/>
                    <a:pt x="187" y="429"/>
                  </a:cubicBezTo>
                  <a:cubicBezTo>
                    <a:pt x="166" y="391"/>
                    <a:pt x="115" y="341"/>
                    <a:pt x="51" y="306"/>
                  </a:cubicBezTo>
                  <a:cubicBezTo>
                    <a:pt x="37" y="296"/>
                    <a:pt x="23" y="283"/>
                    <a:pt x="17" y="266"/>
                  </a:cubicBezTo>
                  <a:cubicBezTo>
                    <a:pt x="10" y="249"/>
                    <a:pt x="14" y="230"/>
                    <a:pt x="20" y="214"/>
                  </a:cubicBezTo>
                  <a:cubicBezTo>
                    <a:pt x="35" y="181"/>
                    <a:pt x="50" y="147"/>
                    <a:pt x="45" y="115"/>
                  </a:cubicBezTo>
                  <a:cubicBezTo>
                    <a:pt x="43" y="84"/>
                    <a:pt x="34" y="58"/>
                    <a:pt x="29" y="38"/>
                  </a:cubicBezTo>
                  <a:cubicBezTo>
                    <a:pt x="24" y="18"/>
                    <a:pt x="23" y="5"/>
                    <a:pt x="23"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Freeform 55">
              <a:extLst>
                <a:ext uri="{FF2B5EF4-FFF2-40B4-BE49-F238E27FC236}">
                  <a16:creationId xmlns:a16="http://schemas.microsoft.com/office/drawing/2014/main" id="{2B0B5242-DA29-41D0-AFB0-EC47B8E86082}"/>
                </a:ext>
              </a:extLst>
            </p:cNvPr>
            <p:cNvSpPr>
              <a:spLocks/>
            </p:cNvSpPr>
            <p:nvPr/>
          </p:nvSpPr>
          <p:spPr bwMode="gray">
            <a:xfrm>
              <a:off x="3299" y="1259"/>
              <a:ext cx="526" cy="1082"/>
            </a:xfrm>
            <a:custGeom>
              <a:avLst/>
              <a:gdLst>
                <a:gd name="T0" fmla="*/ 256 w 263"/>
                <a:gd name="T1" fmla="*/ 0 h 540"/>
                <a:gd name="T2" fmla="*/ 219 w 263"/>
                <a:gd name="T3" fmla="*/ 24 h 540"/>
                <a:gd name="T4" fmla="*/ 144 w 263"/>
                <a:gd name="T5" fmla="*/ 40 h 540"/>
                <a:gd name="T6" fmla="*/ 107 w 263"/>
                <a:gd name="T7" fmla="*/ 75 h 540"/>
                <a:gd name="T8" fmla="*/ 116 w 263"/>
                <a:gd name="T9" fmla="*/ 129 h 540"/>
                <a:gd name="T10" fmla="*/ 191 w 263"/>
                <a:gd name="T11" fmla="*/ 213 h 540"/>
                <a:gd name="T12" fmla="*/ 228 w 263"/>
                <a:gd name="T13" fmla="*/ 309 h 540"/>
                <a:gd name="T14" fmla="*/ 153 w 263"/>
                <a:gd name="T15" fmla="*/ 389 h 540"/>
                <a:gd name="T16" fmla="*/ 25 w 263"/>
                <a:gd name="T17" fmla="*/ 509 h 540"/>
                <a:gd name="T18" fmla="*/ 55 w 263"/>
                <a:gd name="T19" fmla="*/ 482 h 540"/>
                <a:gd name="T20" fmla="*/ 137 w 263"/>
                <a:gd name="T21" fmla="*/ 411 h 540"/>
                <a:gd name="T22" fmla="*/ 235 w 263"/>
                <a:gd name="T23" fmla="*/ 311 h 540"/>
                <a:gd name="T24" fmla="*/ 121 w 263"/>
                <a:gd name="T25" fmla="*/ 68 h 540"/>
                <a:gd name="T26" fmla="*/ 217 w 263"/>
                <a:gd name="T27" fmla="*/ 34 h 540"/>
                <a:gd name="T28" fmla="*/ 263 w 263"/>
                <a:gd name="T29" fmla="*/ 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540">
                  <a:moveTo>
                    <a:pt x="256" y="0"/>
                  </a:moveTo>
                  <a:cubicBezTo>
                    <a:pt x="249" y="6"/>
                    <a:pt x="238" y="18"/>
                    <a:pt x="219" y="24"/>
                  </a:cubicBezTo>
                  <a:cubicBezTo>
                    <a:pt x="201" y="30"/>
                    <a:pt x="173" y="26"/>
                    <a:pt x="144" y="40"/>
                  </a:cubicBezTo>
                  <a:cubicBezTo>
                    <a:pt x="130" y="46"/>
                    <a:pt x="114" y="56"/>
                    <a:pt x="107" y="75"/>
                  </a:cubicBezTo>
                  <a:cubicBezTo>
                    <a:pt x="100" y="93"/>
                    <a:pt x="107" y="113"/>
                    <a:pt x="116" y="129"/>
                  </a:cubicBezTo>
                  <a:cubicBezTo>
                    <a:pt x="134" y="163"/>
                    <a:pt x="167" y="184"/>
                    <a:pt x="191" y="213"/>
                  </a:cubicBezTo>
                  <a:cubicBezTo>
                    <a:pt x="214" y="240"/>
                    <a:pt x="242" y="276"/>
                    <a:pt x="228" y="309"/>
                  </a:cubicBezTo>
                  <a:cubicBezTo>
                    <a:pt x="209" y="340"/>
                    <a:pt x="178" y="365"/>
                    <a:pt x="153" y="389"/>
                  </a:cubicBezTo>
                  <a:cubicBezTo>
                    <a:pt x="100" y="437"/>
                    <a:pt x="53" y="477"/>
                    <a:pt x="25" y="509"/>
                  </a:cubicBezTo>
                  <a:cubicBezTo>
                    <a:pt x="0" y="540"/>
                    <a:pt x="12" y="520"/>
                    <a:pt x="55" y="482"/>
                  </a:cubicBezTo>
                  <a:cubicBezTo>
                    <a:pt x="76" y="463"/>
                    <a:pt x="104" y="439"/>
                    <a:pt x="137" y="411"/>
                  </a:cubicBezTo>
                  <a:cubicBezTo>
                    <a:pt x="168" y="382"/>
                    <a:pt x="207" y="354"/>
                    <a:pt x="235" y="311"/>
                  </a:cubicBezTo>
                  <a:cubicBezTo>
                    <a:pt x="257" y="200"/>
                    <a:pt x="84" y="157"/>
                    <a:pt x="121" y="68"/>
                  </a:cubicBezTo>
                  <a:cubicBezTo>
                    <a:pt x="149" y="36"/>
                    <a:pt x="190" y="40"/>
                    <a:pt x="217" y="34"/>
                  </a:cubicBezTo>
                  <a:cubicBezTo>
                    <a:pt x="246" y="26"/>
                    <a:pt x="257" y="7"/>
                    <a:pt x="263" y="4"/>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2" name="Freeform 56">
              <a:extLst>
                <a:ext uri="{FF2B5EF4-FFF2-40B4-BE49-F238E27FC236}">
                  <a16:creationId xmlns:a16="http://schemas.microsoft.com/office/drawing/2014/main" id="{83E27B4D-9FD9-4D90-8B36-0341380FEE0B}"/>
                </a:ext>
              </a:extLst>
            </p:cNvPr>
            <p:cNvSpPr>
              <a:spLocks/>
            </p:cNvSpPr>
            <p:nvPr/>
          </p:nvSpPr>
          <p:spPr bwMode="gray">
            <a:xfrm>
              <a:off x="3139" y="1618"/>
              <a:ext cx="492" cy="681"/>
            </a:xfrm>
            <a:custGeom>
              <a:avLst/>
              <a:gdLst>
                <a:gd name="T0" fmla="*/ 242 w 246"/>
                <a:gd name="T1" fmla="*/ 0 h 340"/>
                <a:gd name="T2" fmla="*/ 195 w 246"/>
                <a:gd name="T3" fmla="*/ 51 h 340"/>
                <a:gd name="T4" fmla="*/ 189 w 246"/>
                <a:gd name="T5" fmla="*/ 107 h 340"/>
                <a:gd name="T6" fmla="*/ 165 w 246"/>
                <a:gd name="T7" fmla="*/ 161 h 340"/>
                <a:gd name="T8" fmla="*/ 69 w 246"/>
                <a:gd name="T9" fmla="*/ 244 h 340"/>
                <a:gd name="T10" fmla="*/ 5 w 246"/>
                <a:gd name="T11" fmla="*/ 318 h 340"/>
                <a:gd name="T12" fmla="*/ 17 w 246"/>
                <a:gd name="T13" fmla="*/ 299 h 340"/>
                <a:gd name="T14" fmla="*/ 123 w 246"/>
                <a:gd name="T15" fmla="*/ 210 h 340"/>
                <a:gd name="T16" fmla="*/ 181 w 246"/>
                <a:gd name="T17" fmla="*/ 148 h 340"/>
                <a:gd name="T18" fmla="*/ 198 w 246"/>
                <a:gd name="T19" fmla="*/ 72 h 340"/>
                <a:gd name="T20" fmla="*/ 246 w 246"/>
                <a:gd name="T21"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40">
                  <a:moveTo>
                    <a:pt x="242" y="0"/>
                  </a:moveTo>
                  <a:cubicBezTo>
                    <a:pt x="234" y="5"/>
                    <a:pt x="207" y="17"/>
                    <a:pt x="195" y="51"/>
                  </a:cubicBezTo>
                  <a:cubicBezTo>
                    <a:pt x="190" y="68"/>
                    <a:pt x="191" y="88"/>
                    <a:pt x="189" y="107"/>
                  </a:cubicBezTo>
                  <a:cubicBezTo>
                    <a:pt x="187" y="126"/>
                    <a:pt x="178" y="145"/>
                    <a:pt x="165" y="161"/>
                  </a:cubicBezTo>
                  <a:cubicBezTo>
                    <a:pt x="141" y="196"/>
                    <a:pt x="100" y="219"/>
                    <a:pt x="69" y="244"/>
                  </a:cubicBezTo>
                  <a:cubicBezTo>
                    <a:pt x="37" y="267"/>
                    <a:pt x="12" y="295"/>
                    <a:pt x="5" y="318"/>
                  </a:cubicBezTo>
                  <a:cubicBezTo>
                    <a:pt x="0" y="340"/>
                    <a:pt x="0" y="326"/>
                    <a:pt x="17" y="299"/>
                  </a:cubicBezTo>
                  <a:cubicBezTo>
                    <a:pt x="34" y="271"/>
                    <a:pt x="78" y="242"/>
                    <a:pt x="123" y="210"/>
                  </a:cubicBezTo>
                  <a:cubicBezTo>
                    <a:pt x="146" y="194"/>
                    <a:pt x="166" y="172"/>
                    <a:pt x="181" y="148"/>
                  </a:cubicBezTo>
                  <a:cubicBezTo>
                    <a:pt x="198" y="124"/>
                    <a:pt x="196" y="95"/>
                    <a:pt x="198" y="72"/>
                  </a:cubicBezTo>
                  <a:cubicBezTo>
                    <a:pt x="201" y="23"/>
                    <a:pt x="242" y="7"/>
                    <a:pt x="246" y="4"/>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3" name="Freeform 57">
              <a:extLst>
                <a:ext uri="{FF2B5EF4-FFF2-40B4-BE49-F238E27FC236}">
                  <a16:creationId xmlns:a16="http://schemas.microsoft.com/office/drawing/2014/main" id="{49C46E4F-5277-49C7-AF10-E821E5F703CB}"/>
                </a:ext>
              </a:extLst>
            </p:cNvPr>
            <p:cNvSpPr>
              <a:spLocks/>
            </p:cNvSpPr>
            <p:nvPr/>
          </p:nvSpPr>
          <p:spPr bwMode="gray">
            <a:xfrm>
              <a:off x="3603" y="1363"/>
              <a:ext cx="292" cy="896"/>
            </a:xfrm>
            <a:custGeom>
              <a:avLst/>
              <a:gdLst>
                <a:gd name="T0" fmla="*/ 0 w 146"/>
                <a:gd name="T1" fmla="*/ 6 h 447"/>
                <a:gd name="T2" fmla="*/ 65 w 146"/>
                <a:gd name="T3" fmla="*/ 65 h 447"/>
                <a:gd name="T4" fmla="*/ 127 w 146"/>
                <a:gd name="T5" fmla="*/ 191 h 447"/>
                <a:gd name="T6" fmla="*/ 106 w 146"/>
                <a:gd name="T7" fmla="*/ 268 h 447"/>
                <a:gd name="T8" fmla="*/ 71 w 146"/>
                <a:gd name="T9" fmla="*/ 340 h 447"/>
                <a:gd name="T10" fmla="*/ 129 w 146"/>
                <a:gd name="T11" fmla="*/ 442 h 447"/>
                <a:gd name="T12" fmla="*/ 141 w 146"/>
                <a:gd name="T13" fmla="*/ 445 h 447"/>
                <a:gd name="T14" fmla="*/ 106 w 146"/>
                <a:gd name="T15" fmla="*/ 426 h 447"/>
                <a:gd name="T16" fmla="*/ 75 w 146"/>
                <a:gd name="T17" fmla="*/ 360 h 447"/>
                <a:gd name="T18" fmla="*/ 113 w 146"/>
                <a:gd name="T19" fmla="*/ 270 h 447"/>
                <a:gd name="T20" fmla="*/ 133 w 146"/>
                <a:gd name="T21" fmla="*/ 166 h 447"/>
                <a:gd name="T22" fmla="*/ 89 w 146"/>
                <a:gd name="T23" fmla="*/ 76 h 447"/>
                <a:gd name="T24" fmla="*/ 30 w 146"/>
                <a:gd name="T25" fmla="*/ 27 h 447"/>
                <a:gd name="T26" fmla="*/ 6 w 146"/>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447">
                  <a:moveTo>
                    <a:pt x="0" y="6"/>
                  </a:moveTo>
                  <a:cubicBezTo>
                    <a:pt x="4" y="20"/>
                    <a:pt x="33" y="40"/>
                    <a:pt x="65" y="65"/>
                  </a:cubicBezTo>
                  <a:cubicBezTo>
                    <a:pt x="92" y="92"/>
                    <a:pt x="127" y="139"/>
                    <a:pt x="127" y="191"/>
                  </a:cubicBezTo>
                  <a:cubicBezTo>
                    <a:pt x="127" y="218"/>
                    <a:pt x="120" y="245"/>
                    <a:pt x="106" y="268"/>
                  </a:cubicBezTo>
                  <a:cubicBezTo>
                    <a:pt x="92" y="291"/>
                    <a:pt x="74" y="313"/>
                    <a:pt x="71" y="340"/>
                  </a:cubicBezTo>
                  <a:cubicBezTo>
                    <a:pt x="63" y="395"/>
                    <a:pt x="101" y="435"/>
                    <a:pt x="129" y="442"/>
                  </a:cubicBezTo>
                  <a:cubicBezTo>
                    <a:pt x="143" y="446"/>
                    <a:pt x="146" y="447"/>
                    <a:pt x="141" y="445"/>
                  </a:cubicBezTo>
                  <a:cubicBezTo>
                    <a:pt x="136" y="443"/>
                    <a:pt x="121" y="440"/>
                    <a:pt x="106" y="426"/>
                  </a:cubicBezTo>
                  <a:cubicBezTo>
                    <a:pt x="91" y="414"/>
                    <a:pt x="77" y="390"/>
                    <a:pt x="75" y="360"/>
                  </a:cubicBezTo>
                  <a:cubicBezTo>
                    <a:pt x="72" y="329"/>
                    <a:pt x="93" y="300"/>
                    <a:pt x="113" y="270"/>
                  </a:cubicBezTo>
                  <a:cubicBezTo>
                    <a:pt x="132" y="240"/>
                    <a:pt x="139" y="201"/>
                    <a:pt x="133" y="166"/>
                  </a:cubicBezTo>
                  <a:cubicBezTo>
                    <a:pt x="128" y="129"/>
                    <a:pt x="106" y="101"/>
                    <a:pt x="89" y="76"/>
                  </a:cubicBezTo>
                  <a:cubicBezTo>
                    <a:pt x="69" y="52"/>
                    <a:pt x="45" y="39"/>
                    <a:pt x="30" y="27"/>
                  </a:cubicBezTo>
                  <a:cubicBezTo>
                    <a:pt x="15" y="15"/>
                    <a:pt x="8" y="4"/>
                    <a:pt x="6"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4" name="Freeform 58">
              <a:extLst>
                <a:ext uri="{FF2B5EF4-FFF2-40B4-BE49-F238E27FC236}">
                  <a16:creationId xmlns:a16="http://schemas.microsoft.com/office/drawing/2014/main" id="{5D474F96-EDF0-405A-AECA-4C0722605E80}"/>
                </a:ext>
              </a:extLst>
            </p:cNvPr>
            <p:cNvSpPr>
              <a:spLocks/>
            </p:cNvSpPr>
            <p:nvPr/>
          </p:nvSpPr>
          <p:spPr bwMode="gray">
            <a:xfrm>
              <a:off x="3885" y="1341"/>
              <a:ext cx="298" cy="982"/>
            </a:xfrm>
            <a:custGeom>
              <a:avLst/>
              <a:gdLst>
                <a:gd name="T0" fmla="*/ 2 w 149"/>
                <a:gd name="T1" fmla="*/ 10 h 490"/>
                <a:gd name="T2" fmla="*/ 76 w 149"/>
                <a:gd name="T3" fmla="*/ 56 h 490"/>
                <a:gd name="T4" fmla="*/ 123 w 149"/>
                <a:gd name="T5" fmla="*/ 109 h 490"/>
                <a:gd name="T6" fmla="*/ 127 w 149"/>
                <a:gd name="T7" fmla="*/ 180 h 490"/>
                <a:gd name="T8" fmla="*/ 75 w 149"/>
                <a:gd name="T9" fmla="*/ 248 h 490"/>
                <a:gd name="T10" fmla="*/ 66 w 149"/>
                <a:gd name="T11" fmla="*/ 331 h 490"/>
                <a:gd name="T12" fmla="*/ 77 w 149"/>
                <a:gd name="T13" fmla="*/ 461 h 490"/>
                <a:gd name="T14" fmla="*/ 82 w 149"/>
                <a:gd name="T15" fmla="*/ 431 h 490"/>
                <a:gd name="T16" fmla="*/ 73 w 149"/>
                <a:gd name="T17" fmla="*/ 350 h 490"/>
                <a:gd name="T18" fmla="*/ 83 w 149"/>
                <a:gd name="T19" fmla="*/ 250 h 490"/>
                <a:gd name="T20" fmla="*/ 143 w 149"/>
                <a:gd name="T21" fmla="*/ 159 h 490"/>
                <a:gd name="T22" fmla="*/ 101 w 149"/>
                <a:gd name="T23" fmla="*/ 67 h 490"/>
                <a:gd name="T24" fmla="*/ 0 w 14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490">
                  <a:moveTo>
                    <a:pt x="2" y="10"/>
                  </a:moveTo>
                  <a:cubicBezTo>
                    <a:pt x="16" y="11"/>
                    <a:pt x="44" y="27"/>
                    <a:pt x="76" y="56"/>
                  </a:cubicBezTo>
                  <a:cubicBezTo>
                    <a:pt x="92" y="71"/>
                    <a:pt x="109" y="88"/>
                    <a:pt x="123" y="109"/>
                  </a:cubicBezTo>
                  <a:cubicBezTo>
                    <a:pt x="136" y="130"/>
                    <a:pt x="141" y="156"/>
                    <a:pt x="127" y="180"/>
                  </a:cubicBezTo>
                  <a:cubicBezTo>
                    <a:pt x="114" y="203"/>
                    <a:pt x="89" y="221"/>
                    <a:pt x="75" y="248"/>
                  </a:cubicBezTo>
                  <a:cubicBezTo>
                    <a:pt x="62" y="275"/>
                    <a:pt x="63" y="305"/>
                    <a:pt x="66" y="331"/>
                  </a:cubicBezTo>
                  <a:cubicBezTo>
                    <a:pt x="73" y="383"/>
                    <a:pt x="84" y="429"/>
                    <a:pt x="77" y="461"/>
                  </a:cubicBezTo>
                  <a:cubicBezTo>
                    <a:pt x="68" y="490"/>
                    <a:pt x="80" y="475"/>
                    <a:pt x="82" y="431"/>
                  </a:cubicBezTo>
                  <a:cubicBezTo>
                    <a:pt x="82" y="409"/>
                    <a:pt x="78" y="381"/>
                    <a:pt x="73" y="350"/>
                  </a:cubicBezTo>
                  <a:cubicBezTo>
                    <a:pt x="69" y="320"/>
                    <a:pt x="65" y="283"/>
                    <a:pt x="83" y="250"/>
                  </a:cubicBezTo>
                  <a:cubicBezTo>
                    <a:pt x="99" y="219"/>
                    <a:pt x="137" y="198"/>
                    <a:pt x="143" y="159"/>
                  </a:cubicBezTo>
                  <a:cubicBezTo>
                    <a:pt x="149" y="119"/>
                    <a:pt x="122" y="89"/>
                    <a:pt x="101" y="67"/>
                  </a:cubicBezTo>
                  <a:cubicBezTo>
                    <a:pt x="58" y="21"/>
                    <a:pt x="15" y="0"/>
                    <a:pt x="0" y="2"/>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5" name="Freeform 59">
              <a:extLst>
                <a:ext uri="{FF2B5EF4-FFF2-40B4-BE49-F238E27FC236}">
                  <a16:creationId xmlns:a16="http://schemas.microsoft.com/office/drawing/2014/main" id="{8DCD2EDE-D062-461C-94F8-75BDB26A9687}"/>
                </a:ext>
              </a:extLst>
            </p:cNvPr>
            <p:cNvSpPr>
              <a:spLocks/>
            </p:cNvSpPr>
            <p:nvPr/>
          </p:nvSpPr>
          <p:spPr bwMode="gray">
            <a:xfrm>
              <a:off x="3913" y="1223"/>
              <a:ext cx="498" cy="1002"/>
            </a:xfrm>
            <a:custGeom>
              <a:avLst/>
              <a:gdLst>
                <a:gd name="T0" fmla="*/ 126 w 249"/>
                <a:gd name="T1" fmla="*/ 0 h 500"/>
                <a:gd name="T2" fmla="*/ 44 w 249"/>
                <a:gd name="T3" fmla="*/ 69 h 500"/>
                <a:gd name="T4" fmla="*/ 3 w 249"/>
                <a:gd name="T5" fmla="*/ 249 h 500"/>
                <a:gd name="T6" fmla="*/ 20 w 249"/>
                <a:gd name="T7" fmla="*/ 349 h 500"/>
                <a:gd name="T8" fmla="*/ 74 w 249"/>
                <a:gd name="T9" fmla="*/ 431 h 500"/>
                <a:gd name="T10" fmla="*/ 156 w 249"/>
                <a:gd name="T11" fmla="*/ 460 h 500"/>
                <a:gd name="T12" fmla="*/ 217 w 249"/>
                <a:gd name="T13" fmla="*/ 488 h 500"/>
                <a:gd name="T14" fmla="*/ 186 w 249"/>
                <a:gd name="T15" fmla="*/ 471 h 500"/>
                <a:gd name="T16" fmla="*/ 98 w 249"/>
                <a:gd name="T17" fmla="*/ 436 h 500"/>
                <a:gd name="T18" fmla="*/ 27 w 249"/>
                <a:gd name="T19" fmla="*/ 346 h 500"/>
                <a:gd name="T20" fmla="*/ 39 w 249"/>
                <a:gd name="T21" fmla="*/ 101 h 500"/>
                <a:gd name="T22" fmla="*/ 130 w 249"/>
                <a:gd name="T23"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500">
                  <a:moveTo>
                    <a:pt x="126" y="0"/>
                  </a:moveTo>
                  <a:cubicBezTo>
                    <a:pt x="110" y="2"/>
                    <a:pt x="71" y="22"/>
                    <a:pt x="44" y="69"/>
                  </a:cubicBezTo>
                  <a:cubicBezTo>
                    <a:pt x="17" y="115"/>
                    <a:pt x="2" y="181"/>
                    <a:pt x="3" y="249"/>
                  </a:cubicBezTo>
                  <a:cubicBezTo>
                    <a:pt x="4" y="282"/>
                    <a:pt x="9" y="317"/>
                    <a:pt x="20" y="349"/>
                  </a:cubicBezTo>
                  <a:cubicBezTo>
                    <a:pt x="31" y="381"/>
                    <a:pt x="46" y="414"/>
                    <a:pt x="74" y="431"/>
                  </a:cubicBezTo>
                  <a:cubicBezTo>
                    <a:pt x="103" y="446"/>
                    <a:pt x="132" y="450"/>
                    <a:pt x="156" y="460"/>
                  </a:cubicBezTo>
                  <a:cubicBezTo>
                    <a:pt x="180" y="470"/>
                    <a:pt x="200" y="481"/>
                    <a:pt x="217" y="488"/>
                  </a:cubicBezTo>
                  <a:cubicBezTo>
                    <a:pt x="249" y="500"/>
                    <a:pt x="231" y="494"/>
                    <a:pt x="186" y="471"/>
                  </a:cubicBezTo>
                  <a:cubicBezTo>
                    <a:pt x="164" y="459"/>
                    <a:pt x="133" y="447"/>
                    <a:pt x="98" y="436"/>
                  </a:cubicBezTo>
                  <a:cubicBezTo>
                    <a:pt x="61" y="426"/>
                    <a:pt x="39" y="386"/>
                    <a:pt x="27" y="346"/>
                  </a:cubicBezTo>
                  <a:cubicBezTo>
                    <a:pt x="0" y="264"/>
                    <a:pt x="12" y="168"/>
                    <a:pt x="39" y="101"/>
                  </a:cubicBezTo>
                  <a:cubicBezTo>
                    <a:pt x="66" y="31"/>
                    <a:pt x="120" y="7"/>
                    <a:pt x="130" y="7"/>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6" name="Freeform 60">
              <a:extLst>
                <a:ext uri="{FF2B5EF4-FFF2-40B4-BE49-F238E27FC236}">
                  <a16:creationId xmlns:a16="http://schemas.microsoft.com/office/drawing/2014/main" id="{24F7C7FC-263D-4473-B44C-28B442ECB990}"/>
                </a:ext>
              </a:extLst>
            </p:cNvPr>
            <p:cNvSpPr>
              <a:spLocks/>
            </p:cNvSpPr>
            <p:nvPr/>
          </p:nvSpPr>
          <p:spPr bwMode="gray">
            <a:xfrm>
              <a:off x="4139" y="1097"/>
              <a:ext cx="352" cy="1260"/>
            </a:xfrm>
            <a:custGeom>
              <a:avLst/>
              <a:gdLst>
                <a:gd name="T0" fmla="*/ 72 w 176"/>
                <a:gd name="T1" fmla="*/ 1 h 629"/>
                <a:gd name="T2" fmla="*/ 84 w 176"/>
                <a:gd name="T3" fmla="*/ 103 h 629"/>
                <a:gd name="T4" fmla="*/ 142 w 176"/>
                <a:gd name="T5" fmla="*/ 267 h 629"/>
                <a:gd name="T6" fmla="*/ 136 w 176"/>
                <a:gd name="T7" fmla="*/ 359 h 629"/>
                <a:gd name="T8" fmla="*/ 83 w 176"/>
                <a:gd name="T9" fmla="*/ 433 h 629"/>
                <a:gd name="T10" fmla="*/ 18 w 176"/>
                <a:gd name="T11" fmla="*/ 564 h 629"/>
                <a:gd name="T12" fmla="*/ 143 w 176"/>
                <a:gd name="T13" fmla="*/ 360 h 629"/>
                <a:gd name="T14" fmla="*/ 103 w 176"/>
                <a:gd name="T15" fmla="*/ 128 h 629"/>
                <a:gd name="T16" fmla="*/ 80 w 176"/>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629">
                  <a:moveTo>
                    <a:pt x="72" y="1"/>
                  </a:moveTo>
                  <a:cubicBezTo>
                    <a:pt x="68" y="16"/>
                    <a:pt x="68" y="55"/>
                    <a:pt x="84" y="103"/>
                  </a:cubicBezTo>
                  <a:cubicBezTo>
                    <a:pt x="99" y="151"/>
                    <a:pt x="130" y="205"/>
                    <a:pt x="142" y="267"/>
                  </a:cubicBezTo>
                  <a:cubicBezTo>
                    <a:pt x="148" y="297"/>
                    <a:pt x="149" y="330"/>
                    <a:pt x="136" y="359"/>
                  </a:cubicBezTo>
                  <a:cubicBezTo>
                    <a:pt x="125" y="387"/>
                    <a:pt x="102" y="410"/>
                    <a:pt x="83" y="433"/>
                  </a:cubicBezTo>
                  <a:cubicBezTo>
                    <a:pt x="43" y="479"/>
                    <a:pt x="30" y="532"/>
                    <a:pt x="18" y="564"/>
                  </a:cubicBezTo>
                  <a:cubicBezTo>
                    <a:pt x="0" y="629"/>
                    <a:pt x="31" y="485"/>
                    <a:pt x="143" y="360"/>
                  </a:cubicBezTo>
                  <a:cubicBezTo>
                    <a:pt x="176" y="277"/>
                    <a:pt x="126" y="191"/>
                    <a:pt x="103" y="128"/>
                  </a:cubicBezTo>
                  <a:cubicBezTo>
                    <a:pt x="75" y="63"/>
                    <a:pt x="76" y="10"/>
                    <a:pt x="80"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7" name="Freeform 61">
              <a:extLst>
                <a:ext uri="{FF2B5EF4-FFF2-40B4-BE49-F238E27FC236}">
                  <a16:creationId xmlns:a16="http://schemas.microsoft.com/office/drawing/2014/main" id="{B7FB028F-A27F-4C34-A2B7-5D6B61DDAE43}"/>
                </a:ext>
              </a:extLst>
            </p:cNvPr>
            <p:cNvSpPr>
              <a:spLocks/>
            </p:cNvSpPr>
            <p:nvPr/>
          </p:nvSpPr>
          <p:spPr bwMode="gray">
            <a:xfrm>
              <a:off x="4431" y="1371"/>
              <a:ext cx="306" cy="974"/>
            </a:xfrm>
            <a:custGeom>
              <a:avLst/>
              <a:gdLst>
                <a:gd name="T0" fmla="*/ 0 w 153"/>
                <a:gd name="T1" fmla="*/ 8 h 486"/>
                <a:gd name="T2" fmla="*/ 78 w 153"/>
                <a:gd name="T3" fmla="*/ 51 h 486"/>
                <a:gd name="T4" fmla="*/ 123 w 153"/>
                <a:gd name="T5" fmla="*/ 176 h 486"/>
                <a:gd name="T6" fmla="*/ 75 w 153"/>
                <a:gd name="T7" fmla="*/ 248 h 486"/>
                <a:gd name="T8" fmla="*/ 58 w 153"/>
                <a:gd name="T9" fmla="*/ 330 h 486"/>
                <a:gd name="T10" fmla="*/ 94 w 153"/>
                <a:gd name="T11" fmla="*/ 456 h 486"/>
                <a:gd name="T12" fmla="*/ 88 w 153"/>
                <a:gd name="T13" fmla="*/ 426 h 486"/>
                <a:gd name="T14" fmla="*/ 65 w 153"/>
                <a:gd name="T15" fmla="*/ 349 h 486"/>
                <a:gd name="T16" fmla="*/ 82 w 153"/>
                <a:gd name="T17" fmla="*/ 250 h 486"/>
                <a:gd name="T18" fmla="*/ 140 w 153"/>
                <a:gd name="T19" fmla="*/ 155 h 486"/>
                <a:gd name="T20" fmla="*/ 104 w 153"/>
                <a:gd name="T21" fmla="*/ 61 h 486"/>
                <a:gd name="T22" fmla="*/ 1 w 153"/>
                <a:gd name="T2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486">
                  <a:moveTo>
                    <a:pt x="0" y="8"/>
                  </a:moveTo>
                  <a:cubicBezTo>
                    <a:pt x="13" y="15"/>
                    <a:pt x="45" y="24"/>
                    <a:pt x="78" y="51"/>
                  </a:cubicBezTo>
                  <a:cubicBezTo>
                    <a:pt x="109" y="75"/>
                    <a:pt x="153" y="126"/>
                    <a:pt x="123" y="176"/>
                  </a:cubicBezTo>
                  <a:cubicBezTo>
                    <a:pt x="111" y="200"/>
                    <a:pt x="88" y="220"/>
                    <a:pt x="75" y="248"/>
                  </a:cubicBezTo>
                  <a:cubicBezTo>
                    <a:pt x="63" y="274"/>
                    <a:pt x="57" y="303"/>
                    <a:pt x="58" y="330"/>
                  </a:cubicBezTo>
                  <a:cubicBezTo>
                    <a:pt x="60" y="384"/>
                    <a:pt x="90" y="424"/>
                    <a:pt x="94" y="456"/>
                  </a:cubicBezTo>
                  <a:cubicBezTo>
                    <a:pt x="96" y="486"/>
                    <a:pt x="101" y="467"/>
                    <a:pt x="88" y="426"/>
                  </a:cubicBezTo>
                  <a:cubicBezTo>
                    <a:pt x="82" y="405"/>
                    <a:pt x="69" y="380"/>
                    <a:pt x="65" y="349"/>
                  </a:cubicBezTo>
                  <a:cubicBezTo>
                    <a:pt x="60" y="318"/>
                    <a:pt x="66" y="282"/>
                    <a:pt x="82" y="250"/>
                  </a:cubicBezTo>
                  <a:cubicBezTo>
                    <a:pt x="98" y="217"/>
                    <a:pt x="132" y="193"/>
                    <a:pt x="140" y="155"/>
                  </a:cubicBezTo>
                  <a:cubicBezTo>
                    <a:pt x="148" y="116"/>
                    <a:pt x="124" y="83"/>
                    <a:pt x="104" y="61"/>
                  </a:cubicBezTo>
                  <a:cubicBezTo>
                    <a:pt x="59" y="15"/>
                    <a:pt x="9" y="5"/>
                    <a:pt x="1"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8" name="Freeform 62">
              <a:extLst>
                <a:ext uri="{FF2B5EF4-FFF2-40B4-BE49-F238E27FC236}">
                  <a16:creationId xmlns:a16="http://schemas.microsoft.com/office/drawing/2014/main" id="{BBBAA2E3-6157-4657-B4CC-971CECDB9E99}"/>
                </a:ext>
              </a:extLst>
            </p:cNvPr>
            <p:cNvSpPr>
              <a:spLocks/>
            </p:cNvSpPr>
            <p:nvPr/>
          </p:nvSpPr>
          <p:spPr bwMode="gray">
            <a:xfrm>
              <a:off x="4023" y="1217"/>
              <a:ext cx="856" cy="968"/>
            </a:xfrm>
            <a:custGeom>
              <a:avLst/>
              <a:gdLst>
                <a:gd name="T0" fmla="*/ 1 w 428"/>
                <a:gd name="T1" fmla="*/ 8 h 483"/>
                <a:gd name="T2" fmla="*/ 91 w 428"/>
                <a:gd name="T3" fmla="*/ 61 h 483"/>
                <a:gd name="T4" fmla="*/ 137 w 428"/>
                <a:gd name="T5" fmla="*/ 239 h 483"/>
                <a:gd name="T6" fmla="*/ 210 w 428"/>
                <a:gd name="T7" fmla="*/ 314 h 483"/>
                <a:gd name="T8" fmla="*/ 298 w 428"/>
                <a:gd name="T9" fmla="*/ 364 h 483"/>
                <a:gd name="T10" fmla="*/ 422 w 428"/>
                <a:gd name="T11" fmla="*/ 459 h 483"/>
                <a:gd name="T12" fmla="*/ 426 w 428"/>
                <a:gd name="T13" fmla="*/ 475 h 483"/>
                <a:gd name="T14" fmla="*/ 402 w 428"/>
                <a:gd name="T15" fmla="*/ 428 h 483"/>
                <a:gd name="T16" fmla="*/ 213 w 428"/>
                <a:gd name="T17" fmla="*/ 308 h 483"/>
                <a:gd name="T18" fmla="*/ 161 w 428"/>
                <a:gd name="T19" fmla="*/ 266 h 483"/>
                <a:gd name="T20" fmla="*/ 136 w 428"/>
                <a:gd name="T21" fmla="*/ 205 h 483"/>
                <a:gd name="T22" fmla="*/ 115 w 428"/>
                <a:gd name="T23" fmla="*/ 82 h 483"/>
                <a:gd name="T24" fmla="*/ 0 w 428"/>
                <a:gd name="T25"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83">
                  <a:moveTo>
                    <a:pt x="1" y="8"/>
                  </a:moveTo>
                  <a:cubicBezTo>
                    <a:pt x="17" y="10"/>
                    <a:pt x="58" y="20"/>
                    <a:pt x="91" y="61"/>
                  </a:cubicBezTo>
                  <a:cubicBezTo>
                    <a:pt x="129" y="99"/>
                    <a:pt x="113" y="171"/>
                    <a:pt x="137" y="239"/>
                  </a:cubicBezTo>
                  <a:cubicBezTo>
                    <a:pt x="147" y="275"/>
                    <a:pt x="182" y="297"/>
                    <a:pt x="210" y="314"/>
                  </a:cubicBezTo>
                  <a:cubicBezTo>
                    <a:pt x="240" y="333"/>
                    <a:pt x="270" y="349"/>
                    <a:pt x="298" y="364"/>
                  </a:cubicBezTo>
                  <a:cubicBezTo>
                    <a:pt x="352" y="396"/>
                    <a:pt x="404" y="423"/>
                    <a:pt x="422" y="459"/>
                  </a:cubicBezTo>
                  <a:cubicBezTo>
                    <a:pt x="428" y="477"/>
                    <a:pt x="423" y="483"/>
                    <a:pt x="426" y="475"/>
                  </a:cubicBezTo>
                  <a:cubicBezTo>
                    <a:pt x="428" y="467"/>
                    <a:pt x="422" y="446"/>
                    <a:pt x="402" y="428"/>
                  </a:cubicBezTo>
                  <a:cubicBezTo>
                    <a:pt x="364" y="391"/>
                    <a:pt x="288" y="355"/>
                    <a:pt x="213" y="308"/>
                  </a:cubicBezTo>
                  <a:cubicBezTo>
                    <a:pt x="195" y="295"/>
                    <a:pt x="175" y="283"/>
                    <a:pt x="161" y="266"/>
                  </a:cubicBezTo>
                  <a:cubicBezTo>
                    <a:pt x="148" y="248"/>
                    <a:pt x="140" y="227"/>
                    <a:pt x="136" y="205"/>
                  </a:cubicBezTo>
                  <a:cubicBezTo>
                    <a:pt x="129" y="162"/>
                    <a:pt x="131" y="118"/>
                    <a:pt x="115" y="82"/>
                  </a:cubicBezTo>
                  <a:cubicBezTo>
                    <a:pt x="79" y="11"/>
                    <a:pt x="10" y="0"/>
                    <a:pt x="0"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Freeform 63">
              <a:extLst>
                <a:ext uri="{FF2B5EF4-FFF2-40B4-BE49-F238E27FC236}">
                  <a16:creationId xmlns:a16="http://schemas.microsoft.com/office/drawing/2014/main" id="{6863E322-5AF9-4851-85A1-CF7D6EB7EF1D}"/>
                </a:ext>
              </a:extLst>
            </p:cNvPr>
            <p:cNvSpPr>
              <a:spLocks/>
            </p:cNvSpPr>
            <p:nvPr/>
          </p:nvSpPr>
          <p:spPr bwMode="gray">
            <a:xfrm>
              <a:off x="4345" y="1167"/>
              <a:ext cx="448" cy="1024"/>
            </a:xfrm>
            <a:custGeom>
              <a:avLst/>
              <a:gdLst>
                <a:gd name="T0" fmla="*/ 171 w 224"/>
                <a:gd name="T1" fmla="*/ 3 h 511"/>
                <a:gd name="T2" fmla="*/ 205 w 224"/>
                <a:gd name="T3" fmla="*/ 89 h 511"/>
                <a:gd name="T4" fmla="*/ 187 w 224"/>
                <a:gd name="T5" fmla="*/ 234 h 511"/>
                <a:gd name="T6" fmla="*/ 79 w 224"/>
                <a:gd name="T7" fmla="*/ 367 h 511"/>
                <a:gd name="T8" fmla="*/ 14 w 224"/>
                <a:gd name="T9" fmla="*/ 484 h 511"/>
                <a:gd name="T10" fmla="*/ 30 w 224"/>
                <a:gd name="T11" fmla="*/ 458 h 511"/>
                <a:gd name="T12" fmla="*/ 72 w 224"/>
                <a:gd name="T13" fmla="*/ 387 h 511"/>
                <a:gd name="T14" fmla="*/ 138 w 224"/>
                <a:gd name="T15" fmla="*/ 305 h 511"/>
                <a:gd name="T16" fmla="*/ 207 w 224"/>
                <a:gd name="T17" fmla="*/ 216 h 511"/>
                <a:gd name="T18" fmla="*/ 220 w 224"/>
                <a:gd name="T19" fmla="*/ 112 h 511"/>
                <a:gd name="T20" fmla="*/ 191 w 224"/>
                <a:gd name="T21" fmla="*/ 36 h 511"/>
                <a:gd name="T22" fmla="*/ 178 w 224"/>
                <a:gd name="T23"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511">
                  <a:moveTo>
                    <a:pt x="171" y="3"/>
                  </a:moveTo>
                  <a:cubicBezTo>
                    <a:pt x="171" y="18"/>
                    <a:pt x="189" y="49"/>
                    <a:pt x="205" y="89"/>
                  </a:cubicBezTo>
                  <a:cubicBezTo>
                    <a:pt x="219" y="128"/>
                    <a:pt x="217" y="189"/>
                    <a:pt x="187" y="234"/>
                  </a:cubicBezTo>
                  <a:cubicBezTo>
                    <a:pt x="153" y="280"/>
                    <a:pt x="110" y="324"/>
                    <a:pt x="79" y="367"/>
                  </a:cubicBezTo>
                  <a:cubicBezTo>
                    <a:pt x="47" y="411"/>
                    <a:pt x="30" y="456"/>
                    <a:pt x="14" y="484"/>
                  </a:cubicBezTo>
                  <a:cubicBezTo>
                    <a:pt x="0" y="511"/>
                    <a:pt x="10" y="496"/>
                    <a:pt x="30" y="458"/>
                  </a:cubicBezTo>
                  <a:cubicBezTo>
                    <a:pt x="41" y="439"/>
                    <a:pt x="54" y="413"/>
                    <a:pt x="72" y="387"/>
                  </a:cubicBezTo>
                  <a:cubicBezTo>
                    <a:pt x="90" y="361"/>
                    <a:pt x="114" y="333"/>
                    <a:pt x="138" y="305"/>
                  </a:cubicBezTo>
                  <a:cubicBezTo>
                    <a:pt x="162" y="277"/>
                    <a:pt x="190" y="250"/>
                    <a:pt x="207" y="216"/>
                  </a:cubicBezTo>
                  <a:cubicBezTo>
                    <a:pt x="223" y="181"/>
                    <a:pt x="224" y="143"/>
                    <a:pt x="220" y="112"/>
                  </a:cubicBezTo>
                  <a:cubicBezTo>
                    <a:pt x="215" y="79"/>
                    <a:pt x="199" y="55"/>
                    <a:pt x="191" y="36"/>
                  </a:cubicBezTo>
                  <a:cubicBezTo>
                    <a:pt x="182" y="18"/>
                    <a:pt x="179" y="4"/>
                    <a:pt x="178"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0" name="Freeform 64">
              <a:extLst>
                <a:ext uri="{FF2B5EF4-FFF2-40B4-BE49-F238E27FC236}">
                  <a16:creationId xmlns:a16="http://schemas.microsoft.com/office/drawing/2014/main" id="{56B88E1E-8777-41A9-8C14-87A9B8FDAB81}"/>
                </a:ext>
              </a:extLst>
            </p:cNvPr>
            <p:cNvSpPr>
              <a:spLocks/>
            </p:cNvSpPr>
            <p:nvPr/>
          </p:nvSpPr>
          <p:spPr bwMode="gray">
            <a:xfrm>
              <a:off x="4851" y="1307"/>
              <a:ext cx="272" cy="938"/>
            </a:xfrm>
            <a:custGeom>
              <a:avLst/>
              <a:gdLst>
                <a:gd name="T0" fmla="*/ 0 w 136"/>
                <a:gd name="T1" fmla="*/ 8 h 468"/>
                <a:gd name="T2" fmla="*/ 62 w 136"/>
                <a:gd name="T3" fmla="*/ 64 h 468"/>
                <a:gd name="T4" fmla="*/ 110 w 136"/>
                <a:gd name="T5" fmla="*/ 110 h 468"/>
                <a:gd name="T6" fmla="*/ 125 w 136"/>
                <a:gd name="T7" fmla="*/ 176 h 468"/>
                <a:gd name="T8" fmla="*/ 67 w 136"/>
                <a:gd name="T9" fmla="*/ 320 h 468"/>
                <a:gd name="T10" fmla="*/ 67 w 136"/>
                <a:gd name="T11" fmla="*/ 441 h 468"/>
                <a:gd name="T12" fmla="*/ 67 w 136"/>
                <a:gd name="T13" fmla="*/ 413 h 468"/>
                <a:gd name="T14" fmla="*/ 69 w 136"/>
                <a:gd name="T15" fmla="*/ 339 h 468"/>
                <a:gd name="T16" fmla="*/ 104 w 136"/>
                <a:gd name="T17" fmla="*/ 251 h 468"/>
                <a:gd name="T18" fmla="*/ 135 w 136"/>
                <a:gd name="T19" fmla="*/ 153 h 468"/>
                <a:gd name="T20" fmla="*/ 86 w 136"/>
                <a:gd name="T21" fmla="*/ 73 h 468"/>
                <a:gd name="T22" fmla="*/ 3 w 136"/>
                <a:gd name="T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68">
                  <a:moveTo>
                    <a:pt x="0" y="8"/>
                  </a:moveTo>
                  <a:cubicBezTo>
                    <a:pt x="9" y="17"/>
                    <a:pt x="33" y="36"/>
                    <a:pt x="62" y="64"/>
                  </a:cubicBezTo>
                  <a:cubicBezTo>
                    <a:pt x="76" y="77"/>
                    <a:pt x="94" y="93"/>
                    <a:pt x="110" y="110"/>
                  </a:cubicBezTo>
                  <a:cubicBezTo>
                    <a:pt x="125" y="126"/>
                    <a:pt x="129" y="151"/>
                    <a:pt x="125" y="176"/>
                  </a:cubicBezTo>
                  <a:cubicBezTo>
                    <a:pt x="116" y="226"/>
                    <a:pt x="80" y="272"/>
                    <a:pt x="67" y="320"/>
                  </a:cubicBezTo>
                  <a:cubicBezTo>
                    <a:pt x="56" y="369"/>
                    <a:pt x="66" y="412"/>
                    <a:pt x="67" y="441"/>
                  </a:cubicBezTo>
                  <a:cubicBezTo>
                    <a:pt x="68" y="468"/>
                    <a:pt x="69" y="452"/>
                    <a:pt x="67" y="413"/>
                  </a:cubicBezTo>
                  <a:cubicBezTo>
                    <a:pt x="66" y="393"/>
                    <a:pt x="64" y="367"/>
                    <a:pt x="69" y="339"/>
                  </a:cubicBezTo>
                  <a:cubicBezTo>
                    <a:pt x="73" y="310"/>
                    <a:pt x="89" y="281"/>
                    <a:pt x="104" y="251"/>
                  </a:cubicBezTo>
                  <a:cubicBezTo>
                    <a:pt x="120" y="221"/>
                    <a:pt x="136" y="188"/>
                    <a:pt x="135" y="153"/>
                  </a:cubicBezTo>
                  <a:cubicBezTo>
                    <a:pt x="136" y="115"/>
                    <a:pt x="106" y="92"/>
                    <a:pt x="86" y="73"/>
                  </a:cubicBezTo>
                  <a:cubicBezTo>
                    <a:pt x="45" y="32"/>
                    <a:pt x="9" y="8"/>
                    <a:pt x="3"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1" name="Freeform 65">
              <a:extLst>
                <a:ext uri="{FF2B5EF4-FFF2-40B4-BE49-F238E27FC236}">
                  <a16:creationId xmlns:a16="http://schemas.microsoft.com/office/drawing/2014/main" id="{249E84EE-AE43-4856-9143-D7F4A924D7F8}"/>
                </a:ext>
              </a:extLst>
            </p:cNvPr>
            <p:cNvSpPr>
              <a:spLocks/>
            </p:cNvSpPr>
            <p:nvPr/>
          </p:nvSpPr>
          <p:spPr bwMode="gray">
            <a:xfrm>
              <a:off x="4603" y="1482"/>
              <a:ext cx="940" cy="597"/>
            </a:xfrm>
            <a:custGeom>
              <a:avLst/>
              <a:gdLst>
                <a:gd name="T0" fmla="*/ 0 w 470"/>
                <a:gd name="T1" fmla="*/ 8 h 298"/>
                <a:gd name="T2" fmla="*/ 231 w 470"/>
                <a:gd name="T3" fmla="*/ 111 h 298"/>
                <a:gd name="T4" fmla="*/ 277 w 470"/>
                <a:gd name="T5" fmla="*/ 183 h 298"/>
                <a:gd name="T6" fmla="*/ 305 w 470"/>
                <a:gd name="T7" fmla="*/ 266 h 298"/>
                <a:gd name="T8" fmla="*/ 438 w 470"/>
                <a:gd name="T9" fmla="*/ 293 h 298"/>
                <a:gd name="T10" fmla="*/ 407 w 470"/>
                <a:gd name="T11" fmla="*/ 288 h 298"/>
                <a:gd name="T12" fmla="*/ 325 w 470"/>
                <a:gd name="T13" fmla="*/ 272 h 298"/>
                <a:gd name="T14" fmla="*/ 284 w 470"/>
                <a:gd name="T15" fmla="*/ 181 h 298"/>
                <a:gd name="T16" fmla="*/ 215 w 470"/>
                <a:gd name="T17" fmla="*/ 87 h 298"/>
                <a:gd name="T18" fmla="*/ 119 w 470"/>
                <a:gd name="T19" fmla="*/ 37 h 298"/>
                <a:gd name="T20" fmla="*/ 0 w 47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298">
                  <a:moveTo>
                    <a:pt x="0" y="8"/>
                  </a:moveTo>
                  <a:cubicBezTo>
                    <a:pt x="25" y="21"/>
                    <a:pt x="140" y="37"/>
                    <a:pt x="231" y="111"/>
                  </a:cubicBezTo>
                  <a:cubicBezTo>
                    <a:pt x="253" y="130"/>
                    <a:pt x="271" y="155"/>
                    <a:pt x="277" y="183"/>
                  </a:cubicBezTo>
                  <a:cubicBezTo>
                    <a:pt x="283" y="211"/>
                    <a:pt x="281" y="245"/>
                    <a:pt x="305" y="266"/>
                  </a:cubicBezTo>
                  <a:cubicBezTo>
                    <a:pt x="354" y="298"/>
                    <a:pt x="406" y="288"/>
                    <a:pt x="438" y="293"/>
                  </a:cubicBezTo>
                  <a:cubicBezTo>
                    <a:pt x="470" y="298"/>
                    <a:pt x="452" y="292"/>
                    <a:pt x="407" y="288"/>
                  </a:cubicBezTo>
                  <a:cubicBezTo>
                    <a:pt x="385" y="286"/>
                    <a:pt x="356" y="285"/>
                    <a:pt x="325" y="272"/>
                  </a:cubicBezTo>
                  <a:cubicBezTo>
                    <a:pt x="291" y="261"/>
                    <a:pt x="289" y="218"/>
                    <a:pt x="284" y="181"/>
                  </a:cubicBezTo>
                  <a:cubicBezTo>
                    <a:pt x="275" y="142"/>
                    <a:pt x="247" y="109"/>
                    <a:pt x="215" y="87"/>
                  </a:cubicBezTo>
                  <a:cubicBezTo>
                    <a:pt x="184" y="65"/>
                    <a:pt x="150" y="49"/>
                    <a:pt x="119" y="37"/>
                  </a:cubicBezTo>
                  <a:cubicBezTo>
                    <a:pt x="58" y="14"/>
                    <a:pt x="9" y="5"/>
                    <a:pt x="0"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2" name="Freeform 66">
              <a:extLst>
                <a:ext uri="{FF2B5EF4-FFF2-40B4-BE49-F238E27FC236}">
                  <a16:creationId xmlns:a16="http://schemas.microsoft.com/office/drawing/2014/main" id="{25BE5DA4-CD43-4903-8BE7-C75687D24C5D}"/>
                </a:ext>
              </a:extLst>
            </p:cNvPr>
            <p:cNvSpPr>
              <a:spLocks/>
            </p:cNvSpPr>
            <p:nvPr/>
          </p:nvSpPr>
          <p:spPr bwMode="gray">
            <a:xfrm>
              <a:off x="5049" y="909"/>
              <a:ext cx="340" cy="1286"/>
            </a:xfrm>
            <a:custGeom>
              <a:avLst/>
              <a:gdLst>
                <a:gd name="T0" fmla="*/ 11 w 170"/>
                <a:gd name="T1" fmla="*/ 1 h 642"/>
                <a:gd name="T2" fmla="*/ 1 w 170"/>
                <a:gd name="T3" fmla="*/ 123 h 642"/>
                <a:gd name="T4" fmla="*/ 14 w 170"/>
                <a:gd name="T5" fmla="*/ 221 h 642"/>
                <a:gd name="T6" fmla="*/ 71 w 170"/>
                <a:gd name="T7" fmla="*/ 318 h 642"/>
                <a:gd name="T8" fmla="*/ 142 w 170"/>
                <a:gd name="T9" fmla="*/ 407 h 642"/>
                <a:gd name="T10" fmla="*/ 143 w 170"/>
                <a:gd name="T11" fmla="*/ 506 h 642"/>
                <a:gd name="T12" fmla="*/ 64 w 170"/>
                <a:gd name="T13" fmla="*/ 562 h 642"/>
                <a:gd name="T14" fmla="*/ 18 w 170"/>
                <a:gd name="T15" fmla="*/ 619 h 642"/>
                <a:gd name="T16" fmla="*/ 17 w 170"/>
                <a:gd name="T17" fmla="*/ 635 h 642"/>
                <a:gd name="T18" fmla="*/ 37 w 170"/>
                <a:gd name="T19" fmla="*/ 586 h 642"/>
                <a:gd name="T20" fmla="*/ 127 w 170"/>
                <a:gd name="T21" fmla="*/ 528 h 642"/>
                <a:gd name="T22" fmla="*/ 165 w 170"/>
                <a:gd name="T23" fmla="*/ 473 h 642"/>
                <a:gd name="T24" fmla="*/ 148 w 170"/>
                <a:gd name="T25" fmla="*/ 402 h 642"/>
                <a:gd name="T26" fmla="*/ 57 w 170"/>
                <a:gd name="T27" fmla="*/ 284 h 642"/>
                <a:gd name="T28" fmla="*/ 11 w 170"/>
                <a:gd name="T29" fmla="*/ 157 h 642"/>
                <a:gd name="T30" fmla="*/ 19 w 170"/>
                <a:gd name="T3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642">
                  <a:moveTo>
                    <a:pt x="11" y="1"/>
                  </a:moveTo>
                  <a:cubicBezTo>
                    <a:pt x="8" y="20"/>
                    <a:pt x="3" y="63"/>
                    <a:pt x="1" y="123"/>
                  </a:cubicBezTo>
                  <a:cubicBezTo>
                    <a:pt x="0" y="152"/>
                    <a:pt x="2" y="187"/>
                    <a:pt x="14" y="221"/>
                  </a:cubicBezTo>
                  <a:cubicBezTo>
                    <a:pt x="27" y="255"/>
                    <a:pt x="48" y="288"/>
                    <a:pt x="71" y="318"/>
                  </a:cubicBezTo>
                  <a:cubicBezTo>
                    <a:pt x="95" y="348"/>
                    <a:pt x="123" y="375"/>
                    <a:pt x="142" y="407"/>
                  </a:cubicBezTo>
                  <a:cubicBezTo>
                    <a:pt x="163" y="438"/>
                    <a:pt x="168" y="480"/>
                    <a:pt x="143" y="506"/>
                  </a:cubicBezTo>
                  <a:cubicBezTo>
                    <a:pt x="120" y="533"/>
                    <a:pt x="89" y="547"/>
                    <a:pt x="64" y="562"/>
                  </a:cubicBezTo>
                  <a:cubicBezTo>
                    <a:pt x="38" y="576"/>
                    <a:pt x="20" y="598"/>
                    <a:pt x="18" y="619"/>
                  </a:cubicBezTo>
                  <a:cubicBezTo>
                    <a:pt x="16" y="638"/>
                    <a:pt x="17" y="642"/>
                    <a:pt x="17" y="635"/>
                  </a:cubicBezTo>
                  <a:cubicBezTo>
                    <a:pt x="18" y="628"/>
                    <a:pt x="17" y="606"/>
                    <a:pt x="37" y="586"/>
                  </a:cubicBezTo>
                  <a:cubicBezTo>
                    <a:pt x="56" y="565"/>
                    <a:pt x="93" y="554"/>
                    <a:pt x="127" y="528"/>
                  </a:cubicBezTo>
                  <a:cubicBezTo>
                    <a:pt x="144" y="515"/>
                    <a:pt x="161" y="497"/>
                    <a:pt x="165" y="473"/>
                  </a:cubicBezTo>
                  <a:cubicBezTo>
                    <a:pt x="170" y="448"/>
                    <a:pt x="160" y="424"/>
                    <a:pt x="148" y="402"/>
                  </a:cubicBezTo>
                  <a:cubicBezTo>
                    <a:pt x="122" y="360"/>
                    <a:pt x="84" y="325"/>
                    <a:pt x="57" y="284"/>
                  </a:cubicBezTo>
                  <a:cubicBezTo>
                    <a:pt x="30" y="244"/>
                    <a:pt x="13" y="199"/>
                    <a:pt x="11" y="157"/>
                  </a:cubicBezTo>
                  <a:cubicBezTo>
                    <a:pt x="9" y="75"/>
                    <a:pt x="18" y="12"/>
                    <a:pt x="19"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3" name="Freeform 67">
              <a:extLst>
                <a:ext uri="{FF2B5EF4-FFF2-40B4-BE49-F238E27FC236}">
                  <a16:creationId xmlns:a16="http://schemas.microsoft.com/office/drawing/2014/main" id="{ADB8EDF8-84A6-4E83-BA90-481EC8F13517}"/>
                </a:ext>
              </a:extLst>
            </p:cNvPr>
            <p:cNvSpPr>
              <a:spLocks/>
            </p:cNvSpPr>
            <p:nvPr/>
          </p:nvSpPr>
          <p:spPr bwMode="gray">
            <a:xfrm>
              <a:off x="5275" y="1289"/>
              <a:ext cx="436" cy="744"/>
            </a:xfrm>
            <a:custGeom>
              <a:avLst/>
              <a:gdLst>
                <a:gd name="T0" fmla="*/ 0 w 218"/>
                <a:gd name="T1" fmla="*/ 8 h 371"/>
                <a:gd name="T2" fmla="*/ 135 w 218"/>
                <a:gd name="T3" fmla="*/ 139 h 371"/>
                <a:gd name="T4" fmla="*/ 159 w 218"/>
                <a:gd name="T5" fmla="*/ 266 h 371"/>
                <a:gd name="T6" fmla="*/ 168 w 218"/>
                <a:gd name="T7" fmla="*/ 324 h 371"/>
                <a:gd name="T8" fmla="*/ 200 w 218"/>
                <a:gd name="T9" fmla="*/ 356 h 371"/>
                <a:gd name="T10" fmla="*/ 184 w 218"/>
                <a:gd name="T11" fmla="*/ 338 h 371"/>
                <a:gd name="T12" fmla="*/ 162 w 218"/>
                <a:gd name="T13" fmla="*/ 199 h 371"/>
                <a:gd name="T14" fmla="*/ 81 w 218"/>
                <a:gd name="T15" fmla="*/ 52 h 371"/>
                <a:gd name="T16" fmla="*/ 2 w 218"/>
                <a:gd name="T1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71">
                  <a:moveTo>
                    <a:pt x="0" y="8"/>
                  </a:moveTo>
                  <a:cubicBezTo>
                    <a:pt x="19" y="17"/>
                    <a:pt x="94" y="58"/>
                    <a:pt x="135" y="139"/>
                  </a:cubicBezTo>
                  <a:cubicBezTo>
                    <a:pt x="156" y="178"/>
                    <a:pt x="159" y="224"/>
                    <a:pt x="159" y="266"/>
                  </a:cubicBezTo>
                  <a:cubicBezTo>
                    <a:pt x="159" y="287"/>
                    <a:pt x="159" y="308"/>
                    <a:pt x="168" y="324"/>
                  </a:cubicBezTo>
                  <a:cubicBezTo>
                    <a:pt x="177" y="339"/>
                    <a:pt x="190" y="348"/>
                    <a:pt x="200" y="356"/>
                  </a:cubicBezTo>
                  <a:cubicBezTo>
                    <a:pt x="218" y="371"/>
                    <a:pt x="208" y="362"/>
                    <a:pt x="184" y="338"/>
                  </a:cubicBezTo>
                  <a:cubicBezTo>
                    <a:pt x="154" y="316"/>
                    <a:pt x="170" y="257"/>
                    <a:pt x="162" y="199"/>
                  </a:cubicBezTo>
                  <a:cubicBezTo>
                    <a:pt x="155" y="140"/>
                    <a:pt x="117" y="86"/>
                    <a:pt x="81" y="52"/>
                  </a:cubicBezTo>
                  <a:cubicBezTo>
                    <a:pt x="45" y="17"/>
                    <a:pt x="8" y="4"/>
                    <a:pt x="2"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4" name="Freeform 68">
              <a:extLst>
                <a:ext uri="{FF2B5EF4-FFF2-40B4-BE49-F238E27FC236}">
                  <a16:creationId xmlns:a16="http://schemas.microsoft.com/office/drawing/2014/main" id="{B18ECBF6-C221-4981-98A2-6BD4AC6CC2DF}"/>
                </a:ext>
              </a:extLst>
            </p:cNvPr>
            <p:cNvSpPr>
              <a:spLocks/>
            </p:cNvSpPr>
            <p:nvPr/>
          </p:nvSpPr>
          <p:spPr bwMode="gray">
            <a:xfrm>
              <a:off x="4967" y="1017"/>
              <a:ext cx="490" cy="204"/>
            </a:xfrm>
            <a:custGeom>
              <a:avLst/>
              <a:gdLst>
                <a:gd name="T0" fmla="*/ 1 w 245"/>
                <a:gd name="T1" fmla="*/ 8 h 102"/>
                <a:gd name="T2" fmla="*/ 117 w 245"/>
                <a:gd name="T3" fmla="*/ 23 h 102"/>
                <a:gd name="T4" fmla="*/ 237 w 245"/>
                <a:gd name="T5" fmla="*/ 89 h 102"/>
                <a:gd name="T6" fmla="*/ 231 w 245"/>
                <a:gd name="T7" fmla="*/ 76 h 102"/>
                <a:gd name="T8" fmla="*/ 158 w 245"/>
                <a:gd name="T9" fmla="*/ 26 h 102"/>
                <a:gd name="T10" fmla="*/ 0 w 245"/>
                <a:gd name="T11" fmla="*/ 0 h 102"/>
              </a:gdLst>
              <a:ahLst/>
              <a:cxnLst>
                <a:cxn ang="0">
                  <a:pos x="T0" y="T1"/>
                </a:cxn>
                <a:cxn ang="0">
                  <a:pos x="T2" y="T3"/>
                </a:cxn>
                <a:cxn ang="0">
                  <a:pos x="T4" y="T5"/>
                </a:cxn>
                <a:cxn ang="0">
                  <a:pos x="T6" y="T7"/>
                </a:cxn>
                <a:cxn ang="0">
                  <a:pos x="T8" y="T9"/>
                </a:cxn>
                <a:cxn ang="0">
                  <a:pos x="T10" y="T11"/>
                </a:cxn>
              </a:cxnLst>
              <a:rect l="0" t="0" r="r" b="b"/>
              <a:pathLst>
                <a:path w="245" h="102">
                  <a:moveTo>
                    <a:pt x="1" y="8"/>
                  </a:moveTo>
                  <a:cubicBezTo>
                    <a:pt x="14" y="14"/>
                    <a:pt x="64" y="13"/>
                    <a:pt x="117" y="23"/>
                  </a:cubicBezTo>
                  <a:cubicBezTo>
                    <a:pt x="170" y="31"/>
                    <a:pt x="224" y="60"/>
                    <a:pt x="237" y="89"/>
                  </a:cubicBezTo>
                  <a:cubicBezTo>
                    <a:pt x="245" y="102"/>
                    <a:pt x="242" y="94"/>
                    <a:pt x="231" y="76"/>
                  </a:cubicBezTo>
                  <a:cubicBezTo>
                    <a:pt x="220" y="58"/>
                    <a:pt x="192" y="37"/>
                    <a:pt x="158" y="26"/>
                  </a:cubicBezTo>
                  <a:cubicBezTo>
                    <a:pt x="90" y="2"/>
                    <a:pt x="9" y="5"/>
                    <a:pt x="0"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5" name="Freeform 69">
              <a:extLst>
                <a:ext uri="{FF2B5EF4-FFF2-40B4-BE49-F238E27FC236}">
                  <a16:creationId xmlns:a16="http://schemas.microsoft.com/office/drawing/2014/main" id="{0A66BDF1-75D7-4818-9948-9CCD81C78580}"/>
                </a:ext>
              </a:extLst>
            </p:cNvPr>
            <p:cNvSpPr>
              <a:spLocks/>
            </p:cNvSpPr>
            <p:nvPr/>
          </p:nvSpPr>
          <p:spPr bwMode="gray">
            <a:xfrm>
              <a:off x="5593" y="1329"/>
              <a:ext cx="362" cy="521"/>
            </a:xfrm>
            <a:custGeom>
              <a:avLst/>
              <a:gdLst>
                <a:gd name="T0" fmla="*/ 0 w 181"/>
                <a:gd name="T1" fmla="*/ 7 h 260"/>
                <a:gd name="T2" fmla="*/ 118 w 181"/>
                <a:gd name="T3" fmla="*/ 93 h 260"/>
                <a:gd name="T4" fmla="*/ 137 w 181"/>
                <a:gd name="T5" fmla="*/ 186 h 260"/>
                <a:gd name="T6" fmla="*/ 164 w 181"/>
                <a:gd name="T7" fmla="*/ 254 h 260"/>
                <a:gd name="T8" fmla="*/ 152 w 181"/>
                <a:gd name="T9" fmla="*/ 242 h 260"/>
                <a:gd name="T10" fmla="*/ 145 w 181"/>
                <a:gd name="T11" fmla="*/ 135 h 260"/>
                <a:gd name="T12" fmla="*/ 64 w 181"/>
                <a:gd name="T13" fmla="*/ 39 h 260"/>
                <a:gd name="T14" fmla="*/ 4 w 181"/>
                <a:gd name="T15" fmla="*/ 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0">
                  <a:moveTo>
                    <a:pt x="0" y="7"/>
                  </a:moveTo>
                  <a:cubicBezTo>
                    <a:pt x="9" y="24"/>
                    <a:pt x="73" y="45"/>
                    <a:pt x="118" y="93"/>
                  </a:cubicBezTo>
                  <a:cubicBezTo>
                    <a:pt x="141" y="118"/>
                    <a:pt x="141" y="154"/>
                    <a:pt x="137" y="186"/>
                  </a:cubicBezTo>
                  <a:cubicBezTo>
                    <a:pt x="131" y="218"/>
                    <a:pt x="145" y="248"/>
                    <a:pt x="164" y="254"/>
                  </a:cubicBezTo>
                  <a:cubicBezTo>
                    <a:pt x="181" y="260"/>
                    <a:pt x="169" y="259"/>
                    <a:pt x="152" y="242"/>
                  </a:cubicBezTo>
                  <a:cubicBezTo>
                    <a:pt x="131" y="223"/>
                    <a:pt x="148" y="180"/>
                    <a:pt x="145" y="135"/>
                  </a:cubicBezTo>
                  <a:cubicBezTo>
                    <a:pt x="140" y="87"/>
                    <a:pt x="95" y="57"/>
                    <a:pt x="64" y="39"/>
                  </a:cubicBezTo>
                  <a:cubicBezTo>
                    <a:pt x="31" y="20"/>
                    <a:pt x="7" y="6"/>
                    <a:pt x="4"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6" name="Freeform 70">
              <a:extLst>
                <a:ext uri="{FF2B5EF4-FFF2-40B4-BE49-F238E27FC236}">
                  <a16:creationId xmlns:a16="http://schemas.microsoft.com/office/drawing/2014/main" id="{65C6BF5B-C45D-4ED8-85AC-71C17F9E17CE}"/>
                </a:ext>
              </a:extLst>
            </p:cNvPr>
            <p:cNvSpPr>
              <a:spLocks/>
            </p:cNvSpPr>
            <p:nvPr/>
          </p:nvSpPr>
          <p:spPr bwMode="gray">
            <a:xfrm>
              <a:off x="3131" y="1357"/>
              <a:ext cx="390" cy="179"/>
            </a:xfrm>
            <a:custGeom>
              <a:avLst/>
              <a:gdLst>
                <a:gd name="T0" fmla="*/ 195 w 195"/>
                <a:gd name="T1" fmla="*/ 24 h 89"/>
                <a:gd name="T2" fmla="*/ 166 w 195"/>
                <a:gd name="T3" fmla="*/ 5 h 89"/>
                <a:gd name="T4" fmla="*/ 108 w 195"/>
                <a:gd name="T5" fmla="*/ 14 h 89"/>
                <a:gd name="T6" fmla="*/ 19 w 195"/>
                <a:gd name="T7" fmla="*/ 77 h 89"/>
                <a:gd name="T8" fmla="*/ 85 w 195"/>
                <a:gd name="T9" fmla="*/ 36 h 89"/>
                <a:gd name="T10" fmla="*/ 155 w 195"/>
                <a:gd name="T11" fmla="*/ 12 h 89"/>
                <a:gd name="T12" fmla="*/ 190 w 195"/>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195" h="89">
                  <a:moveTo>
                    <a:pt x="195" y="24"/>
                  </a:moveTo>
                  <a:cubicBezTo>
                    <a:pt x="192" y="19"/>
                    <a:pt x="183" y="10"/>
                    <a:pt x="166" y="5"/>
                  </a:cubicBezTo>
                  <a:cubicBezTo>
                    <a:pt x="149" y="0"/>
                    <a:pt x="126" y="3"/>
                    <a:pt x="108" y="14"/>
                  </a:cubicBezTo>
                  <a:cubicBezTo>
                    <a:pt x="70" y="34"/>
                    <a:pt x="40" y="66"/>
                    <a:pt x="19" y="77"/>
                  </a:cubicBezTo>
                  <a:cubicBezTo>
                    <a:pt x="0" y="89"/>
                    <a:pt x="43" y="68"/>
                    <a:pt x="85" y="36"/>
                  </a:cubicBezTo>
                  <a:cubicBezTo>
                    <a:pt x="106" y="22"/>
                    <a:pt x="133" y="9"/>
                    <a:pt x="155" y="12"/>
                  </a:cubicBezTo>
                  <a:cubicBezTo>
                    <a:pt x="177" y="15"/>
                    <a:pt x="189" y="28"/>
                    <a:pt x="190" y="31"/>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7" name="Freeform 71">
              <a:extLst>
                <a:ext uri="{FF2B5EF4-FFF2-40B4-BE49-F238E27FC236}">
                  <a16:creationId xmlns:a16="http://schemas.microsoft.com/office/drawing/2014/main" id="{22459F43-5D62-4A84-85A1-EB81AC561FFC}"/>
                </a:ext>
              </a:extLst>
            </p:cNvPr>
            <p:cNvSpPr>
              <a:spLocks/>
            </p:cNvSpPr>
            <p:nvPr/>
          </p:nvSpPr>
          <p:spPr bwMode="gray">
            <a:xfrm>
              <a:off x="2963" y="1275"/>
              <a:ext cx="276" cy="433"/>
            </a:xfrm>
            <a:custGeom>
              <a:avLst/>
              <a:gdLst>
                <a:gd name="T0" fmla="*/ 9 w 138"/>
                <a:gd name="T1" fmla="*/ 1 h 216"/>
                <a:gd name="T2" fmla="*/ 18 w 138"/>
                <a:gd name="T3" fmla="*/ 112 h 216"/>
                <a:gd name="T4" fmla="*/ 112 w 138"/>
                <a:gd name="T5" fmla="*/ 208 h 216"/>
                <a:gd name="T6" fmla="*/ 43 w 138"/>
                <a:gd name="T7" fmla="*/ 143 h 216"/>
                <a:gd name="T8" fmla="*/ 17 w 138"/>
                <a:gd name="T9" fmla="*/ 0 h 216"/>
              </a:gdLst>
              <a:ahLst/>
              <a:cxnLst>
                <a:cxn ang="0">
                  <a:pos x="T0" y="T1"/>
                </a:cxn>
                <a:cxn ang="0">
                  <a:pos x="T2" y="T3"/>
                </a:cxn>
                <a:cxn ang="0">
                  <a:pos x="T4" y="T5"/>
                </a:cxn>
                <a:cxn ang="0">
                  <a:pos x="T6" y="T7"/>
                </a:cxn>
                <a:cxn ang="0">
                  <a:pos x="T8" y="T9"/>
                </a:cxn>
              </a:cxnLst>
              <a:rect l="0" t="0" r="r" b="b"/>
              <a:pathLst>
                <a:path w="138" h="216">
                  <a:moveTo>
                    <a:pt x="9" y="1"/>
                  </a:moveTo>
                  <a:cubicBezTo>
                    <a:pt x="3" y="13"/>
                    <a:pt x="0" y="62"/>
                    <a:pt x="18" y="112"/>
                  </a:cubicBezTo>
                  <a:cubicBezTo>
                    <a:pt x="36" y="164"/>
                    <a:pt x="86" y="199"/>
                    <a:pt x="112" y="208"/>
                  </a:cubicBezTo>
                  <a:cubicBezTo>
                    <a:pt x="138" y="216"/>
                    <a:pt x="79" y="200"/>
                    <a:pt x="43" y="143"/>
                  </a:cubicBezTo>
                  <a:cubicBezTo>
                    <a:pt x="7" y="87"/>
                    <a:pt x="12" y="8"/>
                    <a:pt x="17"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8" name="Freeform 72">
              <a:extLst>
                <a:ext uri="{FF2B5EF4-FFF2-40B4-BE49-F238E27FC236}">
                  <a16:creationId xmlns:a16="http://schemas.microsoft.com/office/drawing/2014/main" id="{6F2FC5E0-D1AA-4882-8D61-4A0B5DAB8A6A}"/>
                </a:ext>
              </a:extLst>
            </p:cNvPr>
            <p:cNvSpPr>
              <a:spLocks/>
            </p:cNvSpPr>
            <p:nvPr/>
          </p:nvSpPr>
          <p:spPr bwMode="gray">
            <a:xfrm>
              <a:off x="3523" y="1055"/>
              <a:ext cx="198" cy="256"/>
            </a:xfrm>
            <a:custGeom>
              <a:avLst/>
              <a:gdLst>
                <a:gd name="T0" fmla="*/ 96 w 99"/>
                <a:gd name="T1" fmla="*/ 5 h 128"/>
                <a:gd name="T2" fmla="*/ 29 w 99"/>
                <a:gd name="T3" fmla="*/ 52 h 128"/>
                <a:gd name="T4" fmla="*/ 2 w 99"/>
                <a:gd name="T5" fmla="*/ 102 h 128"/>
                <a:gd name="T6" fmla="*/ 10 w 99"/>
                <a:gd name="T7" fmla="*/ 125 h 128"/>
                <a:gd name="T8" fmla="*/ 28 w 99"/>
                <a:gd name="T9" fmla="*/ 125 h 128"/>
                <a:gd name="T10" fmla="*/ 19 w 99"/>
                <a:gd name="T11" fmla="*/ 124 h 128"/>
                <a:gd name="T12" fmla="*/ 19 w 99"/>
                <a:gd name="T13" fmla="*/ 80 h 128"/>
                <a:gd name="T14" fmla="*/ 99 w 99"/>
                <a:gd name="T15" fmla="*/ 12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28">
                  <a:moveTo>
                    <a:pt x="96" y="5"/>
                  </a:moveTo>
                  <a:cubicBezTo>
                    <a:pt x="84" y="0"/>
                    <a:pt x="52" y="21"/>
                    <a:pt x="29" y="52"/>
                  </a:cubicBezTo>
                  <a:cubicBezTo>
                    <a:pt x="18" y="67"/>
                    <a:pt x="7" y="84"/>
                    <a:pt x="2" y="102"/>
                  </a:cubicBezTo>
                  <a:cubicBezTo>
                    <a:pt x="0" y="111"/>
                    <a:pt x="2" y="123"/>
                    <a:pt x="10" y="125"/>
                  </a:cubicBezTo>
                  <a:cubicBezTo>
                    <a:pt x="17" y="128"/>
                    <a:pt x="24" y="126"/>
                    <a:pt x="28" y="125"/>
                  </a:cubicBezTo>
                  <a:cubicBezTo>
                    <a:pt x="38" y="122"/>
                    <a:pt x="32" y="123"/>
                    <a:pt x="19" y="124"/>
                  </a:cubicBezTo>
                  <a:cubicBezTo>
                    <a:pt x="1" y="127"/>
                    <a:pt x="5" y="99"/>
                    <a:pt x="19" y="80"/>
                  </a:cubicBezTo>
                  <a:cubicBezTo>
                    <a:pt x="44" y="39"/>
                    <a:pt x="92" y="5"/>
                    <a:pt x="99" y="12"/>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9" name="Freeform 73">
              <a:extLst>
                <a:ext uri="{FF2B5EF4-FFF2-40B4-BE49-F238E27FC236}">
                  <a16:creationId xmlns:a16="http://schemas.microsoft.com/office/drawing/2014/main" id="{6867F4DD-688A-4FC1-8B8F-0553482A192D}"/>
                </a:ext>
              </a:extLst>
            </p:cNvPr>
            <p:cNvSpPr>
              <a:spLocks/>
            </p:cNvSpPr>
            <p:nvPr/>
          </p:nvSpPr>
          <p:spPr bwMode="gray">
            <a:xfrm>
              <a:off x="2719" y="1107"/>
              <a:ext cx="234" cy="323"/>
            </a:xfrm>
            <a:custGeom>
              <a:avLst/>
              <a:gdLst>
                <a:gd name="T0" fmla="*/ 81 w 117"/>
                <a:gd name="T1" fmla="*/ 7 h 161"/>
                <a:gd name="T2" fmla="*/ 92 w 117"/>
                <a:gd name="T3" fmla="*/ 78 h 161"/>
                <a:gd name="T4" fmla="*/ 17 w 117"/>
                <a:gd name="T5" fmla="*/ 148 h 161"/>
                <a:gd name="T6" fmla="*/ 79 w 117"/>
                <a:gd name="T7" fmla="*/ 106 h 161"/>
                <a:gd name="T8" fmla="*/ 108 w 117"/>
                <a:gd name="T9" fmla="*/ 38 h 161"/>
                <a:gd name="T10" fmla="*/ 86 w 117"/>
                <a:gd name="T11" fmla="*/ 0 h 161"/>
              </a:gdLst>
              <a:ahLst/>
              <a:cxnLst>
                <a:cxn ang="0">
                  <a:pos x="T0" y="T1"/>
                </a:cxn>
                <a:cxn ang="0">
                  <a:pos x="T2" y="T3"/>
                </a:cxn>
                <a:cxn ang="0">
                  <a:pos x="T4" y="T5"/>
                </a:cxn>
                <a:cxn ang="0">
                  <a:pos x="T6" y="T7"/>
                </a:cxn>
                <a:cxn ang="0">
                  <a:pos x="T8" y="T9"/>
                </a:cxn>
                <a:cxn ang="0">
                  <a:pos x="T10" y="T11"/>
                </a:cxn>
              </a:cxnLst>
              <a:rect l="0" t="0" r="r" b="b"/>
              <a:pathLst>
                <a:path w="117" h="161">
                  <a:moveTo>
                    <a:pt x="81" y="7"/>
                  </a:moveTo>
                  <a:cubicBezTo>
                    <a:pt x="83" y="17"/>
                    <a:pt x="116" y="45"/>
                    <a:pt x="92" y="78"/>
                  </a:cubicBezTo>
                  <a:cubicBezTo>
                    <a:pt x="71" y="110"/>
                    <a:pt x="32" y="133"/>
                    <a:pt x="17" y="148"/>
                  </a:cubicBezTo>
                  <a:cubicBezTo>
                    <a:pt x="0" y="161"/>
                    <a:pt x="38" y="139"/>
                    <a:pt x="79" y="106"/>
                  </a:cubicBezTo>
                  <a:cubicBezTo>
                    <a:pt x="99" y="90"/>
                    <a:pt x="117" y="62"/>
                    <a:pt x="108" y="38"/>
                  </a:cubicBezTo>
                  <a:cubicBezTo>
                    <a:pt x="100" y="16"/>
                    <a:pt x="86" y="5"/>
                    <a:pt x="86"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0" name="Freeform 74">
              <a:extLst>
                <a:ext uri="{FF2B5EF4-FFF2-40B4-BE49-F238E27FC236}">
                  <a16:creationId xmlns:a16="http://schemas.microsoft.com/office/drawing/2014/main" id="{0C9225EA-BA7C-4F47-A2DE-71652AB05986}"/>
                </a:ext>
              </a:extLst>
            </p:cNvPr>
            <p:cNvSpPr>
              <a:spLocks/>
            </p:cNvSpPr>
            <p:nvPr/>
          </p:nvSpPr>
          <p:spPr bwMode="gray">
            <a:xfrm>
              <a:off x="4627" y="1189"/>
              <a:ext cx="410" cy="249"/>
            </a:xfrm>
            <a:custGeom>
              <a:avLst/>
              <a:gdLst>
                <a:gd name="T0" fmla="*/ 1 w 205"/>
                <a:gd name="T1" fmla="*/ 3 h 124"/>
                <a:gd name="T2" fmla="*/ 3 w 205"/>
                <a:gd name="T3" fmla="*/ 46 h 124"/>
                <a:gd name="T4" fmla="*/ 11 w 205"/>
                <a:gd name="T5" fmla="*/ 80 h 124"/>
                <a:gd name="T6" fmla="*/ 15 w 205"/>
                <a:gd name="T7" fmla="*/ 98 h 124"/>
                <a:gd name="T8" fmla="*/ 34 w 205"/>
                <a:gd name="T9" fmla="*/ 115 h 124"/>
                <a:gd name="T10" fmla="*/ 177 w 205"/>
                <a:gd name="T11" fmla="*/ 110 h 124"/>
                <a:gd name="T12" fmla="*/ 75 w 205"/>
                <a:gd name="T13" fmla="*/ 111 h 124"/>
                <a:gd name="T14" fmla="*/ 26 w 205"/>
                <a:gd name="T15" fmla="*/ 102 h 124"/>
                <a:gd name="T16" fmla="*/ 14 w 205"/>
                <a:gd name="T17" fmla="*/ 56 h 124"/>
                <a:gd name="T18" fmla="*/ 9 w 205"/>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24">
                  <a:moveTo>
                    <a:pt x="1" y="3"/>
                  </a:moveTo>
                  <a:cubicBezTo>
                    <a:pt x="0" y="10"/>
                    <a:pt x="1" y="25"/>
                    <a:pt x="3" y="46"/>
                  </a:cubicBezTo>
                  <a:cubicBezTo>
                    <a:pt x="4" y="56"/>
                    <a:pt x="7" y="68"/>
                    <a:pt x="11" y="80"/>
                  </a:cubicBezTo>
                  <a:cubicBezTo>
                    <a:pt x="12" y="86"/>
                    <a:pt x="14" y="92"/>
                    <a:pt x="15" y="98"/>
                  </a:cubicBezTo>
                  <a:cubicBezTo>
                    <a:pt x="15" y="106"/>
                    <a:pt x="28" y="116"/>
                    <a:pt x="34" y="115"/>
                  </a:cubicBezTo>
                  <a:cubicBezTo>
                    <a:pt x="89" y="124"/>
                    <a:pt x="147" y="112"/>
                    <a:pt x="177" y="110"/>
                  </a:cubicBezTo>
                  <a:cubicBezTo>
                    <a:pt x="205" y="105"/>
                    <a:pt x="144" y="111"/>
                    <a:pt x="75" y="111"/>
                  </a:cubicBezTo>
                  <a:cubicBezTo>
                    <a:pt x="59" y="109"/>
                    <a:pt x="38" y="110"/>
                    <a:pt x="26" y="102"/>
                  </a:cubicBezTo>
                  <a:cubicBezTo>
                    <a:pt x="22" y="87"/>
                    <a:pt x="17" y="70"/>
                    <a:pt x="14" y="56"/>
                  </a:cubicBezTo>
                  <a:cubicBezTo>
                    <a:pt x="10" y="27"/>
                    <a:pt x="8" y="5"/>
                    <a:pt x="9"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1" name="Freeform 75">
              <a:extLst>
                <a:ext uri="{FF2B5EF4-FFF2-40B4-BE49-F238E27FC236}">
                  <a16:creationId xmlns:a16="http://schemas.microsoft.com/office/drawing/2014/main" id="{D32760DC-9F92-44D6-8ED5-DF548E85D065}"/>
                </a:ext>
              </a:extLst>
            </p:cNvPr>
            <p:cNvSpPr>
              <a:spLocks/>
            </p:cNvSpPr>
            <p:nvPr/>
          </p:nvSpPr>
          <p:spPr bwMode="gray">
            <a:xfrm>
              <a:off x="4171" y="1165"/>
              <a:ext cx="238" cy="301"/>
            </a:xfrm>
            <a:custGeom>
              <a:avLst/>
              <a:gdLst>
                <a:gd name="T0" fmla="*/ 107 w 119"/>
                <a:gd name="T1" fmla="*/ 4 h 150"/>
                <a:gd name="T2" fmla="*/ 93 w 119"/>
                <a:gd name="T3" fmla="*/ 76 h 150"/>
                <a:gd name="T4" fmla="*/ 14 w 119"/>
                <a:gd name="T5" fmla="*/ 137 h 150"/>
                <a:gd name="T6" fmla="*/ 76 w 119"/>
                <a:gd name="T7" fmla="*/ 100 h 150"/>
                <a:gd name="T8" fmla="*/ 118 w 119"/>
                <a:gd name="T9" fmla="*/ 42 h 150"/>
                <a:gd name="T10" fmla="*/ 114 w 119"/>
                <a:gd name="T11" fmla="*/ 0 h 150"/>
              </a:gdLst>
              <a:ahLst/>
              <a:cxnLst>
                <a:cxn ang="0">
                  <a:pos x="T0" y="T1"/>
                </a:cxn>
                <a:cxn ang="0">
                  <a:pos x="T2" y="T3"/>
                </a:cxn>
                <a:cxn ang="0">
                  <a:pos x="T4" y="T5"/>
                </a:cxn>
                <a:cxn ang="0">
                  <a:pos x="T6" y="T7"/>
                </a:cxn>
                <a:cxn ang="0">
                  <a:pos x="T8" y="T9"/>
                </a:cxn>
                <a:cxn ang="0">
                  <a:pos x="T10" y="T11"/>
                </a:cxn>
              </a:cxnLst>
              <a:rect l="0" t="0" r="r" b="b"/>
              <a:pathLst>
                <a:path w="119" h="150">
                  <a:moveTo>
                    <a:pt x="107" y="4"/>
                  </a:moveTo>
                  <a:cubicBezTo>
                    <a:pt x="104" y="14"/>
                    <a:pt x="118" y="49"/>
                    <a:pt x="93" y="76"/>
                  </a:cubicBezTo>
                  <a:cubicBezTo>
                    <a:pt x="67" y="101"/>
                    <a:pt x="28" y="121"/>
                    <a:pt x="14" y="137"/>
                  </a:cubicBezTo>
                  <a:cubicBezTo>
                    <a:pt x="0" y="150"/>
                    <a:pt x="33" y="125"/>
                    <a:pt x="76" y="100"/>
                  </a:cubicBezTo>
                  <a:cubicBezTo>
                    <a:pt x="97" y="87"/>
                    <a:pt x="117" y="65"/>
                    <a:pt x="118" y="42"/>
                  </a:cubicBezTo>
                  <a:cubicBezTo>
                    <a:pt x="119" y="20"/>
                    <a:pt x="112" y="5"/>
                    <a:pt x="114" y="0"/>
                  </a:cubicBezTo>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72" name="Oval 12">
            <a:extLst>
              <a:ext uri="{FF2B5EF4-FFF2-40B4-BE49-F238E27FC236}">
                <a16:creationId xmlns:a16="http://schemas.microsoft.com/office/drawing/2014/main" id="{FE63A8B6-98DA-4212-9260-D25DACDACE1A}"/>
              </a:ext>
            </a:extLst>
          </p:cNvPr>
          <p:cNvSpPr>
            <a:spLocks noChangeArrowheads="1"/>
          </p:cNvSpPr>
          <p:nvPr/>
        </p:nvSpPr>
        <p:spPr bwMode="gray">
          <a:xfrm>
            <a:off x="4495651" y="1526904"/>
            <a:ext cx="938736" cy="939937"/>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900" dirty="0">
                <a:solidFill>
                  <a:schemeClr val="bg1"/>
                </a:solidFill>
              </a:rPr>
              <a:t>Organisation &amp; Processes</a:t>
            </a:r>
          </a:p>
        </p:txBody>
      </p:sp>
      <p:sp>
        <p:nvSpPr>
          <p:cNvPr id="173" name="Oval 13">
            <a:extLst>
              <a:ext uri="{FF2B5EF4-FFF2-40B4-BE49-F238E27FC236}">
                <a16:creationId xmlns:a16="http://schemas.microsoft.com/office/drawing/2014/main" id="{747D8EE8-86C3-42EE-93F8-6D0C27002763}"/>
              </a:ext>
            </a:extLst>
          </p:cNvPr>
          <p:cNvSpPr>
            <a:spLocks noChangeArrowheads="1"/>
          </p:cNvSpPr>
          <p:nvPr/>
        </p:nvSpPr>
        <p:spPr bwMode="gray">
          <a:xfrm>
            <a:off x="4645897" y="2331019"/>
            <a:ext cx="908687" cy="907485"/>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174" name="Oval 14">
            <a:extLst>
              <a:ext uri="{FF2B5EF4-FFF2-40B4-BE49-F238E27FC236}">
                <a16:creationId xmlns:a16="http://schemas.microsoft.com/office/drawing/2014/main" id="{3C8447B3-AE08-4745-BFF9-A98FA20AB97A}"/>
              </a:ext>
            </a:extLst>
          </p:cNvPr>
          <p:cNvSpPr>
            <a:spLocks noChangeArrowheads="1"/>
          </p:cNvSpPr>
          <p:nvPr/>
        </p:nvSpPr>
        <p:spPr bwMode="gray">
          <a:xfrm>
            <a:off x="5577421" y="2611077"/>
            <a:ext cx="635841" cy="635840"/>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2"/>
                </a:solidFill>
                <a:cs typeface="Arial" panose="020B0604020202020204" pitchFamily="34" charset="0"/>
              </a:rPr>
              <a:t>Outclass</a:t>
            </a:r>
            <a:endParaRPr lang="en-US" sz="1100" dirty="0">
              <a:solidFill>
                <a:schemeClr val="bg2"/>
              </a:solidFill>
              <a:cs typeface="Arial" panose="020B0604020202020204" pitchFamily="34" charset="0"/>
            </a:endParaRPr>
          </a:p>
        </p:txBody>
      </p:sp>
      <p:sp>
        <p:nvSpPr>
          <p:cNvPr id="175" name="Oval 15">
            <a:extLst>
              <a:ext uri="{FF2B5EF4-FFF2-40B4-BE49-F238E27FC236}">
                <a16:creationId xmlns:a16="http://schemas.microsoft.com/office/drawing/2014/main" id="{26454689-0898-4133-A39D-0D6972D47F18}"/>
              </a:ext>
            </a:extLst>
          </p:cNvPr>
          <p:cNvSpPr>
            <a:spLocks noChangeArrowheads="1"/>
          </p:cNvSpPr>
          <p:nvPr/>
        </p:nvSpPr>
        <p:spPr bwMode="gray">
          <a:xfrm>
            <a:off x="5321403" y="1748065"/>
            <a:ext cx="817337" cy="81853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Power Brand</a:t>
            </a:r>
          </a:p>
        </p:txBody>
      </p:sp>
      <p:sp>
        <p:nvSpPr>
          <p:cNvPr id="176" name="Oval 16">
            <a:extLst>
              <a:ext uri="{FF2B5EF4-FFF2-40B4-BE49-F238E27FC236}">
                <a16:creationId xmlns:a16="http://schemas.microsoft.com/office/drawing/2014/main" id="{0382B444-979F-466D-9568-F48B6C3991C7}"/>
              </a:ext>
            </a:extLst>
          </p:cNvPr>
          <p:cNvSpPr>
            <a:spLocks noChangeArrowheads="1"/>
          </p:cNvSpPr>
          <p:nvPr/>
        </p:nvSpPr>
        <p:spPr bwMode="gray">
          <a:xfrm>
            <a:off x="4904320" y="959576"/>
            <a:ext cx="771662" cy="771662"/>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178" name="Oval 18">
            <a:extLst>
              <a:ext uri="{FF2B5EF4-FFF2-40B4-BE49-F238E27FC236}">
                <a16:creationId xmlns:a16="http://schemas.microsoft.com/office/drawing/2014/main" id="{FD20FEE8-8FCE-422B-8E8C-5ED678C82232}"/>
              </a:ext>
            </a:extLst>
          </p:cNvPr>
          <p:cNvSpPr>
            <a:spLocks noChangeArrowheads="1"/>
          </p:cNvSpPr>
          <p:nvPr/>
        </p:nvSpPr>
        <p:spPr bwMode="gray">
          <a:xfrm>
            <a:off x="6524571" y="822552"/>
            <a:ext cx="468767" cy="471171"/>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179" name="Oval 19">
            <a:extLst>
              <a:ext uri="{FF2B5EF4-FFF2-40B4-BE49-F238E27FC236}">
                <a16:creationId xmlns:a16="http://schemas.microsoft.com/office/drawing/2014/main" id="{14892828-30B2-487B-8640-948EED61F770}"/>
              </a:ext>
            </a:extLst>
          </p:cNvPr>
          <p:cNvSpPr>
            <a:spLocks noChangeArrowheads="1"/>
          </p:cNvSpPr>
          <p:nvPr/>
        </p:nvSpPr>
        <p:spPr bwMode="gray">
          <a:xfrm>
            <a:off x="6411586" y="1217998"/>
            <a:ext cx="967583" cy="96758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a:solidFill>
                  <a:schemeClr val="bg2"/>
                </a:solidFill>
                <a:cs typeface="Arial" panose="020B0604020202020204" pitchFamily="34" charset="0"/>
              </a:rPr>
              <a:t>Managed Portfolio</a:t>
            </a:r>
          </a:p>
        </p:txBody>
      </p:sp>
      <p:sp>
        <p:nvSpPr>
          <p:cNvPr id="180" name="Oval 20">
            <a:extLst>
              <a:ext uri="{FF2B5EF4-FFF2-40B4-BE49-F238E27FC236}">
                <a16:creationId xmlns:a16="http://schemas.microsoft.com/office/drawing/2014/main" id="{A481D504-733F-47F7-846D-6C5AD015C18B}"/>
              </a:ext>
            </a:extLst>
          </p:cNvPr>
          <p:cNvSpPr>
            <a:spLocks noChangeArrowheads="1"/>
          </p:cNvSpPr>
          <p:nvPr/>
        </p:nvSpPr>
        <p:spPr bwMode="gray">
          <a:xfrm>
            <a:off x="7228923" y="1044915"/>
            <a:ext cx="1240430" cy="124042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Regional Pull</a:t>
            </a:r>
          </a:p>
        </p:txBody>
      </p:sp>
      <p:sp>
        <p:nvSpPr>
          <p:cNvPr id="181" name="Oval 21">
            <a:extLst>
              <a:ext uri="{FF2B5EF4-FFF2-40B4-BE49-F238E27FC236}">
                <a16:creationId xmlns:a16="http://schemas.microsoft.com/office/drawing/2014/main" id="{1D1723BB-C6F6-48C7-988F-072CA25BB1F1}"/>
              </a:ext>
            </a:extLst>
          </p:cNvPr>
          <p:cNvSpPr>
            <a:spLocks noChangeArrowheads="1"/>
          </p:cNvSpPr>
          <p:nvPr/>
        </p:nvSpPr>
        <p:spPr bwMode="gray">
          <a:xfrm>
            <a:off x="7138776" y="2081010"/>
            <a:ext cx="831761" cy="831760"/>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de-DE" sz="1100" noProof="1">
                <a:solidFill>
                  <a:schemeClr val="bg2"/>
                </a:solidFill>
                <a:cs typeface="Arial" panose="020B0604020202020204" pitchFamily="34" charset="0"/>
              </a:rPr>
              <a:t>Raving Fans</a:t>
            </a:r>
            <a:endParaRPr lang="en-US" sz="1100" dirty="0">
              <a:solidFill>
                <a:schemeClr val="bg2"/>
              </a:solidFill>
              <a:cs typeface="Arial" panose="020B0604020202020204" pitchFamily="34" charset="0"/>
            </a:endParaRPr>
          </a:p>
        </p:txBody>
      </p:sp>
      <p:sp>
        <p:nvSpPr>
          <p:cNvPr id="182" name="Oval 22">
            <a:extLst>
              <a:ext uri="{FF2B5EF4-FFF2-40B4-BE49-F238E27FC236}">
                <a16:creationId xmlns:a16="http://schemas.microsoft.com/office/drawing/2014/main" id="{06A1828A-BD82-4D51-9FBD-6F2D138103D5}"/>
              </a:ext>
            </a:extLst>
          </p:cNvPr>
          <p:cNvSpPr>
            <a:spLocks noChangeArrowheads="1"/>
          </p:cNvSpPr>
          <p:nvPr/>
        </p:nvSpPr>
        <p:spPr bwMode="gray">
          <a:xfrm>
            <a:off x="6599093" y="2185581"/>
            <a:ext cx="606994" cy="60699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Sales</a:t>
            </a:r>
          </a:p>
        </p:txBody>
      </p:sp>
      <p:sp>
        <p:nvSpPr>
          <p:cNvPr id="183" name="Oval 23">
            <a:extLst>
              <a:ext uri="{FF2B5EF4-FFF2-40B4-BE49-F238E27FC236}">
                <a16:creationId xmlns:a16="http://schemas.microsoft.com/office/drawing/2014/main" id="{1090F0D9-1586-4108-8B59-BA016D6E0DD9}"/>
              </a:ext>
            </a:extLst>
          </p:cNvPr>
          <p:cNvSpPr>
            <a:spLocks noChangeArrowheads="1"/>
          </p:cNvSpPr>
          <p:nvPr/>
        </p:nvSpPr>
        <p:spPr bwMode="gray">
          <a:xfrm>
            <a:off x="6099075" y="1930764"/>
            <a:ext cx="485594" cy="48198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grpSp>
        <p:nvGrpSpPr>
          <p:cNvPr id="94" name="Gruppieren 93">
            <a:extLst>
              <a:ext uri="{FF2B5EF4-FFF2-40B4-BE49-F238E27FC236}">
                <a16:creationId xmlns:a16="http://schemas.microsoft.com/office/drawing/2014/main" id="{7E3306D2-18E1-4E2A-ACA8-64CDC2E88432}"/>
              </a:ext>
            </a:extLst>
          </p:cNvPr>
          <p:cNvGrpSpPr/>
          <p:nvPr/>
        </p:nvGrpSpPr>
        <p:grpSpPr>
          <a:xfrm>
            <a:off x="1167071" y="1866219"/>
            <a:ext cx="3165452" cy="1785651"/>
            <a:chOff x="1556934" y="3859924"/>
            <a:chExt cx="9715294" cy="2380869"/>
          </a:xfrm>
        </p:grpSpPr>
        <p:sp>
          <p:nvSpPr>
            <p:cNvPr id="95" name="Rechteck 94">
              <a:extLst>
                <a:ext uri="{FF2B5EF4-FFF2-40B4-BE49-F238E27FC236}">
                  <a16:creationId xmlns:a16="http://schemas.microsoft.com/office/drawing/2014/main" id="{6614B4BF-C20A-4346-9A98-ED6356EEF04B}"/>
                </a:ext>
              </a:extLst>
            </p:cNvPr>
            <p:cNvSpPr/>
            <p:nvPr/>
          </p:nvSpPr>
          <p:spPr>
            <a:xfrm>
              <a:off x="1556934" y="3859924"/>
              <a:ext cx="9715294" cy="1080296"/>
            </a:xfrm>
            <a:prstGeom prst="rect">
              <a:avLst/>
            </a:prstGeom>
          </p:spPr>
          <p:txBody>
            <a:bodyPr wrap="square" lIns="0" tIns="0" rIns="0" bIns="0">
              <a:spAutoFit/>
            </a:bodyPr>
            <a:lstStyle/>
            <a:p>
              <a:pPr>
                <a:lnSpc>
                  <a:spcPct val="90000"/>
                </a:lnSpc>
              </a:pPr>
              <a:r>
                <a:rPr lang="en-US" sz="1950" b="1" dirty="0">
                  <a:solidFill>
                    <a:schemeClr val="bg1"/>
                  </a:solidFill>
                  <a:latin typeface="+mj-lt"/>
                </a:rPr>
                <a:t>We are what we repeatedly do. </a:t>
              </a:r>
              <a:r>
                <a:rPr lang="en-US" sz="1950" dirty="0">
                  <a:solidFill>
                    <a:schemeClr val="bg1"/>
                  </a:solidFill>
                  <a:latin typeface="+mj-lt"/>
                </a:rPr>
                <a:t>Excellence is not an act, but a habit.”</a:t>
              </a:r>
              <a:endParaRPr lang="en-US" sz="1950" dirty="0">
                <a:solidFill>
                  <a:schemeClr val="bg1"/>
                </a:solidFill>
                <a:latin typeface="Calibri Light" panose="020F0302020204030204" pitchFamily="34" charset="0"/>
              </a:endParaRPr>
            </a:p>
          </p:txBody>
        </p:sp>
        <p:sp>
          <p:nvSpPr>
            <p:cNvPr id="96" name="Rechteck 95">
              <a:extLst>
                <a:ext uri="{FF2B5EF4-FFF2-40B4-BE49-F238E27FC236}">
                  <a16:creationId xmlns:a16="http://schemas.microsoft.com/office/drawing/2014/main" id="{C44FCAD5-5601-46A9-8C87-B55487679B53}"/>
                </a:ext>
              </a:extLst>
            </p:cNvPr>
            <p:cNvSpPr/>
            <p:nvPr/>
          </p:nvSpPr>
          <p:spPr>
            <a:xfrm>
              <a:off x="1556934" y="5963794"/>
              <a:ext cx="4524551" cy="276999"/>
            </a:xfrm>
            <a:prstGeom prst="rect">
              <a:avLst/>
            </a:prstGeom>
          </p:spPr>
          <p:txBody>
            <a:bodyPr wrap="square" lIns="0" tIns="0" rIns="0" bIns="0">
              <a:spAutoFit/>
            </a:bodyPr>
            <a:lstStyle/>
            <a:p>
              <a:pPr>
                <a:lnSpc>
                  <a:spcPct val="90000"/>
                </a:lnSpc>
              </a:pPr>
              <a:r>
                <a:rPr lang="en-US" sz="1500" dirty="0">
                  <a:solidFill>
                    <a:schemeClr val="bg1"/>
                  </a:solidFill>
                  <a:latin typeface="+mj-lt"/>
                </a:rPr>
                <a:t>Will Durant</a:t>
              </a:r>
            </a:p>
          </p:txBody>
        </p:sp>
      </p:grpSp>
      <p:sp>
        <p:nvSpPr>
          <p:cNvPr id="97" name="Freihandform 12">
            <a:extLst>
              <a:ext uri="{FF2B5EF4-FFF2-40B4-BE49-F238E27FC236}">
                <a16:creationId xmlns:a16="http://schemas.microsoft.com/office/drawing/2014/main" id="{F1528891-3E53-4CB5-B6ED-7E410836C7CD}"/>
              </a:ext>
            </a:extLst>
          </p:cNvPr>
          <p:cNvSpPr/>
          <p:nvPr/>
        </p:nvSpPr>
        <p:spPr bwMode="auto">
          <a:xfrm>
            <a:off x="403368" y="1904562"/>
            <a:ext cx="243876" cy="442825"/>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rtlCol="0" anchor="ctr"/>
          <a:lstStyle/>
          <a:p>
            <a:pPr algn="ctr"/>
            <a:endParaRPr lang="en-US" sz="1350" dirty="0"/>
          </a:p>
        </p:txBody>
      </p:sp>
      <p:sp>
        <p:nvSpPr>
          <p:cNvPr id="98" name="Freihandform 13">
            <a:extLst>
              <a:ext uri="{FF2B5EF4-FFF2-40B4-BE49-F238E27FC236}">
                <a16:creationId xmlns:a16="http://schemas.microsoft.com/office/drawing/2014/main" id="{D9A86945-0B20-4A86-9DB1-C768B4B5853C}"/>
              </a:ext>
            </a:extLst>
          </p:cNvPr>
          <p:cNvSpPr/>
          <p:nvPr/>
        </p:nvSpPr>
        <p:spPr bwMode="auto">
          <a:xfrm>
            <a:off x="687610" y="1904562"/>
            <a:ext cx="243876" cy="442825"/>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rtlCol="0" anchor="ctr"/>
          <a:lstStyle/>
          <a:p>
            <a:pPr algn="ctr"/>
            <a:endParaRPr lang="en-US" sz="1350" dirty="0"/>
          </a:p>
        </p:txBody>
      </p:sp>
      <p:pic>
        <p:nvPicPr>
          <p:cNvPr id="3" name="Grafik 2" descr="Hinzufügen">
            <a:extLst>
              <a:ext uri="{FF2B5EF4-FFF2-40B4-BE49-F238E27FC236}">
                <a16:creationId xmlns:a16="http://schemas.microsoft.com/office/drawing/2014/main" id="{751D8173-7CD2-44B8-AB30-B00C349D13A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3751" y="917225"/>
            <a:ext cx="288000" cy="288000"/>
          </a:xfrm>
          <a:prstGeom prst="rect">
            <a:avLst/>
          </a:prstGeom>
        </p:spPr>
      </p:pic>
      <p:pic>
        <p:nvPicPr>
          <p:cNvPr id="5" name="Grafik 4" descr="Musik">
            <a:extLst>
              <a:ext uri="{FF2B5EF4-FFF2-40B4-BE49-F238E27FC236}">
                <a16:creationId xmlns:a16="http://schemas.microsoft.com/office/drawing/2014/main" id="{05028488-BE44-4D97-AD40-4A355F6DBE2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68379" y="2003108"/>
            <a:ext cx="324000" cy="324000"/>
          </a:xfrm>
          <a:prstGeom prst="rect">
            <a:avLst/>
          </a:prstGeom>
        </p:spPr>
      </p:pic>
      <p:sp>
        <p:nvSpPr>
          <p:cNvPr id="68" name="Oval 13">
            <a:extLst>
              <a:ext uri="{FF2B5EF4-FFF2-40B4-BE49-F238E27FC236}">
                <a16:creationId xmlns:a16="http://schemas.microsoft.com/office/drawing/2014/main" id="{6F2F42C7-BE3A-40C8-A373-2627A0E057A1}"/>
              </a:ext>
            </a:extLst>
          </p:cNvPr>
          <p:cNvSpPr>
            <a:spLocks noChangeArrowheads="1"/>
          </p:cNvSpPr>
          <p:nvPr/>
        </p:nvSpPr>
        <p:spPr bwMode="gray">
          <a:xfrm>
            <a:off x="6750885" y="3529929"/>
            <a:ext cx="908687" cy="907485"/>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US" altLang="de-DE" sz="900" noProof="1">
                <a:solidFill>
                  <a:schemeClr val="bg1"/>
                </a:solidFill>
              </a:rPr>
              <a:t>People &amp; Development</a:t>
            </a:r>
            <a:endParaRPr lang="en-US" sz="900" dirty="0">
              <a:solidFill>
                <a:schemeClr val="bg1"/>
              </a:solidFill>
            </a:endParaRPr>
          </a:p>
        </p:txBody>
      </p:sp>
      <p:sp>
        <p:nvSpPr>
          <p:cNvPr id="70" name="Oval 22">
            <a:extLst>
              <a:ext uri="{FF2B5EF4-FFF2-40B4-BE49-F238E27FC236}">
                <a16:creationId xmlns:a16="http://schemas.microsoft.com/office/drawing/2014/main" id="{7AA6B391-C43A-40DF-A5FF-42A1ACA0512F}"/>
              </a:ext>
            </a:extLst>
          </p:cNvPr>
          <p:cNvSpPr>
            <a:spLocks noChangeArrowheads="1"/>
          </p:cNvSpPr>
          <p:nvPr/>
        </p:nvSpPr>
        <p:spPr bwMode="gray">
          <a:xfrm>
            <a:off x="6985969" y="2802844"/>
            <a:ext cx="606994" cy="60699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4" name="Grafik 3" descr="Einkaufswagen">
            <a:extLst>
              <a:ext uri="{FF2B5EF4-FFF2-40B4-BE49-F238E27FC236}">
                <a16:creationId xmlns:a16="http://schemas.microsoft.com/office/drawing/2014/main" id="{5DB5FBBF-5D46-4630-B3C9-C819C9B58DB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11731" y="2921045"/>
            <a:ext cx="378172" cy="378172"/>
          </a:xfrm>
          <a:prstGeom prst="rect">
            <a:avLst/>
          </a:prstGeom>
        </p:spPr>
      </p:pic>
      <p:pic>
        <p:nvPicPr>
          <p:cNvPr id="9" name="Grafik 8" descr="Sitzungssaal">
            <a:extLst>
              <a:ext uri="{FF2B5EF4-FFF2-40B4-BE49-F238E27FC236}">
                <a16:creationId xmlns:a16="http://schemas.microsoft.com/office/drawing/2014/main" id="{FE4A8FB5-DAE6-415B-A0F2-0C2BF41C35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22360" y="1094014"/>
            <a:ext cx="514830" cy="514830"/>
          </a:xfrm>
          <a:prstGeom prst="rect">
            <a:avLst/>
          </a:prstGeom>
        </p:spPr>
      </p:pic>
      <p:pic>
        <p:nvPicPr>
          <p:cNvPr id="11" name="Grafik 10" descr="Pflanze">
            <a:extLst>
              <a:ext uri="{FF2B5EF4-FFF2-40B4-BE49-F238E27FC236}">
                <a16:creationId xmlns:a16="http://schemas.microsoft.com/office/drawing/2014/main" id="{DE73406F-ECBB-4DED-B60B-A7916186EA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97854" y="2505576"/>
            <a:ext cx="558921" cy="558921"/>
          </a:xfrm>
          <a:prstGeom prst="rect">
            <a:avLst/>
          </a:prstGeom>
        </p:spPr>
      </p:pic>
      <p:sp>
        <p:nvSpPr>
          <p:cNvPr id="73" name="Freihandform: Form 72">
            <a:extLst>
              <a:ext uri="{FF2B5EF4-FFF2-40B4-BE49-F238E27FC236}">
                <a16:creationId xmlns:a16="http://schemas.microsoft.com/office/drawing/2014/main" id="{68DFEA05-35FD-499E-8E6C-BF7F4E75C443}"/>
              </a:ext>
            </a:extLst>
          </p:cNvPr>
          <p:cNvSpPr/>
          <p:nvPr/>
        </p:nvSpPr>
        <p:spPr>
          <a:xfrm>
            <a:off x="4387270" y="3977976"/>
            <a:ext cx="976585" cy="976585"/>
          </a:xfrm>
          <a:custGeom>
            <a:avLst/>
            <a:gdLst>
              <a:gd name="connsiteX0" fmla="*/ 0 w 976585"/>
              <a:gd name="connsiteY0" fmla="*/ 488293 h 976585"/>
              <a:gd name="connsiteX1" fmla="*/ 488293 w 976585"/>
              <a:gd name="connsiteY1" fmla="*/ 0 h 976585"/>
              <a:gd name="connsiteX2" fmla="*/ 976586 w 976585"/>
              <a:gd name="connsiteY2" fmla="*/ 488293 h 976585"/>
              <a:gd name="connsiteX3" fmla="*/ 488293 w 976585"/>
              <a:gd name="connsiteY3" fmla="*/ 976586 h 976585"/>
              <a:gd name="connsiteX4" fmla="*/ 0 w 976585"/>
              <a:gd name="connsiteY4" fmla="*/ 488293 h 97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85" h="976585">
                <a:moveTo>
                  <a:pt x="0" y="488293"/>
                </a:moveTo>
                <a:cubicBezTo>
                  <a:pt x="0" y="218616"/>
                  <a:pt x="218616" y="0"/>
                  <a:pt x="488293" y="0"/>
                </a:cubicBezTo>
                <a:cubicBezTo>
                  <a:pt x="757970" y="0"/>
                  <a:pt x="976586" y="218616"/>
                  <a:pt x="976586" y="488293"/>
                </a:cubicBezTo>
                <a:cubicBezTo>
                  <a:pt x="976586" y="757970"/>
                  <a:pt x="757970" y="976586"/>
                  <a:pt x="488293" y="976586"/>
                </a:cubicBezTo>
                <a:cubicBezTo>
                  <a:pt x="218616" y="976586"/>
                  <a:pt x="0" y="757970"/>
                  <a:pt x="0" y="488293"/>
                </a:cubicBezTo>
                <a:close/>
              </a:path>
            </a:pathLst>
          </a:cu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900" dirty="0">
                <a:solidFill>
                  <a:schemeClr val="bg1"/>
                </a:solidFill>
              </a:rPr>
              <a:t>Technology &amp; Infrastructure</a:t>
            </a:r>
          </a:p>
        </p:txBody>
      </p:sp>
      <p:pic>
        <p:nvPicPr>
          <p:cNvPr id="71" name="Grafik 70">
            <a:extLst>
              <a:ext uri="{FF2B5EF4-FFF2-40B4-BE49-F238E27FC236}">
                <a16:creationId xmlns:a16="http://schemas.microsoft.com/office/drawing/2014/main" id="{9E800998-C50B-4741-A829-AD7EFB3E5A5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390429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 name="Group 32">
            <a:extLst>
              <a:ext uri="{FF2B5EF4-FFF2-40B4-BE49-F238E27FC236}">
                <a16:creationId xmlns:a16="http://schemas.microsoft.com/office/drawing/2014/main" id="{75436BF2-C631-4489-BE3D-2E25B05F1980}"/>
              </a:ext>
            </a:extLst>
          </p:cNvPr>
          <p:cNvGrpSpPr>
            <a:grpSpLocks/>
          </p:cNvGrpSpPr>
          <p:nvPr/>
        </p:nvGrpSpPr>
        <p:grpSpPr bwMode="gray">
          <a:xfrm>
            <a:off x="6028720" y="3632597"/>
            <a:ext cx="2915131" cy="1027385"/>
            <a:chOff x="1227" y="289"/>
            <a:chExt cx="5226" cy="2068"/>
          </a:xfrm>
          <a:solidFill>
            <a:schemeClr val="bg1"/>
          </a:solidFill>
        </p:grpSpPr>
        <p:sp>
          <p:nvSpPr>
            <p:cNvPr id="362" name="Freeform 33">
              <a:extLst>
                <a:ext uri="{FF2B5EF4-FFF2-40B4-BE49-F238E27FC236}">
                  <a16:creationId xmlns:a16="http://schemas.microsoft.com/office/drawing/2014/main" id="{23218BA1-0A0C-4B1F-A3F3-F38DA813FA57}"/>
                </a:ext>
              </a:extLst>
            </p:cNvPr>
            <p:cNvSpPr>
              <a:spLocks noEditPoints="1"/>
            </p:cNvSpPr>
            <p:nvPr/>
          </p:nvSpPr>
          <p:spPr bwMode="gray">
            <a:xfrm>
              <a:off x="2383" y="875"/>
              <a:ext cx="1344" cy="1210"/>
            </a:xfrm>
            <a:custGeom>
              <a:avLst/>
              <a:gdLst>
                <a:gd name="T0" fmla="*/ 631 w 672"/>
                <a:gd name="T1" fmla="*/ 92 h 604"/>
                <a:gd name="T2" fmla="*/ 613 w 672"/>
                <a:gd name="T3" fmla="*/ 2 h 604"/>
                <a:gd name="T4" fmla="*/ 598 w 672"/>
                <a:gd name="T5" fmla="*/ 17 h 604"/>
                <a:gd name="T6" fmla="*/ 585 w 672"/>
                <a:gd name="T7" fmla="*/ 18 h 604"/>
                <a:gd name="T8" fmla="*/ 552 w 672"/>
                <a:gd name="T9" fmla="*/ 65 h 604"/>
                <a:gd name="T10" fmla="*/ 523 w 672"/>
                <a:gd name="T11" fmla="*/ 46 h 604"/>
                <a:gd name="T12" fmla="*/ 534 w 672"/>
                <a:gd name="T13" fmla="*/ 139 h 604"/>
                <a:gd name="T14" fmla="*/ 515 w 672"/>
                <a:gd name="T15" fmla="*/ 236 h 604"/>
                <a:gd name="T16" fmla="*/ 475 w 672"/>
                <a:gd name="T17" fmla="*/ 171 h 604"/>
                <a:gd name="T18" fmla="*/ 489 w 672"/>
                <a:gd name="T19" fmla="*/ 48 h 604"/>
                <a:gd name="T20" fmla="*/ 461 w 672"/>
                <a:gd name="T21" fmla="*/ 158 h 604"/>
                <a:gd name="T22" fmla="*/ 481 w 672"/>
                <a:gd name="T23" fmla="*/ 49 h 604"/>
                <a:gd name="T24" fmla="*/ 402 w 672"/>
                <a:gd name="T25" fmla="*/ 87 h 604"/>
                <a:gd name="T26" fmla="*/ 433 w 672"/>
                <a:gd name="T27" fmla="*/ 25 h 604"/>
                <a:gd name="T28" fmla="*/ 346 w 672"/>
                <a:gd name="T29" fmla="*/ 150 h 604"/>
                <a:gd name="T30" fmla="*/ 233 w 672"/>
                <a:gd name="T31" fmla="*/ 261 h 604"/>
                <a:gd name="T32" fmla="*/ 332 w 672"/>
                <a:gd name="T33" fmla="*/ 120 h 604"/>
                <a:gd name="T34" fmla="*/ 423 w 672"/>
                <a:gd name="T35" fmla="*/ 0 h 604"/>
                <a:gd name="T36" fmla="*/ 248 w 672"/>
                <a:gd name="T37" fmla="*/ 115 h 604"/>
                <a:gd name="T38" fmla="*/ 45 w 672"/>
                <a:gd name="T39" fmla="*/ 288 h 604"/>
                <a:gd name="T40" fmla="*/ 258 w 672"/>
                <a:gd name="T41" fmla="*/ 123 h 604"/>
                <a:gd name="T42" fmla="*/ 318 w 672"/>
                <a:gd name="T43" fmla="*/ 120 h 604"/>
                <a:gd name="T44" fmla="*/ 208 w 672"/>
                <a:gd name="T45" fmla="*/ 270 h 604"/>
                <a:gd name="T46" fmla="*/ 35 w 672"/>
                <a:gd name="T47" fmla="*/ 528 h 604"/>
                <a:gd name="T48" fmla="*/ 192 w 672"/>
                <a:gd name="T49" fmla="*/ 286 h 604"/>
                <a:gd name="T50" fmla="*/ 146 w 672"/>
                <a:gd name="T51" fmla="*/ 575 h 604"/>
                <a:gd name="T52" fmla="*/ 212 w 672"/>
                <a:gd name="T53" fmla="*/ 279 h 604"/>
                <a:gd name="T54" fmla="*/ 363 w 672"/>
                <a:gd name="T55" fmla="*/ 226 h 604"/>
                <a:gd name="T56" fmla="*/ 273 w 672"/>
                <a:gd name="T57" fmla="*/ 377 h 604"/>
                <a:gd name="T58" fmla="*/ 283 w 672"/>
                <a:gd name="T59" fmla="*/ 378 h 604"/>
                <a:gd name="T60" fmla="*/ 403 w 672"/>
                <a:gd name="T61" fmla="*/ 215 h 604"/>
                <a:gd name="T62" fmla="*/ 397 w 672"/>
                <a:gd name="T63" fmla="*/ 335 h 604"/>
                <a:gd name="T64" fmla="*/ 404 w 672"/>
                <a:gd name="T65" fmla="*/ 339 h 604"/>
                <a:gd name="T66" fmla="*/ 418 w 672"/>
                <a:gd name="T67" fmla="*/ 205 h 604"/>
                <a:gd name="T68" fmla="*/ 508 w 672"/>
                <a:gd name="T69" fmla="*/ 243 h 604"/>
                <a:gd name="T70" fmla="*/ 490 w 672"/>
                <a:gd name="T71" fmla="*/ 461 h 604"/>
                <a:gd name="T72" fmla="*/ 514 w 672"/>
                <a:gd name="T73" fmla="*/ 253 h 604"/>
                <a:gd name="T74" fmla="*/ 549 w 672"/>
                <a:gd name="T75" fmla="*/ 359 h 604"/>
                <a:gd name="T76" fmla="*/ 568 w 672"/>
                <a:gd name="T77" fmla="*/ 514 h 604"/>
                <a:gd name="T78" fmla="*/ 555 w 672"/>
                <a:gd name="T79" fmla="*/ 367 h 604"/>
                <a:gd name="T80" fmla="*/ 560 w 672"/>
                <a:gd name="T81" fmla="*/ 359 h 604"/>
                <a:gd name="T82" fmla="*/ 651 w 672"/>
                <a:gd name="T83" fmla="*/ 194 h 604"/>
                <a:gd name="T84" fmla="*/ 659 w 672"/>
                <a:gd name="T85" fmla="*/ 216 h 604"/>
                <a:gd name="T86" fmla="*/ 669 w 672"/>
                <a:gd name="T87" fmla="*/ 218 h 604"/>
                <a:gd name="T88" fmla="*/ 419 w 672"/>
                <a:gd name="T89" fmla="*/ 107 h 604"/>
                <a:gd name="T90" fmla="*/ 447 w 672"/>
                <a:gd name="T91" fmla="*/ 70 h 604"/>
                <a:gd name="T92" fmla="*/ 369 w 672"/>
                <a:gd name="T93" fmla="*/ 219 h 604"/>
                <a:gd name="T94" fmla="*/ 399 w 672"/>
                <a:gd name="T95" fmla="*/ 106 h 604"/>
                <a:gd name="T96" fmla="*/ 414 w 672"/>
                <a:gd name="T97" fmla="*/ 121 h 604"/>
                <a:gd name="T98" fmla="*/ 369 w 672"/>
                <a:gd name="T99" fmla="*/ 219 h 604"/>
                <a:gd name="T100" fmla="*/ 452 w 672"/>
                <a:gd name="T101" fmla="*/ 164 h 604"/>
                <a:gd name="T102" fmla="*/ 427 w 672"/>
                <a:gd name="T103" fmla="*/ 131 h 604"/>
                <a:gd name="T104" fmla="*/ 598 w 672"/>
                <a:gd name="T105" fmla="*/ 276 h 604"/>
                <a:gd name="T106" fmla="*/ 541 w 672"/>
                <a:gd name="T107" fmla="*/ 317 h 604"/>
                <a:gd name="T108" fmla="*/ 560 w 672"/>
                <a:gd name="T109" fmla="*/ 210 h 604"/>
                <a:gd name="T110" fmla="*/ 549 w 672"/>
                <a:gd name="T111" fmla="*/ 86 h 604"/>
                <a:gd name="T112" fmla="*/ 647 w 672"/>
                <a:gd name="T113" fmla="*/ 180 h 604"/>
                <a:gd name="T114" fmla="*/ 651 w 672"/>
                <a:gd name="T115" fmla="*/ 169 h 604"/>
                <a:gd name="T116" fmla="*/ 562 w 672"/>
                <a:gd name="T117" fmla="*/ 78 h 604"/>
                <a:gd name="T118" fmla="*/ 592 w 672"/>
                <a:gd name="T119" fmla="*/ 51 h 604"/>
                <a:gd name="T120" fmla="*/ 651 w 672"/>
                <a:gd name="T121" fmla="*/ 16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04">
                  <a:moveTo>
                    <a:pt x="659" y="179"/>
                  </a:moveTo>
                  <a:cubicBezTo>
                    <a:pt x="668" y="158"/>
                    <a:pt x="669" y="127"/>
                    <a:pt x="631" y="92"/>
                  </a:cubicBezTo>
                  <a:cubicBezTo>
                    <a:pt x="620" y="82"/>
                    <a:pt x="610" y="57"/>
                    <a:pt x="603" y="37"/>
                  </a:cubicBezTo>
                  <a:cubicBezTo>
                    <a:pt x="612" y="24"/>
                    <a:pt x="616" y="11"/>
                    <a:pt x="613" y="2"/>
                  </a:cubicBezTo>
                  <a:cubicBezTo>
                    <a:pt x="602" y="6"/>
                    <a:pt x="602" y="6"/>
                    <a:pt x="602" y="6"/>
                  </a:cubicBezTo>
                  <a:cubicBezTo>
                    <a:pt x="603" y="8"/>
                    <a:pt x="601" y="12"/>
                    <a:pt x="598" y="17"/>
                  </a:cubicBezTo>
                  <a:cubicBezTo>
                    <a:pt x="597" y="13"/>
                    <a:pt x="596" y="9"/>
                    <a:pt x="595" y="7"/>
                  </a:cubicBezTo>
                  <a:cubicBezTo>
                    <a:pt x="585" y="18"/>
                    <a:pt x="585" y="18"/>
                    <a:pt x="585" y="18"/>
                  </a:cubicBezTo>
                  <a:cubicBezTo>
                    <a:pt x="585" y="22"/>
                    <a:pt x="586" y="26"/>
                    <a:pt x="587" y="30"/>
                  </a:cubicBezTo>
                  <a:cubicBezTo>
                    <a:pt x="576" y="43"/>
                    <a:pt x="561" y="57"/>
                    <a:pt x="552" y="65"/>
                  </a:cubicBezTo>
                  <a:cubicBezTo>
                    <a:pt x="543" y="53"/>
                    <a:pt x="536" y="43"/>
                    <a:pt x="534" y="37"/>
                  </a:cubicBezTo>
                  <a:cubicBezTo>
                    <a:pt x="523" y="46"/>
                    <a:pt x="523" y="46"/>
                    <a:pt x="523" y="46"/>
                  </a:cubicBezTo>
                  <a:cubicBezTo>
                    <a:pt x="526" y="53"/>
                    <a:pt x="532" y="64"/>
                    <a:pt x="541" y="75"/>
                  </a:cubicBezTo>
                  <a:cubicBezTo>
                    <a:pt x="515" y="97"/>
                    <a:pt x="505" y="104"/>
                    <a:pt x="534" y="139"/>
                  </a:cubicBezTo>
                  <a:cubicBezTo>
                    <a:pt x="546" y="154"/>
                    <a:pt x="570" y="178"/>
                    <a:pt x="549" y="204"/>
                  </a:cubicBezTo>
                  <a:cubicBezTo>
                    <a:pt x="544" y="210"/>
                    <a:pt x="530" y="221"/>
                    <a:pt x="515" y="236"/>
                  </a:cubicBezTo>
                  <a:cubicBezTo>
                    <a:pt x="500" y="209"/>
                    <a:pt x="483" y="186"/>
                    <a:pt x="472" y="172"/>
                  </a:cubicBezTo>
                  <a:cubicBezTo>
                    <a:pt x="473" y="172"/>
                    <a:pt x="474" y="171"/>
                    <a:pt x="475" y="171"/>
                  </a:cubicBezTo>
                  <a:cubicBezTo>
                    <a:pt x="504" y="154"/>
                    <a:pt x="515" y="114"/>
                    <a:pt x="505" y="49"/>
                  </a:cubicBezTo>
                  <a:cubicBezTo>
                    <a:pt x="489" y="48"/>
                    <a:pt x="489" y="48"/>
                    <a:pt x="489" y="48"/>
                  </a:cubicBezTo>
                  <a:cubicBezTo>
                    <a:pt x="482" y="73"/>
                    <a:pt x="501" y="123"/>
                    <a:pt x="465" y="154"/>
                  </a:cubicBezTo>
                  <a:cubicBezTo>
                    <a:pt x="464" y="155"/>
                    <a:pt x="462" y="157"/>
                    <a:pt x="461" y="158"/>
                  </a:cubicBezTo>
                  <a:cubicBezTo>
                    <a:pt x="452" y="147"/>
                    <a:pt x="441" y="133"/>
                    <a:pt x="430" y="120"/>
                  </a:cubicBezTo>
                  <a:cubicBezTo>
                    <a:pt x="437" y="106"/>
                    <a:pt x="464" y="70"/>
                    <a:pt x="481" y="49"/>
                  </a:cubicBezTo>
                  <a:cubicBezTo>
                    <a:pt x="483" y="39"/>
                    <a:pt x="473" y="41"/>
                    <a:pt x="469" y="45"/>
                  </a:cubicBezTo>
                  <a:cubicBezTo>
                    <a:pt x="456" y="52"/>
                    <a:pt x="428" y="68"/>
                    <a:pt x="402" y="87"/>
                  </a:cubicBezTo>
                  <a:cubicBezTo>
                    <a:pt x="392" y="67"/>
                    <a:pt x="422" y="45"/>
                    <a:pt x="448" y="30"/>
                  </a:cubicBezTo>
                  <a:cubicBezTo>
                    <a:pt x="433" y="25"/>
                    <a:pt x="433" y="25"/>
                    <a:pt x="433" y="25"/>
                  </a:cubicBezTo>
                  <a:cubicBezTo>
                    <a:pt x="409" y="35"/>
                    <a:pt x="365" y="73"/>
                    <a:pt x="388" y="98"/>
                  </a:cubicBezTo>
                  <a:cubicBezTo>
                    <a:pt x="366" y="115"/>
                    <a:pt x="348" y="135"/>
                    <a:pt x="346" y="150"/>
                  </a:cubicBezTo>
                  <a:cubicBezTo>
                    <a:pt x="341" y="189"/>
                    <a:pt x="385" y="199"/>
                    <a:pt x="331" y="228"/>
                  </a:cubicBezTo>
                  <a:cubicBezTo>
                    <a:pt x="310" y="239"/>
                    <a:pt x="272" y="249"/>
                    <a:pt x="233" y="261"/>
                  </a:cubicBezTo>
                  <a:cubicBezTo>
                    <a:pt x="248" y="250"/>
                    <a:pt x="268" y="236"/>
                    <a:pt x="293" y="221"/>
                  </a:cubicBezTo>
                  <a:cubicBezTo>
                    <a:pt x="319" y="206"/>
                    <a:pt x="340" y="183"/>
                    <a:pt x="332" y="120"/>
                  </a:cubicBezTo>
                  <a:cubicBezTo>
                    <a:pt x="328" y="95"/>
                    <a:pt x="394" y="20"/>
                    <a:pt x="435" y="13"/>
                  </a:cubicBezTo>
                  <a:cubicBezTo>
                    <a:pt x="423" y="0"/>
                    <a:pt x="423" y="0"/>
                    <a:pt x="423" y="0"/>
                  </a:cubicBezTo>
                  <a:cubicBezTo>
                    <a:pt x="390" y="13"/>
                    <a:pt x="354" y="44"/>
                    <a:pt x="334" y="74"/>
                  </a:cubicBezTo>
                  <a:cubicBezTo>
                    <a:pt x="313" y="75"/>
                    <a:pt x="277" y="84"/>
                    <a:pt x="248" y="115"/>
                  </a:cubicBezTo>
                  <a:cubicBezTo>
                    <a:pt x="218" y="146"/>
                    <a:pt x="221" y="177"/>
                    <a:pt x="190" y="207"/>
                  </a:cubicBezTo>
                  <a:cubicBezTo>
                    <a:pt x="153" y="243"/>
                    <a:pt x="72" y="272"/>
                    <a:pt x="45" y="288"/>
                  </a:cubicBezTo>
                  <a:cubicBezTo>
                    <a:pt x="0" y="314"/>
                    <a:pt x="173" y="231"/>
                    <a:pt x="195" y="213"/>
                  </a:cubicBezTo>
                  <a:cubicBezTo>
                    <a:pt x="236" y="178"/>
                    <a:pt x="223" y="173"/>
                    <a:pt x="258" y="123"/>
                  </a:cubicBezTo>
                  <a:cubicBezTo>
                    <a:pt x="275" y="99"/>
                    <a:pt x="317" y="86"/>
                    <a:pt x="328" y="85"/>
                  </a:cubicBezTo>
                  <a:cubicBezTo>
                    <a:pt x="321" y="98"/>
                    <a:pt x="317" y="110"/>
                    <a:pt x="318" y="120"/>
                  </a:cubicBezTo>
                  <a:cubicBezTo>
                    <a:pt x="321" y="158"/>
                    <a:pt x="321" y="190"/>
                    <a:pt x="287" y="213"/>
                  </a:cubicBezTo>
                  <a:cubicBezTo>
                    <a:pt x="267" y="227"/>
                    <a:pt x="235" y="244"/>
                    <a:pt x="208" y="270"/>
                  </a:cubicBezTo>
                  <a:cubicBezTo>
                    <a:pt x="154" y="288"/>
                    <a:pt x="104" y="313"/>
                    <a:pt x="100" y="355"/>
                  </a:cubicBezTo>
                  <a:cubicBezTo>
                    <a:pt x="91" y="433"/>
                    <a:pt x="18" y="553"/>
                    <a:pt x="35" y="528"/>
                  </a:cubicBezTo>
                  <a:cubicBezTo>
                    <a:pt x="89" y="448"/>
                    <a:pt x="100" y="383"/>
                    <a:pt x="108" y="356"/>
                  </a:cubicBezTo>
                  <a:cubicBezTo>
                    <a:pt x="116" y="324"/>
                    <a:pt x="150" y="303"/>
                    <a:pt x="192" y="286"/>
                  </a:cubicBezTo>
                  <a:cubicBezTo>
                    <a:pt x="181" y="299"/>
                    <a:pt x="172" y="315"/>
                    <a:pt x="166" y="332"/>
                  </a:cubicBezTo>
                  <a:cubicBezTo>
                    <a:pt x="149" y="392"/>
                    <a:pt x="145" y="524"/>
                    <a:pt x="146" y="575"/>
                  </a:cubicBezTo>
                  <a:cubicBezTo>
                    <a:pt x="146" y="604"/>
                    <a:pt x="146" y="398"/>
                    <a:pt x="175" y="332"/>
                  </a:cubicBezTo>
                  <a:cubicBezTo>
                    <a:pt x="179" y="323"/>
                    <a:pt x="181" y="307"/>
                    <a:pt x="212" y="279"/>
                  </a:cubicBezTo>
                  <a:cubicBezTo>
                    <a:pt x="253" y="264"/>
                    <a:pt x="299" y="253"/>
                    <a:pt x="339" y="239"/>
                  </a:cubicBezTo>
                  <a:cubicBezTo>
                    <a:pt x="350" y="235"/>
                    <a:pt x="358" y="230"/>
                    <a:pt x="363" y="226"/>
                  </a:cubicBezTo>
                  <a:cubicBezTo>
                    <a:pt x="356" y="234"/>
                    <a:pt x="350" y="244"/>
                    <a:pt x="347" y="255"/>
                  </a:cubicBezTo>
                  <a:cubicBezTo>
                    <a:pt x="332" y="310"/>
                    <a:pt x="307" y="305"/>
                    <a:pt x="273" y="377"/>
                  </a:cubicBezTo>
                  <a:cubicBezTo>
                    <a:pt x="250" y="426"/>
                    <a:pt x="281" y="521"/>
                    <a:pt x="296" y="550"/>
                  </a:cubicBezTo>
                  <a:cubicBezTo>
                    <a:pt x="303" y="563"/>
                    <a:pt x="249" y="432"/>
                    <a:pt x="283" y="378"/>
                  </a:cubicBezTo>
                  <a:cubicBezTo>
                    <a:pt x="322" y="315"/>
                    <a:pt x="347" y="304"/>
                    <a:pt x="360" y="258"/>
                  </a:cubicBezTo>
                  <a:cubicBezTo>
                    <a:pt x="363" y="247"/>
                    <a:pt x="380" y="232"/>
                    <a:pt x="403" y="215"/>
                  </a:cubicBezTo>
                  <a:cubicBezTo>
                    <a:pt x="403" y="216"/>
                    <a:pt x="403" y="216"/>
                    <a:pt x="403" y="216"/>
                  </a:cubicBezTo>
                  <a:cubicBezTo>
                    <a:pt x="389" y="269"/>
                    <a:pt x="423" y="290"/>
                    <a:pt x="397" y="335"/>
                  </a:cubicBezTo>
                  <a:cubicBezTo>
                    <a:pt x="371" y="380"/>
                    <a:pt x="398" y="542"/>
                    <a:pt x="403" y="566"/>
                  </a:cubicBezTo>
                  <a:cubicBezTo>
                    <a:pt x="408" y="590"/>
                    <a:pt x="372" y="386"/>
                    <a:pt x="404" y="339"/>
                  </a:cubicBezTo>
                  <a:cubicBezTo>
                    <a:pt x="433" y="294"/>
                    <a:pt x="399" y="264"/>
                    <a:pt x="415" y="216"/>
                  </a:cubicBezTo>
                  <a:cubicBezTo>
                    <a:pt x="417" y="213"/>
                    <a:pt x="418" y="209"/>
                    <a:pt x="418" y="205"/>
                  </a:cubicBezTo>
                  <a:cubicBezTo>
                    <a:pt x="432" y="196"/>
                    <a:pt x="447" y="187"/>
                    <a:pt x="462" y="178"/>
                  </a:cubicBezTo>
                  <a:cubicBezTo>
                    <a:pt x="480" y="202"/>
                    <a:pt x="496" y="222"/>
                    <a:pt x="508" y="243"/>
                  </a:cubicBezTo>
                  <a:cubicBezTo>
                    <a:pt x="490" y="261"/>
                    <a:pt x="473" y="283"/>
                    <a:pt x="472" y="306"/>
                  </a:cubicBezTo>
                  <a:cubicBezTo>
                    <a:pt x="472" y="321"/>
                    <a:pt x="491" y="500"/>
                    <a:pt x="490" y="461"/>
                  </a:cubicBezTo>
                  <a:cubicBezTo>
                    <a:pt x="489" y="422"/>
                    <a:pt x="479" y="348"/>
                    <a:pt x="482" y="306"/>
                  </a:cubicBezTo>
                  <a:cubicBezTo>
                    <a:pt x="483" y="288"/>
                    <a:pt x="497" y="270"/>
                    <a:pt x="514" y="253"/>
                  </a:cubicBezTo>
                  <a:cubicBezTo>
                    <a:pt x="523" y="272"/>
                    <a:pt x="530" y="292"/>
                    <a:pt x="533" y="317"/>
                  </a:cubicBezTo>
                  <a:cubicBezTo>
                    <a:pt x="535" y="333"/>
                    <a:pt x="541" y="347"/>
                    <a:pt x="549" y="359"/>
                  </a:cubicBezTo>
                  <a:cubicBezTo>
                    <a:pt x="544" y="368"/>
                    <a:pt x="541" y="377"/>
                    <a:pt x="541" y="384"/>
                  </a:cubicBezTo>
                  <a:cubicBezTo>
                    <a:pt x="542" y="416"/>
                    <a:pt x="548" y="444"/>
                    <a:pt x="568" y="514"/>
                  </a:cubicBezTo>
                  <a:cubicBezTo>
                    <a:pt x="572" y="528"/>
                    <a:pt x="546" y="396"/>
                    <a:pt x="549" y="383"/>
                  </a:cubicBezTo>
                  <a:cubicBezTo>
                    <a:pt x="550" y="378"/>
                    <a:pt x="552" y="373"/>
                    <a:pt x="555" y="367"/>
                  </a:cubicBezTo>
                  <a:cubicBezTo>
                    <a:pt x="581" y="400"/>
                    <a:pt x="622" y="419"/>
                    <a:pt x="635" y="427"/>
                  </a:cubicBezTo>
                  <a:cubicBezTo>
                    <a:pt x="650" y="436"/>
                    <a:pt x="591" y="400"/>
                    <a:pt x="560" y="359"/>
                  </a:cubicBezTo>
                  <a:cubicBezTo>
                    <a:pt x="578" y="328"/>
                    <a:pt x="611" y="299"/>
                    <a:pt x="610" y="276"/>
                  </a:cubicBezTo>
                  <a:cubicBezTo>
                    <a:pt x="609" y="244"/>
                    <a:pt x="639" y="212"/>
                    <a:pt x="651" y="194"/>
                  </a:cubicBezTo>
                  <a:cubicBezTo>
                    <a:pt x="652" y="193"/>
                    <a:pt x="653" y="191"/>
                    <a:pt x="654" y="190"/>
                  </a:cubicBezTo>
                  <a:cubicBezTo>
                    <a:pt x="658" y="198"/>
                    <a:pt x="661" y="207"/>
                    <a:pt x="659" y="216"/>
                  </a:cubicBezTo>
                  <a:cubicBezTo>
                    <a:pt x="653" y="254"/>
                    <a:pt x="651" y="329"/>
                    <a:pt x="649" y="361"/>
                  </a:cubicBezTo>
                  <a:cubicBezTo>
                    <a:pt x="648" y="405"/>
                    <a:pt x="661" y="255"/>
                    <a:pt x="669" y="218"/>
                  </a:cubicBezTo>
                  <a:cubicBezTo>
                    <a:pt x="672" y="205"/>
                    <a:pt x="667" y="192"/>
                    <a:pt x="659" y="179"/>
                  </a:cubicBezTo>
                  <a:close/>
                  <a:moveTo>
                    <a:pt x="419" y="107"/>
                  </a:moveTo>
                  <a:cubicBezTo>
                    <a:pt x="415" y="103"/>
                    <a:pt x="412" y="100"/>
                    <a:pt x="410" y="97"/>
                  </a:cubicBezTo>
                  <a:cubicBezTo>
                    <a:pt x="421" y="88"/>
                    <a:pt x="434" y="79"/>
                    <a:pt x="447" y="70"/>
                  </a:cubicBezTo>
                  <a:cubicBezTo>
                    <a:pt x="436" y="82"/>
                    <a:pt x="425" y="95"/>
                    <a:pt x="419" y="107"/>
                  </a:cubicBezTo>
                  <a:close/>
                  <a:moveTo>
                    <a:pt x="369" y="219"/>
                  </a:moveTo>
                  <a:cubicBezTo>
                    <a:pt x="382" y="199"/>
                    <a:pt x="359" y="173"/>
                    <a:pt x="359" y="151"/>
                  </a:cubicBezTo>
                  <a:cubicBezTo>
                    <a:pt x="359" y="145"/>
                    <a:pt x="374" y="128"/>
                    <a:pt x="399" y="106"/>
                  </a:cubicBezTo>
                  <a:cubicBezTo>
                    <a:pt x="405" y="111"/>
                    <a:pt x="410" y="115"/>
                    <a:pt x="414" y="118"/>
                  </a:cubicBezTo>
                  <a:cubicBezTo>
                    <a:pt x="414" y="119"/>
                    <a:pt x="414" y="120"/>
                    <a:pt x="414" y="121"/>
                  </a:cubicBezTo>
                  <a:cubicBezTo>
                    <a:pt x="410" y="142"/>
                    <a:pt x="413" y="160"/>
                    <a:pt x="408" y="190"/>
                  </a:cubicBezTo>
                  <a:cubicBezTo>
                    <a:pt x="394" y="199"/>
                    <a:pt x="380" y="208"/>
                    <a:pt x="369" y="219"/>
                  </a:cubicBezTo>
                  <a:close/>
                  <a:moveTo>
                    <a:pt x="427" y="131"/>
                  </a:moveTo>
                  <a:cubicBezTo>
                    <a:pt x="433" y="138"/>
                    <a:pt x="440" y="148"/>
                    <a:pt x="452" y="164"/>
                  </a:cubicBezTo>
                  <a:cubicBezTo>
                    <a:pt x="443" y="171"/>
                    <a:pt x="432" y="177"/>
                    <a:pt x="422" y="183"/>
                  </a:cubicBezTo>
                  <a:cubicBezTo>
                    <a:pt x="424" y="164"/>
                    <a:pt x="424" y="144"/>
                    <a:pt x="427" y="131"/>
                  </a:cubicBezTo>
                  <a:close/>
                  <a:moveTo>
                    <a:pt x="641" y="190"/>
                  </a:moveTo>
                  <a:cubicBezTo>
                    <a:pt x="620" y="217"/>
                    <a:pt x="595" y="250"/>
                    <a:pt x="598" y="276"/>
                  </a:cubicBezTo>
                  <a:cubicBezTo>
                    <a:pt x="599" y="293"/>
                    <a:pt x="572" y="324"/>
                    <a:pt x="554" y="350"/>
                  </a:cubicBezTo>
                  <a:cubicBezTo>
                    <a:pt x="547" y="339"/>
                    <a:pt x="542" y="328"/>
                    <a:pt x="541" y="317"/>
                  </a:cubicBezTo>
                  <a:cubicBezTo>
                    <a:pt x="541" y="294"/>
                    <a:pt x="532" y="270"/>
                    <a:pt x="520" y="247"/>
                  </a:cubicBezTo>
                  <a:cubicBezTo>
                    <a:pt x="538" y="230"/>
                    <a:pt x="556" y="217"/>
                    <a:pt x="560" y="210"/>
                  </a:cubicBezTo>
                  <a:cubicBezTo>
                    <a:pt x="576" y="187"/>
                    <a:pt x="576" y="155"/>
                    <a:pt x="544" y="128"/>
                  </a:cubicBezTo>
                  <a:cubicBezTo>
                    <a:pt x="524" y="111"/>
                    <a:pt x="533" y="98"/>
                    <a:pt x="549" y="86"/>
                  </a:cubicBezTo>
                  <a:cubicBezTo>
                    <a:pt x="560" y="100"/>
                    <a:pt x="573" y="114"/>
                    <a:pt x="585" y="125"/>
                  </a:cubicBezTo>
                  <a:cubicBezTo>
                    <a:pt x="601" y="141"/>
                    <a:pt x="631" y="159"/>
                    <a:pt x="647" y="180"/>
                  </a:cubicBezTo>
                  <a:cubicBezTo>
                    <a:pt x="646" y="184"/>
                    <a:pt x="644" y="187"/>
                    <a:pt x="641" y="190"/>
                  </a:cubicBezTo>
                  <a:close/>
                  <a:moveTo>
                    <a:pt x="651" y="169"/>
                  </a:moveTo>
                  <a:cubicBezTo>
                    <a:pt x="631" y="145"/>
                    <a:pt x="603" y="126"/>
                    <a:pt x="596" y="118"/>
                  </a:cubicBezTo>
                  <a:cubicBezTo>
                    <a:pt x="589" y="111"/>
                    <a:pt x="575" y="95"/>
                    <a:pt x="562" y="78"/>
                  </a:cubicBezTo>
                  <a:cubicBezTo>
                    <a:pt x="562" y="78"/>
                    <a:pt x="562" y="77"/>
                    <a:pt x="563" y="77"/>
                  </a:cubicBezTo>
                  <a:cubicBezTo>
                    <a:pt x="573" y="71"/>
                    <a:pt x="584" y="61"/>
                    <a:pt x="592" y="51"/>
                  </a:cubicBezTo>
                  <a:cubicBezTo>
                    <a:pt x="598" y="67"/>
                    <a:pt x="607" y="84"/>
                    <a:pt x="621" y="99"/>
                  </a:cubicBezTo>
                  <a:cubicBezTo>
                    <a:pt x="641" y="118"/>
                    <a:pt x="654" y="145"/>
                    <a:pt x="651"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3" name="Freeform 34">
              <a:extLst>
                <a:ext uri="{FF2B5EF4-FFF2-40B4-BE49-F238E27FC236}">
                  <a16:creationId xmlns:a16="http://schemas.microsoft.com/office/drawing/2014/main" id="{304C7323-C237-49C4-83F0-BAD8D4735ABF}"/>
                </a:ext>
              </a:extLst>
            </p:cNvPr>
            <p:cNvSpPr>
              <a:spLocks noEditPoints="1"/>
            </p:cNvSpPr>
            <p:nvPr/>
          </p:nvSpPr>
          <p:spPr bwMode="gray">
            <a:xfrm>
              <a:off x="3645" y="756"/>
              <a:ext cx="1758" cy="1365"/>
            </a:xfrm>
            <a:custGeom>
              <a:avLst/>
              <a:gdLst>
                <a:gd name="T0" fmla="*/ 609 w 879"/>
                <a:gd name="T1" fmla="*/ 120 h 681"/>
                <a:gd name="T2" fmla="*/ 416 w 879"/>
                <a:gd name="T3" fmla="*/ 17 h 681"/>
                <a:gd name="T4" fmla="*/ 491 w 879"/>
                <a:gd name="T5" fmla="*/ 137 h 681"/>
                <a:gd name="T6" fmla="*/ 404 w 879"/>
                <a:gd name="T7" fmla="*/ 91 h 681"/>
                <a:gd name="T8" fmla="*/ 336 w 879"/>
                <a:gd name="T9" fmla="*/ 72 h 681"/>
                <a:gd name="T10" fmla="*/ 291 w 879"/>
                <a:gd name="T11" fmla="*/ 22 h 681"/>
                <a:gd name="T12" fmla="*/ 215 w 879"/>
                <a:gd name="T13" fmla="*/ 34 h 681"/>
                <a:gd name="T14" fmla="*/ 259 w 879"/>
                <a:gd name="T15" fmla="*/ 117 h 681"/>
                <a:gd name="T16" fmla="*/ 243 w 879"/>
                <a:gd name="T17" fmla="*/ 166 h 681"/>
                <a:gd name="T18" fmla="*/ 191 w 879"/>
                <a:gd name="T19" fmla="*/ 151 h 681"/>
                <a:gd name="T20" fmla="*/ 121 w 879"/>
                <a:gd name="T21" fmla="*/ 144 h 681"/>
                <a:gd name="T22" fmla="*/ 92 w 879"/>
                <a:gd name="T23" fmla="*/ 98 h 681"/>
                <a:gd name="T24" fmla="*/ 56 w 879"/>
                <a:gd name="T25" fmla="*/ 53 h 681"/>
                <a:gd name="T26" fmla="*/ 79 w 879"/>
                <a:gd name="T27" fmla="*/ 248 h 681"/>
                <a:gd name="T28" fmla="*/ 92 w 879"/>
                <a:gd name="T29" fmla="*/ 398 h 681"/>
                <a:gd name="T30" fmla="*/ 102 w 879"/>
                <a:gd name="T31" fmla="*/ 404 h 681"/>
                <a:gd name="T32" fmla="*/ 136 w 879"/>
                <a:gd name="T33" fmla="*/ 365 h 681"/>
                <a:gd name="T34" fmla="*/ 134 w 879"/>
                <a:gd name="T35" fmla="*/ 229 h 681"/>
                <a:gd name="T36" fmla="*/ 151 w 879"/>
                <a:gd name="T37" fmla="*/ 353 h 681"/>
                <a:gd name="T38" fmla="*/ 237 w 879"/>
                <a:gd name="T39" fmla="*/ 200 h 681"/>
                <a:gd name="T40" fmla="*/ 206 w 879"/>
                <a:gd name="T41" fmla="*/ 390 h 681"/>
                <a:gd name="T42" fmla="*/ 216 w 879"/>
                <a:gd name="T43" fmla="*/ 389 h 681"/>
                <a:gd name="T44" fmla="*/ 326 w 879"/>
                <a:gd name="T45" fmla="*/ 349 h 681"/>
                <a:gd name="T46" fmla="*/ 432 w 879"/>
                <a:gd name="T47" fmla="*/ 321 h 681"/>
                <a:gd name="T48" fmla="*/ 476 w 879"/>
                <a:gd name="T49" fmla="*/ 533 h 681"/>
                <a:gd name="T50" fmla="*/ 462 w 879"/>
                <a:gd name="T51" fmla="*/ 392 h 681"/>
                <a:gd name="T52" fmla="*/ 574 w 879"/>
                <a:gd name="T53" fmla="*/ 518 h 681"/>
                <a:gd name="T54" fmla="*/ 502 w 879"/>
                <a:gd name="T55" fmla="*/ 386 h 681"/>
                <a:gd name="T56" fmla="*/ 587 w 879"/>
                <a:gd name="T57" fmla="*/ 386 h 681"/>
                <a:gd name="T58" fmla="*/ 701 w 879"/>
                <a:gd name="T59" fmla="*/ 470 h 681"/>
                <a:gd name="T60" fmla="*/ 609 w 879"/>
                <a:gd name="T61" fmla="*/ 212 h 681"/>
                <a:gd name="T62" fmla="*/ 792 w 879"/>
                <a:gd name="T63" fmla="*/ 648 h 681"/>
                <a:gd name="T64" fmla="*/ 695 w 879"/>
                <a:gd name="T65" fmla="*/ 299 h 681"/>
                <a:gd name="T66" fmla="*/ 856 w 879"/>
                <a:gd name="T67" fmla="*/ 514 h 681"/>
                <a:gd name="T68" fmla="*/ 597 w 879"/>
                <a:gd name="T69" fmla="*/ 187 h 681"/>
                <a:gd name="T70" fmla="*/ 431 w 879"/>
                <a:gd name="T71" fmla="*/ 99 h 681"/>
                <a:gd name="T72" fmla="*/ 472 w 879"/>
                <a:gd name="T73" fmla="*/ 217 h 681"/>
                <a:gd name="T74" fmla="*/ 309 w 879"/>
                <a:gd name="T75" fmla="*/ 92 h 681"/>
                <a:gd name="T76" fmla="*/ 336 w 879"/>
                <a:gd name="T77" fmla="*/ 164 h 681"/>
                <a:gd name="T78" fmla="*/ 121 w 879"/>
                <a:gd name="T79" fmla="*/ 334 h 681"/>
                <a:gd name="T80" fmla="*/ 50 w 879"/>
                <a:gd name="T81" fmla="*/ 162 h 681"/>
                <a:gd name="T82" fmla="*/ 133 w 879"/>
                <a:gd name="T83" fmla="*/ 207 h 681"/>
                <a:gd name="T84" fmla="*/ 145 w 879"/>
                <a:gd name="T85" fmla="*/ 200 h 681"/>
                <a:gd name="T86" fmla="*/ 238 w 879"/>
                <a:gd name="T87" fmla="*/ 183 h 681"/>
                <a:gd name="T88" fmla="*/ 269 w 879"/>
                <a:gd name="T89" fmla="*/ 236 h 681"/>
                <a:gd name="T90" fmla="*/ 274 w 879"/>
                <a:gd name="T91" fmla="*/ 191 h 681"/>
                <a:gd name="T92" fmla="*/ 347 w 879"/>
                <a:gd name="T93" fmla="*/ 197 h 681"/>
                <a:gd name="T94" fmla="*/ 367 w 879"/>
                <a:gd name="T95" fmla="*/ 196 h 681"/>
                <a:gd name="T96" fmla="*/ 475 w 879"/>
                <a:gd name="T97" fmla="*/ 291 h 681"/>
                <a:gd name="T98" fmla="*/ 357 w 879"/>
                <a:gd name="T99" fmla="*/ 170 h 681"/>
                <a:gd name="T100" fmla="*/ 458 w 879"/>
                <a:gd name="T101" fmla="*/ 222 h 681"/>
                <a:gd name="T102" fmla="*/ 596 w 879"/>
                <a:gd name="T103" fmla="*/ 270 h 681"/>
                <a:gd name="T104" fmla="*/ 499 w 879"/>
                <a:gd name="T105" fmla="*/ 297 h 681"/>
                <a:gd name="T106" fmla="*/ 475 w 879"/>
                <a:gd name="T107" fmla="*/ 228 h 681"/>
                <a:gd name="T108" fmla="*/ 593 w 879"/>
                <a:gd name="T109" fmla="*/ 198 h 681"/>
                <a:gd name="T110" fmla="*/ 619 w 879"/>
                <a:gd name="T111" fmla="*/ 183 h 681"/>
                <a:gd name="T112" fmla="*/ 664 w 879"/>
                <a:gd name="T113" fmla="*/ 26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681">
                  <a:moveTo>
                    <a:pt x="773" y="363"/>
                  </a:moveTo>
                  <a:cubicBezTo>
                    <a:pt x="767" y="356"/>
                    <a:pt x="705" y="309"/>
                    <a:pt x="699" y="265"/>
                  </a:cubicBezTo>
                  <a:cubicBezTo>
                    <a:pt x="699" y="265"/>
                    <a:pt x="699" y="265"/>
                    <a:pt x="699" y="265"/>
                  </a:cubicBezTo>
                  <a:cubicBezTo>
                    <a:pt x="767" y="198"/>
                    <a:pt x="601" y="120"/>
                    <a:pt x="609" y="120"/>
                  </a:cubicBezTo>
                  <a:cubicBezTo>
                    <a:pt x="651" y="120"/>
                    <a:pt x="766" y="242"/>
                    <a:pt x="812" y="288"/>
                  </a:cubicBezTo>
                  <a:cubicBezTo>
                    <a:pt x="762" y="230"/>
                    <a:pt x="710" y="146"/>
                    <a:pt x="611" y="105"/>
                  </a:cubicBezTo>
                  <a:cubicBezTo>
                    <a:pt x="573" y="89"/>
                    <a:pt x="477" y="39"/>
                    <a:pt x="415" y="0"/>
                  </a:cubicBezTo>
                  <a:cubicBezTo>
                    <a:pt x="415" y="0"/>
                    <a:pt x="408" y="9"/>
                    <a:pt x="416" y="17"/>
                  </a:cubicBezTo>
                  <a:cubicBezTo>
                    <a:pt x="419" y="20"/>
                    <a:pt x="448" y="39"/>
                    <a:pt x="479" y="59"/>
                  </a:cubicBezTo>
                  <a:cubicBezTo>
                    <a:pt x="480" y="69"/>
                    <a:pt x="490" y="82"/>
                    <a:pt x="505" y="96"/>
                  </a:cubicBezTo>
                  <a:cubicBezTo>
                    <a:pt x="498" y="101"/>
                    <a:pt x="512" y="124"/>
                    <a:pt x="521" y="149"/>
                  </a:cubicBezTo>
                  <a:cubicBezTo>
                    <a:pt x="512" y="145"/>
                    <a:pt x="502" y="141"/>
                    <a:pt x="491" y="137"/>
                  </a:cubicBezTo>
                  <a:cubicBezTo>
                    <a:pt x="462" y="126"/>
                    <a:pt x="445" y="91"/>
                    <a:pt x="441" y="67"/>
                  </a:cubicBezTo>
                  <a:cubicBezTo>
                    <a:pt x="430" y="75"/>
                    <a:pt x="430" y="75"/>
                    <a:pt x="430" y="75"/>
                  </a:cubicBezTo>
                  <a:cubicBezTo>
                    <a:pt x="429" y="74"/>
                    <a:pt x="428" y="74"/>
                    <a:pt x="427" y="73"/>
                  </a:cubicBezTo>
                  <a:cubicBezTo>
                    <a:pt x="421" y="71"/>
                    <a:pt x="404" y="91"/>
                    <a:pt x="404" y="91"/>
                  </a:cubicBezTo>
                  <a:cubicBezTo>
                    <a:pt x="401" y="107"/>
                    <a:pt x="391" y="114"/>
                    <a:pt x="379" y="122"/>
                  </a:cubicBezTo>
                  <a:cubicBezTo>
                    <a:pt x="361" y="112"/>
                    <a:pt x="347" y="104"/>
                    <a:pt x="343" y="99"/>
                  </a:cubicBezTo>
                  <a:cubicBezTo>
                    <a:pt x="338" y="93"/>
                    <a:pt x="331" y="87"/>
                    <a:pt x="324" y="81"/>
                  </a:cubicBezTo>
                  <a:cubicBezTo>
                    <a:pt x="329" y="76"/>
                    <a:pt x="334" y="73"/>
                    <a:pt x="336" y="72"/>
                  </a:cubicBezTo>
                  <a:cubicBezTo>
                    <a:pt x="318" y="60"/>
                    <a:pt x="318" y="60"/>
                    <a:pt x="318" y="60"/>
                  </a:cubicBezTo>
                  <a:cubicBezTo>
                    <a:pt x="314" y="61"/>
                    <a:pt x="311" y="62"/>
                    <a:pt x="307" y="64"/>
                  </a:cubicBezTo>
                  <a:cubicBezTo>
                    <a:pt x="303" y="59"/>
                    <a:pt x="301" y="54"/>
                    <a:pt x="301" y="48"/>
                  </a:cubicBezTo>
                  <a:cubicBezTo>
                    <a:pt x="301" y="31"/>
                    <a:pt x="291" y="22"/>
                    <a:pt x="291" y="22"/>
                  </a:cubicBezTo>
                  <a:cubicBezTo>
                    <a:pt x="275" y="33"/>
                    <a:pt x="275" y="33"/>
                    <a:pt x="275" y="33"/>
                  </a:cubicBezTo>
                  <a:cubicBezTo>
                    <a:pt x="272" y="40"/>
                    <a:pt x="281" y="57"/>
                    <a:pt x="293" y="73"/>
                  </a:cubicBezTo>
                  <a:cubicBezTo>
                    <a:pt x="285" y="79"/>
                    <a:pt x="278" y="85"/>
                    <a:pt x="272" y="92"/>
                  </a:cubicBezTo>
                  <a:cubicBezTo>
                    <a:pt x="249" y="64"/>
                    <a:pt x="227" y="37"/>
                    <a:pt x="215" y="34"/>
                  </a:cubicBezTo>
                  <a:cubicBezTo>
                    <a:pt x="189" y="27"/>
                    <a:pt x="194" y="37"/>
                    <a:pt x="194" y="37"/>
                  </a:cubicBezTo>
                  <a:cubicBezTo>
                    <a:pt x="186" y="46"/>
                    <a:pt x="186" y="46"/>
                    <a:pt x="186" y="46"/>
                  </a:cubicBezTo>
                  <a:cubicBezTo>
                    <a:pt x="185" y="45"/>
                    <a:pt x="201" y="50"/>
                    <a:pt x="202" y="50"/>
                  </a:cubicBezTo>
                  <a:cubicBezTo>
                    <a:pt x="205" y="55"/>
                    <a:pt x="230" y="86"/>
                    <a:pt x="259" y="117"/>
                  </a:cubicBezTo>
                  <a:cubicBezTo>
                    <a:pt x="259" y="119"/>
                    <a:pt x="258" y="121"/>
                    <a:pt x="258" y="124"/>
                  </a:cubicBezTo>
                  <a:cubicBezTo>
                    <a:pt x="259" y="140"/>
                    <a:pt x="268" y="167"/>
                    <a:pt x="259" y="179"/>
                  </a:cubicBezTo>
                  <a:cubicBezTo>
                    <a:pt x="255" y="176"/>
                    <a:pt x="250" y="173"/>
                    <a:pt x="246" y="171"/>
                  </a:cubicBezTo>
                  <a:cubicBezTo>
                    <a:pt x="245" y="170"/>
                    <a:pt x="244" y="168"/>
                    <a:pt x="243" y="166"/>
                  </a:cubicBezTo>
                  <a:cubicBezTo>
                    <a:pt x="228" y="145"/>
                    <a:pt x="183" y="98"/>
                    <a:pt x="172" y="88"/>
                  </a:cubicBezTo>
                  <a:cubicBezTo>
                    <a:pt x="164" y="104"/>
                    <a:pt x="164" y="104"/>
                    <a:pt x="164" y="104"/>
                  </a:cubicBezTo>
                  <a:cubicBezTo>
                    <a:pt x="186" y="120"/>
                    <a:pt x="206" y="139"/>
                    <a:pt x="222" y="162"/>
                  </a:cubicBezTo>
                  <a:cubicBezTo>
                    <a:pt x="209" y="157"/>
                    <a:pt x="197" y="154"/>
                    <a:pt x="191" y="151"/>
                  </a:cubicBezTo>
                  <a:cubicBezTo>
                    <a:pt x="179" y="145"/>
                    <a:pt x="157" y="144"/>
                    <a:pt x="136" y="144"/>
                  </a:cubicBezTo>
                  <a:cubicBezTo>
                    <a:pt x="137" y="128"/>
                    <a:pt x="139" y="117"/>
                    <a:pt x="139" y="117"/>
                  </a:cubicBezTo>
                  <a:cubicBezTo>
                    <a:pt x="121" y="118"/>
                    <a:pt x="121" y="118"/>
                    <a:pt x="121" y="118"/>
                  </a:cubicBezTo>
                  <a:cubicBezTo>
                    <a:pt x="121" y="125"/>
                    <a:pt x="121" y="135"/>
                    <a:pt x="121" y="144"/>
                  </a:cubicBezTo>
                  <a:cubicBezTo>
                    <a:pt x="105" y="145"/>
                    <a:pt x="91" y="146"/>
                    <a:pt x="86" y="146"/>
                  </a:cubicBezTo>
                  <a:cubicBezTo>
                    <a:pt x="78" y="147"/>
                    <a:pt x="71" y="145"/>
                    <a:pt x="64" y="141"/>
                  </a:cubicBezTo>
                  <a:cubicBezTo>
                    <a:pt x="81" y="126"/>
                    <a:pt x="108" y="111"/>
                    <a:pt x="108" y="111"/>
                  </a:cubicBezTo>
                  <a:cubicBezTo>
                    <a:pt x="92" y="98"/>
                    <a:pt x="92" y="98"/>
                    <a:pt x="92" y="98"/>
                  </a:cubicBezTo>
                  <a:cubicBezTo>
                    <a:pt x="81" y="106"/>
                    <a:pt x="61" y="117"/>
                    <a:pt x="45" y="129"/>
                  </a:cubicBezTo>
                  <a:cubicBezTo>
                    <a:pt x="36" y="121"/>
                    <a:pt x="28" y="111"/>
                    <a:pt x="26" y="106"/>
                  </a:cubicBezTo>
                  <a:cubicBezTo>
                    <a:pt x="16" y="82"/>
                    <a:pt x="60" y="71"/>
                    <a:pt x="69" y="64"/>
                  </a:cubicBezTo>
                  <a:cubicBezTo>
                    <a:pt x="56" y="53"/>
                    <a:pt x="56" y="53"/>
                    <a:pt x="56" y="53"/>
                  </a:cubicBezTo>
                  <a:cubicBezTo>
                    <a:pt x="30" y="62"/>
                    <a:pt x="0" y="85"/>
                    <a:pt x="7" y="107"/>
                  </a:cubicBezTo>
                  <a:cubicBezTo>
                    <a:pt x="11" y="116"/>
                    <a:pt x="20" y="131"/>
                    <a:pt x="32" y="142"/>
                  </a:cubicBezTo>
                  <a:cubicBezTo>
                    <a:pt x="26" y="150"/>
                    <a:pt x="23" y="157"/>
                    <a:pt x="25" y="165"/>
                  </a:cubicBezTo>
                  <a:cubicBezTo>
                    <a:pt x="31" y="191"/>
                    <a:pt x="79" y="215"/>
                    <a:pt x="79" y="248"/>
                  </a:cubicBezTo>
                  <a:cubicBezTo>
                    <a:pt x="79" y="255"/>
                    <a:pt x="80" y="261"/>
                    <a:pt x="83" y="267"/>
                  </a:cubicBezTo>
                  <a:cubicBezTo>
                    <a:pt x="81" y="274"/>
                    <a:pt x="81" y="280"/>
                    <a:pt x="84" y="287"/>
                  </a:cubicBezTo>
                  <a:cubicBezTo>
                    <a:pt x="99" y="324"/>
                    <a:pt x="101" y="323"/>
                    <a:pt x="117" y="349"/>
                  </a:cubicBezTo>
                  <a:cubicBezTo>
                    <a:pt x="112" y="365"/>
                    <a:pt x="104" y="382"/>
                    <a:pt x="92" y="398"/>
                  </a:cubicBezTo>
                  <a:cubicBezTo>
                    <a:pt x="68" y="429"/>
                    <a:pt x="83" y="498"/>
                    <a:pt x="93" y="526"/>
                  </a:cubicBezTo>
                  <a:cubicBezTo>
                    <a:pt x="104" y="553"/>
                    <a:pt x="104" y="594"/>
                    <a:pt x="103" y="633"/>
                  </a:cubicBezTo>
                  <a:cubicBezTo>
                    <a:pt x="101" y="679"/>
                    <a:pt x="116" y="551"/>
                    <a:pt x="104" y="521"/>
                  </a:cubicBezTo>
                  <a:cubicBezTo>
                    <a:pt x="95" y="499"/>
                    <a:pt x="84" y="438"/>
                    <a:pt x="102" y="404"/>
                  </a:cubicBezTo>
                  <a:cubicBezTo>
                    <a:pt x="106" y="395"/>
                    <a:pt x="116" y="379"/>
                    <a:pt x="124" y="361"/>
                  </a:cubicBezTo>
                  <a:cubicBezTo>
                    <a:pt x="126" y="364"/>
                    <a:pt x="127" y="367"/>
                    <a:pt x="129" y="370"/>
                  </a:cubicBezTo>
                  <a:cubicBezTo>
                    <a:pt x="157" y="419"/>
                    <a:pt x="222" y="516"/>
                    <a:pt x="243" y="546"/>
                  </a:cubicBezTo>
                  <a:cubicBezTo>
                    <a:pt x="265" y="578"/>
                    <a:pt x="145" y="379"/>
                    <a:pt x="136" y="365"/>
                  </a:cubicBezTo>
                  <a:cubicBezTo>
                    <a:pt x="134" y="362"/>
                    <a:pt x="131" y="357"/>
                    <a:pt x="129" y="351"/>
                  </a:cubicBezTo>
                  <a:cubicBezTo>
                    <a:pt x="135" y="336"/>
                    <a:pt x="138" y="319"/>
                    <a:pt x="134" y="306"/>
                  </a:cubicBezTo>
                  <a:cubicBezTo>
                    <a:pt x="125" y="276"/>
                    <a:pt x="111" y="282"/>
                    <a:pt x="103" y="261"/>
                  </a:cubicBezTo>
                  <a:cubicBezTo>
                    <a:pt x="109" y="250"/>
                    <a:pt x="121" y="239"/>
                    <a:pt x="134" y="229"/>
                  </a:cubicBezTo>
                  <a:cubicBezTo>
                    <a:pt x="138" y="226"/>
                    <a:pt x="141" y="224"/>
                    <a:pt x="145" y="222"/>
                  </a:cubicBezTo>
                  <a:cubicBezTo>
                    <a:pt x="146" y="223"/>
                    <a:pt x="147" y="224"/>
                    <a:pt x="148" y="224"/>
                  </a:cubicBezTo>
                  <a:cubicBezTo>
                    <a:pt x="180" y="246"/>
                    <a:pt x="215" y="243"/>
                    <a:pt x="214" y="264"/>
                  </a:cubicBezTo>
                  <a:cubicBezTo>
                    <a:pt x="211" y="296"/>
                    <a:pt x="171" y="333"/>
                    <a:pt x="151" y="353"/>
                  </a:cubicBezTo>
                  <a:cubicBezTo>
                    <a:pt x="135" y="370"/>
                    <a:pt x="222" y="294"/>
                    <a:pt x="224" y="264"/>
                  </a:cubicBezTo>
                  <a:cubicBezTo>
                    <a:pt x="226" y="229"/>
                    <a:pt x="181" y="228"/>
                    <a:pt x="161" y="218"/>
                  </a:cubicBezTo>
                  <a:cubicBezTo>
                    <a:pt x="159" y="217"/>
                    <a:pt x="158" y="216"/>
                    <a:pt x="157" y="215"/>
                  </a:cubicBezTo>
                  <a:cubicBezTo>
                    <a:pt x="185" y="201"/>
                    <a:pt x="213" y="198"/>
                    <a:pt x="237" y="200"/>
                  </a:cubicBezTo>
                  <a:cubicBezTo>
                    <a:pt x="241" y="201"/>
                    <a:pt x="245" y="201"/>
                    <a:pt x="248" y="201"/>
                  </a:cubicBezTo>
                  <a:cubicBezTo>
                    <a:pt x="253" y="210"/>
                    <a:pt x="257" y="220"/>
                    <a:pt x="258" y="235"/>
                  </a:cubicBezTo>
                  <a:cubicBezTo>
                    <a:pt x="260" y="264"/>
                    <a:pt x="282" y="305"/>
                    <a:pt x="307" y="336"/>
                  </a:cubicBezTo>
                  <a:cubicBezTo>
                    <a:pt x="261" y="342"/>
                    <a:pt x="219" y="348"/>
                    <a:pt x="206" y="390"/>
                  </a:cubicBezTo>
                  <a:cubicBezTo>
                    <a:pt x="192" y="434"/>
                    <a:pt x="267" y="423"/>
                    <a:pt x="302" y="482"/>
                  </a:cubicBezTo>
                  <a:cubicBezTo>
                    <a:pt x="323" y="519"/>
                    <a:pt x="367" y="564"/>
                    <a:pt x="389" y="590"/>
                  </a:cubicBezTo>
                  <a:cubicBezTo>
                    <a:pt x="436" y="645"/>
                    <a:pt x="313" y="493"/>
                    <a:pt x="308" y="480"/>
                  </a:cubicBezTo>
                  <a:cubicBezTo>
                    <a:pt x="288" y="424"/>
                    <a:pt x="203" y="422"/>
                    <a:pt x="216" y="389"/>
                  </a:cubicBezTo>
                  <a:cubicBezTo>
                    <a:pt x="229" y="358"/>
                    <a:pt x="273" y="347"/>
                    <a:pt x="312" y="342"/>
                  </a:cubicBezTo>
                  <a:cubicBezTo>
                    <a:pt x="315" y="345"/>
                    <a:pt x="318" y="349"/>
                    <a:pt x="320" y="352"/>
                  </a:cubicBezTo>
                  <a:cubicBezTo>
                    <a:pt x="349" y="381"/>
                    <a:pt x="387" y="434"/>
                    <a:pt x="404" y="456"/>
                  </a:cubicBezTo>
                  <a:cubicBezTo>
                    <a:pt x="423" y="480"/>
                    <a:pt x="336" y="361"/>
                    <a:pt x="326" y="349"/>
                  </a:cubicBezTo>
                  <a:cubicBezTo>
                    <a:pt x="324" y="346"/>
                    <a:pt x="322" y="344"/>
                    <a:pt x="320" y="341"/>
                  </a:cubicBezTo>
                  <a:cubicBezTo>
                    <a:pt x="347" y="338"/>
                    <a:pt x="371" y="337"/>
                    <a:pt x="381" y="333"/>
                  </a:cubicBezTo>
                  <a:cubicBezTo>
                    <a:pt x="400" y="325"/>
                    <a:pt x="412" y="314"/>
                    <a:pt x="419" y="302"/>
                  </a:cubicBezTo>
                  <a:cubicBezTo>
                    <a:pt x="423" y="308"/>
                    <a:pt x="428" y="315"/>
                    <a:pt x="432" y="321"/>
                  </a:cubicBezTo>
                  <a:cubicBezTo>
                    <a:pt x="432" y="325"/>
                    <a:pt x="434" y="329"/>
                    <a:pt x="436" y="334"/>
                  </a:cubicBezTo>
                  <a:cubicBezTo>
                    <a:pt x="448" y="354"/>
                    <a:pt x="465" y="359"/>
                    <a:pt x="447" y="390"/>
                  </a:cubicBezTo>
                  <a:cubicBezTo>
                    <a:pt x="428" y="420"/>
                    <a:pt x="505" y="444"/>
                    <a:pt x="484" y="466"/>
                  </a:cubicBezTo>
                  <a:cubicBezTo>
                    <a:pt x="464" y="489"/>
                    <a:pt x="467" y="510"/>
                    <a:pt x="476" y="533"/>
                  </a:cubicBezTo>
                  <a:cubicBezTo>
                    <a:pt x="482" y="549"/>
                    <a:pt x="502" y="602"/>
                    <a:pt x="509" y="642"/>
                  </a:cubicBezTo>
                  <a:cubicBezTo>
                    <a:pt x="515" y="681"/>
                    <a:pt x="494" y="545"/>
                    <a:pt x="484" y="529"/>
                  </a:cubicBezTo>
                  <a:cubicBezTo>
                    <a:pt x="476" y="514"/>
                    <a:pt x="483" y="486"/>
                    <a:pt x="495" y="473"/>
                  </a:cubicBezTo>
                  <a:cubicBezTo>
                    <a:pt x="529" y="437"/>
                    <a:pt x="455" y="408"/>
                    <a:pt x="462" y="392"/>
                  </a:cubicBezTo>
                  <a:cubicBezTo>
                    <a:pt x="466" y="381"/>
                    <a:pt x="468" y="374"/>
                    <a:pt x="469" y="367"/>
                  </a:cubicBezTo>
                  <a:cubicBezTo>
                    <a:pt x="478" y="378"/>
                    <a:pt x="486" y="387"/>
                    <a:pt x="493" y="394"/>
                  </a:cubicBezTo>
                  <a:cubicBezTo>
                    <a:pt x="519" y="422"/>
                    <a:pt x="509" y="444"/>
                    <a:pt x="550" y="475"/>
                  </a:cubicBezTo>
                  <a:cubicBezTo>
                    <a:pt x="572" y="492"/>
                    <a:pt x="574" y="509"/>
                    <a:pt x="574" y="518"/>
                  </a:cubicBezTo>
                  <a:cubicBezTo>
                    <a:pt x="574" y="546"/>
                    <a:pt x="624" y="571"/>
                    <a:pt x="635" y="581"/>
                  </a:cubicBezTo>
                  <a:cubicBezTo>
                    <a:pt x="646" y="592"/>
                    <a:pt x="582" y="533"/>
                    <a:pt x="583" y="518"/>
                  </a:cubicBezTo>
                  <a:cubicBezTo>
                    <a:pt x="583" y="498"/>
                    <a:pt x="574" y="481"/>
                    <a:pt x="557" y="470"/>
                  </a:cubicBezTo>
                  <a:cubicBezTo>
                    <a:pt x="529" y="452"/>
                    <a:pt x="516" y="403"/>
                    <a:pt x="502" y="386"/>
                  </a:cubicBezTo>
                  <a:cubicBezTo>
                    <a:pt x="495" y="376"/>
                    <a:pt x="472" y="346"/>
                    <a:pt x="451" y="317"/>
                  </a:cubicBezTo>
                  <a:cubicBezTo>
                    <a:pt x="456" y="310"/>
                    <a:pt x="472" y="307"/>
                    <a:pt x="486" y="298"/>
                  </a:cubicBezTo>
                  <a:cubicBezTo>
                    <a:pt x="487" y="300"/>
                    <a:pt x="489" y="302"/>
                    <a:pt x="490" y="304"/>
                  </a:cubicBezTo>
                  <a:cubicBezTo>
                    <a:pt x="519" y="335"/>
                    <a:pt x="567" y="370"/>
                    <a:pt x="587" y="386"/>
                  </a:cubicBezTo>
                  <a:cubicBezTo>
                    <a:pt x="590" y="388"/>
                    <a:pt x="595" y="392"/>
                    <a:pt x="601" y="397"/>
                  </a:cubicBezTo>
                  <a:cubicBezTo>
                    <a:pt x="613" y="447"/>
                    <a:pt x="644" y="528"/>
                    <a:pt x="651" y="541"/>
                  </a:cubicBezTo>
                  <a:cubicBezTo>
                    <a:pt x="661" y="561"/>
                    <a:pt x="623" y="467"/>
                    <a:pt x="612" y="405"/>
                  </a:cubicBezTo>
                  <a:cubicBezTo>
                    <a:pt x="641" y="427"/>
                    <a:pt x="683" y="458"/>
                    <a:pt x="701" y="470"/>
                  </a:cubicBezTo>
                  <a:cubicBezTo>
                    <a:pt x="720" y="483"/>
                    <a:pt x="648" y="429"/>
                    <a:pt x="611" y="398"/>
                  </a:cubicBezTo>
                  <a:cubicBezTo>
                    <a:pt x="609" y="385"/>
                    <a:pt x="609" y="374"/>
                    <a:pt x="611" y="366"/>
                  </a:cubicBezTo>
                  <a:cubicBezTo>
                    <a:pt x="616" y="348"/>
                    <a:pt x="615" y="288"/>
                    <a:pt x="611" y="269"/>
                  </a:cubicBezTo>
                  <a:cubicBezTo>
                    <a:pt x="605" y="240"/>
                    <a:pt x="606" y="223"/>
                    <a:pt x="609" y="212"/>
                  </a:cubicBezTo>
                  <a:cubicBezTo>
                    <a:pt x="624" y="227"/>
                    <a:pt x="642" y="245"/>
                    <a:pt x="657" y="261"/>
                  </a:cubicBezTo>
                  <a:cubicBezTo>
                    <a:pt x="638" y="263"/>
                    <a:pt x="619" y="264"/>
                    <a:pt x="619" y="273"/>
                  </a:cubicBezTo>
                  <a:cubicBezTo>
                    <a:pt x="613" y="358"/>
                    <a:pt x="705" y="459"/>
                    <a:pt x="720" y="471"/>
                  </a:cubicBezTo>
                  <a:cubicBezTo>
                    <a:pt x="769" y="511"/>
                    <a:pt x="792" y="648"/>
                    <a:pt x="792" y="648"/>
                  </a:cubicBezTo>
                  <a:cubicBezTo>
                    <a:pt x="792" y="648"/>
                    <a:pt x="803" y="517"/>
                    <a:pt x="735" y="457"/>
                  </a:cubicBezTo>
                  <a:cubicBezTo>
                    <a:pt x="650" y="382"/>
                    <a:pt x="638" y="295"/>
                    <a:pt x="637" y="284"/>
                  </a:cubicBezTo>
                  <a:cubicBezTo>
                    <a:pt x="637" y="277"/>
                    <a:pt x="654" y="281"/>
                    <a:pt x="673" y="277"/>
                  </a:cubicBezTo>
                  <a:cubicBezTo>
                    <a:pt x="692" y="298"/>
                    <a:pt x="704" y="310"/>
                    <a:pt x="695" y="299"/>
                  </a:cubicBezTo>
                  <a:cubicBezTo>
                    <a:pt x="691" y="293"/>
                    <a:pt x="685" y="285"/>
                    <a:pt x="678" y="276"/>
                  </a:cubicBezTo>
                  <a:cubicBezTo>
                    <a:pt x="681" y="275"/>
                    <a:pt x="684" y="274"/>
                    <a:pt x="688" y="273"/>
                  </a:cubicBezTo>
                  <a:cubicBezTo>
                    <a:pt x="696" y="311"/>
                    <a:pt x="728" y="329"/>
                    <a:pt x="763" y="367"/>
                  </a:cubicBezTo>
                  <a:cubicBezTo>
                    <a:pt x="799" y="406"/>
                    <a:pt x="829" y="464"/>
                    <a:pt x="856" y="514"/>
                  </a:cubicBezTo>
                  <a:cubicBezTo>
                    <a:pt x="879" y="555"/>
                    <a:pt x="819" y="418"/>
                    <a:pt x="773" y="363"/>
                  </a:cubicBezTo>
                  <a:close/>
                  <a:moveTo>
                    <a:pt x="519" y="108"/>
                  </a:moveTo>
                  <a:cubicBezTo>
                    <a:pt x="555" y="138"/>
                    <a:pt x="603" y="170"/>
                    <a:pt x="597" y="185"/>
                  </a:cubicBezTo>
                  <a:cubicBezTo>
                    <a:pt x="597" y="185"/>
                    <a:pt x="597" y="186"/>
                    <a:pt x="597" y="187"/>
                  </a:cubicBezTo>
                  <a:cubicBezTo>
                    <a:pt x="591" y="181"/>
                    <a:pt x="586" y="177"/>
                    <a:pt x="583" y="176"/>
                  </a:cubicBezTo>
                  <a:cubicBezTo>
                    <a:pt x="569" y="169"/>
                    <a:pt x="553" y="162"/>
                    <a:pt x="535" y="155"/>
                  </a:cubicBezTo>
                  <a:cubicBezTo>
                    <a:pt x="530" y="136"/>
                    <a:pt x="523" y="118"/>
                    <a:pt x="519" y="108"/>
                  </a:cubicBezTo>
                  <a:close/>
                  <a:moveTo>
                    <a:pt x="431" y="99"/>
                  </a:moveTo>
                  <a:cubicBezTo>
                    <a:pt x="440" y="117"/>
                    <a:pt x="458" y="142"/>
                    <a:pt x="486" y="150"/>
                  </a:cubicBezTo>
                  <a:cubicBezTo>
                    <a:pt x="496" y="153"/>
                    <a:pt x="511" y="159"/>
                    <a:pt x="526" y="166"/>
                  </a:cubicBezTo>
                  <a:cubicBezTo>
                    <a:pt x="531" y="190"/>
                    <a:pt x="526" y="211"/>
                    <a:pt x="487" y="215"/>
                  </a:cubicBezTo>
                  <a:cubicBezTo>
                    <a:pt x="481" y="216"/>
                    <a:pt x="476" y="216"/>
                    <a:pt x="472" y="217"/>
                  </a:cubicBezTo>
                  <a:cubicBezTo>
                    <a:pt x="469" y="206"/>
                    <a:pt x="467" y="196"/>
                    <a:pt x="466" y="190"/>
                  </a:cubicBezTo>
                  <a:cubicBezTo>
                    <a:pt x="461" y="171"/>
                    <a:pt x="429" y="150"/>
                    <a:pt x="398" y="133"/>
                  </a:cubicBezTo>
                  <a:cubicBezTo>
                    <a:pt x="412" y="124"/>
                    <a:pt x="425" y="116"/>
                    <a:pt x="431" y="99"/>
                  </a:cubicBezTo>
                  <a:close/>
                  <a:moveTo>
                    <a:pt x="309" y="92"/>
                  </a:moveTo>
                  <a:cubicBezTo>
                    <a:pt x="317" y="101"/>
                    <a:pt x="325" y="108"/>
                    <a:pt x="331" y="111"/>
                  </a:cubicBezTo>
                  <a:cubicBezTo>
                    <a:pt x="337" y="114"/>
                    <a:pt x="351" y="122"/>
                    <a:pt x="367" y="131"/>
                  </a:cubicBezTo>
                  <a:cubicBezTo>
                    <a:pt x="364" y="132"/>
                    <a:pt x="362" y="134"/>
                    <a:pt x="360" y="136"/>
                  </a:cubicBezTo>
                  <a:cubicBezTo>
                    <a:pt x="348" y="147"/>
                    <a:pt x="338" y="154"/>
                    <a:pt x="336" y="164"/>
                  </a:cubicBezTo>
                  <a:cubicBezTo>
                    <a:pt x="324" y="158"/>
                    <a:pt x="307" y="136"/>
                    <a:pt x="288" y="112"/>
                  </a:cubicBezTo>
                  <a:cubicBezTo>
                    <a:pt x="293" y="106"/>
                    <a:pt x="301" y="99"/>
                    <a:pt x="309" y="92"/>
                  </a:cubicBezTo>
                  <a:close/>
                  <a:moveTo>
                    <a:pt x="121" y="311"/>
                  </a:moveTo>
                  <a:cubicBezTo>
                    <a:pt x="122" y="317"/>
                    <a:pt x="122" y="325"/>
                    <a:pt x="121" y="334"/>
                  </a:cubicBezTo>
                  <a:cubicBezTo>
                    <a:pt x="113" y="318"/>
                    <a:pt x="105" y="299"/>
                    <a:pt x="100" y="287"/>
                  </a:cubicBezTo>
                  <a:cubicBezTo>
                    <a:pt x="109" y="295"/>
                    <a:pt x="118" y="302"/>
                    <a:pt x="121" y="311"/>
                  </a:cubicBezTo>
                  <a:close/>
                  <a:moveTo>
                    <a:pt x="97" y="239"/>
                  </a:moveTo>
                  <a:cubicBezTo>
                    <a:pt x="88" y="205"/>
                    <a:pt x="53" y="175"/>
                    <a:pt x="50" y="162"/>
                  </a:cubicBezTo>
                  <a:cubicBezTo>
                    <a:pt x="49" y="160"/>
                    <a:pt x="50" y="158"/>
                    <a:pt x="51" y="156"/>
                  </a:cubicBezTo>
                  <a:cubicBezTo>
                    <a:pt x="61" y="162"/>
                    <a:pt x="72" y="165"/>
                    <a:pt x="85" y="164"/>
                  </a:cubicBezTo>
                  <a:cubicBezTo>
                    <a:pt x="95" y="164"/>
                    <a:pt x="108" y="162"/>
                    <a:pt x="122" y="161"/>
                  </a:cubicBezTo>
                  <a:cubicBezTo>
                    <a:pt x="123" y="177"/>
                    <a:pt x="125" y="194"/>
                    <a:pt x="133" y="207"/>
                  </a:cubicBezTo>
                  <a:cubicBezTo>
                    <a:pt x="129" y="209"/>
                    <a:pt x="126" y="211"/>
                    <a:pt x="123" y="213"/>
                  </a:cubicBezTo>
                  <a:cubicBezTo>
                    <a:pt x="114" y="220"/>
                    <a:pt x="105" y="229"/>
                    <a:pt x="97" y="239"/>
                  </a:cubicBezTo>
                  <a:close/>
                  <a:moveTo>
                    <a:pt x="237" y="183"/>
                  </a:moveTo>
                  <a:cubicBezTo>
                    <a:pt x="206" y="177"/>
                    <a:pt x="172" y="186"/>
                    <a:pt x="145" y="200"/>
                  </a:cubicBezTo>
                  <a:cubicBezTo>
                    <a:pt x="139" y="189"/>
                    <a:pt x="137" y="174"/>
                    <a:pt x="136" y="160"/>
                  </a:cubicBezTo>
                  <a:cubicBezTo>
                    <a:pt x="155" y="159"/>
                    <a:pt x="174" y="159"/>
                    <a:pt x="185" y="163"/>
                  </a:cubicBezTo>
                  <a:cubicBezTo>
                    <a:pt x="199" y="168"/>
                    <a:pt x="217" y="172"/>
                    <a:pt x="234" y="178"/>
                  </a:cubicBezTo>
                  <a:cubicBezTo>
                    <a:pt x="235" y="180"/>
                    <a:pt x="236" y="182"/>
                    <a:pt x="238" y="183"/>
                  </a:cubicBezTo>
                  <a:cubicBezTo>
                    <a:pt x="237" y="183"/>
                    <a:pt x="237" y="183"/>
                    <a:pt x="237" y="183"/>
                  </a:cubicBezTo>
                  <a:close/>
                  <a:moveTo>
                    <a:pt x="379" y="319"/>
                  </a:moveTo>
                  <a:cubicBezTo>
                    <a:pt x="360" y="328"/>
                    <a:pt x="337" y="332"/>
                    <a:pt x="315" y="335"/>
                  </a:cubicBezTo>
                  <a:cubicBezTo>
                    <a:pt x="275" y="283"/>
                    <a:pt x="267" y="254"/>
                    <a:pt x="269" y="236"/>
                  </a:cubicBezTo>
                  <a:cubicBezTo>
                    <a:pt x="271" y="226"/>
                    <a:pt x="267" y="212"/>
                    <a:pt x="261" y="199"/>
                  </a:cubicBezTo>
                  <a:cubicBezTo>
                    <a:pt x="262" y="198"/>
                    <a:pt x="264" y="197"/>
                    <a:pt x="265" y="197"/>
                  </a:cubicBezTo>
                  <a:cubicBezTo>
                    <a:pt x="287" y="215"/>
                    <a:pt x="321" y="248"/>
                    <a:pt x="336" y="265"/>
                  </a:cubicBezTo>
                  <a:cubicBezTo>
                    <a:pt x="349" y="278"/>
                    <a:pt x="293" y="210"/>
                    <a:pt x="274" y="191"/>
                  </a:cubicBezTo>
                  <a:cubicBezTo>
                    <a:pt x="286" y="178"/>
                    <a:pt x="285" y="158"/>
                    <a:pt x="283" y="142"/>
                  </a:cubicBezTo>
                  <a:cubicBezTo>
                    <a:pt x="305" y="165"/>
                    <a:pt x="326" y="184"/>
                    <a:pt x="338" y="186"/>
                  </a:cubicBezTo>
                  <a:cubicBezTo>
                    <a:pt x="339" y="186"/>
                    <a:pt x="340" y="186"/>
                    <a:pt x="341" y="187"/>
                  </a:cubicBezTo>
                  <a:cubicBezTo>
                    <a:pt x="342" y="190"/>
                    <a:pt x="344" y="193"/>
                    <a:pt x="347" y="197"/>
                  </a:cubicBezTo>
                  <a:cubicBezTo>
                    <a:pt x="372" y="233"/>
                    <a:pt x="385" y="234"/>
                    <a:pt x="402" y="270"/>
                  </a:cubicBezTo>
                  <a:cubicBezTo>
                    <a:pt x="404" y="276"/>
                    <a:pt x="407" y="281"/>
                    <a:pt x="410" y="287"/>
                  </a:cubicBezTo>
                  <a:cubicBezTo>
                    <a:pt x="405" y="300"/>
                    <a:pt x="396" y="312"/>
                    <a:pt x="379" y="319"/>
                  </a:cubicBezTo>
                  <a:close/>
                  <a:moveTo>
                    <a:pt x="367" y="196"/>
                  </a:moveTo>
                  <a:cubicBezTo>
                    <a:pt x="386" y="205"/>
                    <a:pt x="401" y="216"/>
                    <a:pt x="406" y="224"/>
                  </a:cubicBezTo>
                  <a:cubicBezTo>
                    <a:pt x="410" y="229"/>
                    <a:pt x="414" y="240"/>
                    <a:pt x="415" y="253"/>
                  </a:cubicBezTo>
                  <a:cubicBezTo>
                    <a:pt x="406" y="235"/>
                    <a:pt x="382" y="212"/>
                    <a:pt x="367" y="196"/>
                  </a:cubicBezTo>
                  <a:close/>
                  <a:moveTo>
                    <a:pt x="475" y="291"/>
                  </a:moveTo>
                  <a:cubicBezTo>
                    <a:pt x="461" y="296"/>
                    <a:pt x="450" y="300"/>
                    <a:pt x="443" y="305"/>
                  </a:cubicBezTo>
                  <a:cubicBezTo>
                    <a:pt x="437" y="297"/>
                    <a:pt x="432" y="288"/>
                    <a:pt x="428" y="281"/>
                  </a:cubicBezTo>
                  <a:cubicBezTo>
                    <a:pt x="434" y="255"/>
                    <a:pt x="426" y="227"/>
                    <a:pt x="419" y="216"/>
                  </a:cubicBezTo>
                  <a:cubicBezTo>
                    <a:pt x="411" y="199"/>
                    <a:pt x="380" y="179"/>
                    <a:pt x="357" y="170"/>
                  </a:cubicBezTo>
                  <a:cubicBezTo>
                    <a:pt x="359" y="165"/>
                    <a:pt x="364" y="158"/>
                    <a:pt x="373" y="150"/>
                  </a:cubicBezTo>
                  <a:cubicBezTo>
                    <a:pt x="377" y="147"/>
                    <a:pt x="381" y="144"/>
                    <a:pt x="385" y="141"/>
                  </a:cubicBezTo>
                  <a:cubicBezTo>
                    <a:pt x="412" y="158"/>
                    <a:pt x="441" y="179"/>
                    <a:pt x="450" y="196"/>
                  </a:cubicBezTo>
                  <a:cubicBezTo>
                    <a:pt x="454" y="203"/>
                    <a:pt x="456" y="212"/>
                    <a:pt x="458" y="222"/>
                  </a:cubicBezTo>
                  <a:cubicBezTo>
                    <a:pt x="443" y="231"/>
                    <a:pt x="455" y="246"/>
                    <a:pt x="468" y="260"/>
                  </a:cubicBezTo>
                  <a:cubicBezTo>
                    <a:pt x="471" y="270"/>
                    <a:pt x="474" y="280"/>
                    <a:pt x="480" y="289"/>
                  </a:cubicBezTo>
                  <a:cubicBezTo>
                    <a:pt x="478" y="290"/>
                    <a:pt x="477" y="290"/>
                    <a:pt x="475" y="291"/>
                  </a:cubicBezTo>
                  <a:close/>
                  <a:moveTo>
                    <a:pt x="596" y="270"/>
                  </a:moveTo>
                  <a:cubicBezTo>
                    <a:pt x="603" y="301"/>
                    <a:pt x="599" y="335"/>
                    <a:pt x="597" y="365"/>
                  </a:cubicBezTo>
                  <a:cubicBezTo>
                    <a:pt x="596" y="370"/>
                    <a:pt x="597" y="379"/>
                    <a:pt x="599" y="389"/>
                  </a:cubicBezTo>
                  <a:cubicBezTo>
                    <a:pt x="596" y="385"/>
                    <a:pt x="593" y="383"/>
                    <a:pt x="592" y="381"/>
                  </a:cubicBezTo>
                  <a:cubicBezTo>
                    <a:pt x="579" y="367"/>
                    <a:pt x="511" y="313"/>
                    <a:pt x="499" y="297"/>
                  </a:cubicBezTo>
                  <a:cubicBezTo>
                    <a:pt x="498" y="295"/>
                    <a:pt x="497" y="293"/>
                    <a:pt x="495" y="290"/>
                  </a:cubicBezTo>
                  <a:cubicBezTo>
                    <a:pt x="496" y="290"/>
                    <a:pt x="496" y="289"/>
                    <a:pt x="497" y="288"/>
                  </a:cubicBezTo>
                  <a:cubicBezTo>
                    <a:pt x="501" y="284"/>
                    <a:pt x="494" y="276"/>
                    <a:pt x="486" y="266"/>
                  </a:cubicBezTo>
                  <a:cubicBezTo>
                    <a:pt x="482" y="254"/>
                    <a:pt x="478" y="241"/>
                    <a:pt x="475" y="228"/>
                  </a:cubicBezTo>
                  <a:cubicBezTo>
                    <a:pt x="479" y="227"/>
                    <a:pt x="484" y="227"/>
                    <a:pt x="492" y="227"/>
                  </a:cubicBezTo>
                  <a:cubicBezTo>
                    <a:pt x="533" y="227"/>
                    <a:pt x="541" y="200"/>
                    <a:pt x="538" y="171"/>
                  </a:cubicBezTo>
                  <a:cubicBezTo>
                    <a:pt x="555" y="179"/>
                    <a:pt x="572" y="187"/>
                    <a:pt x="577" y="188"/>
                  </a:cubicBezTo>
                  <a:cubicBezTo>
                    <a:pt x="581" y="188"/>
                    <a:pt x="586" y="192"/>
                    <a:pt x="593" y="198"/>
                  </a:cubicBezTo>
                  <a:cubicBezTo>
                    <a:pt x="588" y="217"/>
                    <a:pt x="589" y="236"/>
                    <a:pt x="596" y="270"/>
                  </a:cubicBezTo>
                  <a:close/>
                  <a:moveTo>
                    <a:pt x="664" y="260"/>
                  </a:moveTo>
                  <a:cubicBezTo>
                    <a:pt x="648" y="240"/>
                    <a:pt x="629" y="219"/>
                    <a:pt x="613" y="202"/>
                  </a:cubicBezTo>
                  <a:cubicBezTo>
                    <a:pt x="616" y="195"/>
                    <a:pt x="618" y="190"/>
                    <a:pt x="619" y="183"/>
                  </a:cubicBezTo>
                  <a:cubicBezTo>
                    <a:pt x="619" y="164"/>
                    <a:pt x="529" y="102"/>
                    <a:pt x="506" y="76"/>
                  </a:cubicBezTo>
                  <a:cubicBezTo>
                    <a:pt x="533" y="93"/>
                    <a:pt x="557" y="109"/>
                    <a:pt x="562" y="115"/>
                  </a:cubicBezTo>
                  <a:cubicBezTo>
                    <a:pt x="576" y="129"/>
                    <a:pt x="745" y="202"/>
                    <a:pt x="690" y="252"/>
                  </a:cubicBezTo>
                  <a:cubicBezTo>
                    <a:pt x="684" y="256"/>
                    <a:pt x="675" y="258"/>
                    <a:pt x="664"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4" name="Freeform 35">
              <a:extLst>
                <a:ext uri="{FF2B5EF4-FFF2-40B4-BE49-F238E27FC236}">
                  <a16:creationId xmlns:a16="http://schemas.microsoft.com/office/drawing/2014/main" id="{E3E98CAC-BA4B-494B-96B1-4E51D8ABC6AA}"/>
                </a:ext>
              </a:extLst>
            </p:cNvPr>
            <p:cNvSpPr>
              <a:spLocks/>
            </p:cNvSpPr>
            <p:nvPr/>
          </p:nvSpPr>
          <p:spPr bwMode="gray">
            <a:xfrm>
              <a:off x="3213" y="289"/>
              <a:ext cx="1386" cy="732"/>
            </a:xfrm>
            <a:custGeom>
              <a:avLst/>
              <a:gdLst>
                <a:gd name="T0" fmla="*/ 681 w 693"/>
                <a:gd name="T1" fmla="*/ 263 h 365"/>
                <a:gd name="T2" fmla="*/ 554 w 693"/>
                <a:gd name="T3" fmla="*/ 164 h 365"/>
                <a:gd name="T4" fmla="*/ 540 w 693"/>
                <a:gd name="T5" fmla="*/ 154 h 365"/>
                <a:gd name="T6" fmla="*/ 481 w 693"/>
                <a:gd name="T7" fmla="*/ 99 h 365"/>
                <a:gd name="T8" fmla="*/ 447 w 693"/>
                <a:gd name="T9" fmla="*/ 0 h 365"/>
                <a:gd name="T10" fmla="*/ 305 w 693"/>
                <a:gd name="T11" fmla="*/ 5 h 365"/>
                <a:gd name="T12" fmla="*/ 298 w 693"/>
                <a:gd name="T13" fmla="*/ 45 h 365"/>
                <a:gd name="T14" fmla="*/ 296 w 693"/>
                <a:gd name="T15" fmla="*/ 50 h 365"/>
                <a:gd name="T16" fmla="*/ 283 w 693"/>
                <a:gd name="T17" fmla="*/ 90 h 365"/>
                <a:gd name="T18" fmla="*/ 250 w 693"/>
                <a:gd name="T19" fmla="*/ 133 h 365"/>
                <a:gd name="T20" fmla="*/ 208 w 693"/>
                <a:gd name="T21" fmla="*/ 157 h 365"/>
                <a:gd name="T22" fmla="*/ 195 w 693"/>
                <a:gd name="T23" fmla="*/ 167 h 365"/>
                <a:gd name="T24" fmla="*/ 184 w 693"/>
                <a:gd name="T25" fmla="*/ 176 h 365"/>
                <a:gd name="T26" fmla="*/ 78 w 693"/>
                <a:gd name="T27" fmla="*/ 236 h 365"/>
                <a:gd name="T28" fmla="*/ 8 w 693"/>
                <a:gd name="T29" fmla="*/ 292 h 365"/>
                <a:gd name="T30" fmla="*/ 18 w 693"/>
                <a:gd name="T31" fmla="*/ 305 h 365"/>
                <a:gd name="T32" fmla="*/ 44 w 693"/>
                <a:gd name="T33" fmla="*/ 291 h 365"/>
                <a:gd name="T34" fmla="*/ 14 w 693"/>
                <a:gd name="T35" fmla="*/ 319 h 365"/>
                <a:gd name="T36" fmla="*/ 30 w 693"/>
                <a:gd name="T37" fmla="*/ 324 h 365"/>
                <a:gd name="T38" fmla="*/ 57 w 693"/>
                <a:gd name="T39" fmla="*/ 300 h 365"/>
                <a:gd name="T40" fmla="*/ 46 w 693"/>
                <a:gd name="T41" fmla="*/ 342 h 365"/>
                <a:gd name="T42" fmla="*/ 64 w 693"/>
                <a:gd name="T43" fmla="*/ 344 h 365"/>
                <a:gd name="T44" fmla="*/ 73 w 693"/>
                <a:gd name="T45" fmla="*/ 305 h 365"/>
                <a:gd name="T46" fmla="*/ 72 w 693"/>
                <a:gd name="T47" fmla="*/ 353 h 365"/>
                <a:gd name="T48" fmla="*/ 91 w 693"/>
                <a:gd name="T49" fmla="*/ 347 h 365"/>
                <a:gd name="T50" fmla="*/ 119 w 693"/>
                <a:gd name="T51" fmla="*/ 257 h 365"/>
                <a:gd name="T52" fmla="*/ 111 w 693"/>
                <a:gd name="T53" fmla="*/ 344 h 365"/>
                <a:gd name="T54" fmla="*/ 122 w 693"/>
                <a:gd name="T55" fmla="*/ 336 h 365"/>
                <a:gd name="T56" fmla="*/ 175 w 693"/>
                <a:gd name="T57" fmla="*/ 245 h 365"/>
                <a:gd name="T58" fmla="*/ 170 w 693"/>
                <a:gd name="T59" fmla="*/ 311 h 365"/>
                <a:gd name="T60" fmla="*/ 199 w 693"/>
                <a:gd name="T61" fmla="*/ 301 h 365"/>
                <a:gd name="T62" fmla="*/ 232 w 693"/>
                <a:gd name="T63" fmla="*/ 228 h 365"/>
                <a:gd name="T64" fmla="*/ 272 w 693"/>
                <a:gd name="T65" fmla="*/ 286 h 365"/>
                <a:gd name="T66" fmla="*/ 280 w 693"/>
                <a:gd name="T67" fmla="*/ 299 h 365"/>
                <a:gd name="T68" fmla="*/ 308 w 693"/>
                <a:gd name="T69" fmla="*/ 331 h 365"/>
                <a:gd name="T70" fmla="*/ 323 w 693"/>
                <a:gd name="T71" fmla="*/ 345 h 365"/>
                <a:gd name="T72" fmla="*/ 342 w 693"/>
                <a:gd name="T73" fmla="*/ 329 h 365"/>
                <a:gd name="T74" fmla="*/ 337 w 693"/>
                <a:gd name="T75" fmla="*/ 351 h 365"/>
                <a:gd name="T76" fmla="*/ 355 w 693"/>
                <a:gd name="T77" fmla="*/ 350 h 365"/>
                <a:gd name="T78" fmla="*/ 361 w 693"/>
                <a:gd name="T79" fmla="*/ 330 h 365"/>
                <a:gd name="T80" fmla="*/ 380 w 693"/>
                <a:gd name="T81" fmla="*/ 337 h 365"/>
                <a:gd name="T82" fmla="*/ 388 w 693"/>
                <a:gd name="T83" fmla="*/ 321 h 365"/>
                <a:gd name="T84" fmla="*/ 418 w 693"/>
                <a:gd name="T85" fmla="*/ 283 h 365"/>
                <a:gd name="T86" fmla="*/ 451 w 693"/>
                <a:gd name="T87" fmla="*/ 281 h 365"/>
                <a:gd name="T88" fmla="*/ 492 w 693"/>
                <a:gd name="T89" fmla="*/ 275 h 365"/>
                <a:gd name="T90" fmla="*/ 522 w 693"/>
                <a:gd name="T91" fmla="*/ 297 h 365"/>
                <a:gd name="T92" fmla="*/ 552 w 693"/>
                <a:gd name="T93" fmla="*/ 305 h 365"/>
                <a:gd name="T94" fmla="*/ 620 w 693"/>
                <a:gd name="T95" fmla="*/ 324 h 365"/>
                <a:gd name="T96" fmla="*/ 657 w 693"/>
                <a:gd name="T97" fmla="*/ 300 h 365"/>
                <a:gd name="T98" fmla="*/ 644 w 693"/>
                <a:gd name="T99" fmla="*/ 269 h 365"/>
                <a:gd name="T100" fmla="*/ 673 w 693"/>
                <a:gd name="T101" fmla="*/ 277 h 365"/>
                <a:gd name="T102" fmla="*/ 681 w 693"/>
                <a:gd name="T103" fmla="*/ 26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 h="365">
                  <a:moveTo>
                    <a:pt x="681" y="263"/>
                  </a:moveTo>
                  <a:cubicBezTo>
                    <a:pt x="656" y="249"/>
                    <a:pt x="599" y="195"/>
                    <a:pt x="554" y="164"/>
                  </a:cubicBezTo>
                  <a:cubicBezTo>
                    <a:pt x="549" y="160"/>
                    <a:pt x="544" y="157"/>
                    <a:pt x="540" y="154"/>
                  </a:cubicBezTo>
                  <a:cubicBezTo>
                    <a:pt x="508" y="134"/>
                    <a:pt x="492" y="118"/>
                    <a:pt x="481" y="99"/>
                  </a:cubicBezTo>
                  <a:cubicBezTo>
                    <a:pt x="468" y="74"/>
                    <a:pt x="447" y="0"/>
                    <a:pt x="447" y="0"/>
                  </a:cubicBezTo>
                  <a:cubicBezTo>
                    <a:pt x="305" y="5"/>
                    <a:pt x="305" y="5"/>
                    <a:pt x="305" y="5"/>
                  </a:cubicBezTo>
                  <a:cubicBezTo>
                    <a:pt x="305" y="5"/>
                    <a:pt x="303" y="22"/>
                    <a:pt x="298" y="45"/>
                  </a:cubicBezTo>
                  <a:cubicBezTo>
                    <a:pt x="297" y="47"/>
                    <a:pt x="297" y="48"/>
                    <a:pt x="296" y="50"/>
                  </a:cubicBezTo>
                  <a:cubicBezTo>
                    <a:pt x="293" y="63"/>
                    <a:pt x="289" y="77"/>
                    <a:pt x="283" y="90"/>
                  </a:cubicBezTo>
                  <a:cubicBezTo>
                    <a:pt x="275" y="107"/>
                    <a:pt x="264" y="122"/>
                    <a:pt x="250" y="133"/>
                  </a:cubicBezTo>
                  <a:cubicBezTo>
                    <a:pt x="238" y="142"/>
                    <a:pt x="223" y="144"/>
                    <a:pt x="208" y="157"/>
                  </a:cubicBezTo>
                  <a:cubicBezTo>
                    <a:pt x="204" y="161"/>
                    <a:pt x="200" y="164"/>
                    <a:pt x="195" y="167"/>
                  </a:cubicBezTo>
                  <a:cubicBezTo>
                    <a:pt x="192" y="171"/>
                    <a:pt x="188" y="174"/>
                    <a:pt x="184" y="176"/>
                  </a:cubicBezTo>
                  <a:cubicBezTo>
                    <a:pt x="149" y="204"/>
                    <a:pt x="118" y="218"/>
                    <a:pt x="78" y="236"/>
                  </a:cubicBezTo>
                  <a:cubicBezTo>
                    <a:pt x="52" y="247"/>
                    <a:pt x="32" y="282"/>
                    <a:pt x="8" y="292"/>
                  </a:cubicBezTo>
                  <a:cubicBezTo>
                    <a:pt x="0" y="296"/>
                    <a:pt x="7" y="308"/>
                    <a:pt x="18" y="305"/>
                  </a:cubicBezTo>
                  <a:cubicBezTo>
                    <a:pt x="26" y="304"/>
                    <a:pt x="42" y="289"/>
                    <a:pt x="44" y="291"/>
                  </a:cubicBezTo>
                  <a:cubicBezTo>
                    <a:pt x="45" y="293"/>
                    <a:pt x="24" y="314"/>
                    <a:pt x="14" y="319"/>
                  </a:cubicBezTo>
                  <a:cubicBezTo>
                    <a:pt x="9" y="321"/>
                    <a:pt x="20" y="327"/>
                    <a:pt x="30" y="324"/>
                  </a:cubicBezTo>
                  <a:cubicBezTo>
                    <a:pt x="43" y="319"/>
                    <a:pt x="53" y="297"/>
                    <a:pt x="57" y="300"/>
                  </a:cubicBezTo>
                  <a:cubicBezTo>
                    <a:pt x="60" y="301"/>
                    <a:pt x="55" y="336"/>
                    <a:pt x="46" y="342"/>
                  </a:cubicBezTo>
                  <a:cubicBezTo>
                    <a:pt x="39" y="345"/>
                    <a:pt x="60" y="349"/>
                    <a:pt x="64" y="344"/>
                  </a:cubicBezTo>
                  <a:cubicBezTo>
                    <a:pt x="70" y="338"/>
                    <a:pt x="71" y="332"/>
                    <a:pt x="73" y="305"/>
                  </a:cubicBezTo>
                  <a:cubicBezTo>
                    <a:pt x="74" y="303"/>
                    <a:pt x="71" y="344"/>
                    <a:pt x="72" y="353"/>
                  </a:cubicBezTo>
                  <a:cubicBezTo>
                    <a:pt x="73" y="365"/>
                    <a:pt x="92" y="356"/>
                    <a:pt x="91" y="347"/>
                  </a:cubicBezTo>
                  <a:cubicBezTo>
                    <a:pt x="84" y="263"/>
                    <a:pt x="120" y="254"/>
                    <a:pt x="119" y="257"/>
                  </a:cubicBezTo>
                  <a:cubicBezTo>
                    <a:pt x="95" y="290"/>
                    <a:pt x="108" y="345"/>
                    <a:pt x="111" y="344"/>
                  </a:cubicBezTo>
                  <a:cubicBezTo>
                    <a:pt x="117" y="342"/>
                    <a:pt x="125" y="343"/>
                    <a:pt x="122" y="336"/>
                  </a:cubicBezTo>
                  <a:cubicBezTo>
                    <a:pt x="99" y="278"/>
                    <a:pt x="155" y="244"/>
                    <a:pt x="175" y="245"/>
                  </a:cubicBezTo>
                  <a:cubicBezTo>
                    <a:pt x="182" y="245"/>
                    <a:pt x="167" y="301"/>
                    <a:pt x="170" y="311"/>
                  </a:cubicBezTo>
                  <a:cubicBezTo>
                    <a:pt x="172" y="317"/>
                    <a:pt x="198" y="314"/>
                    <a:pt x="199" y="301"/>
                  </a:cubicBezTo>
                  <a:cubicBezTo>
                    <a:pt x="209" y="235"/>
                    <a:pt x="224" y="232"/>
                    <a:pt x="232" y="228"/>
                  </a:cubicBezTo>
                  <a:cubicBezTo>
                    <a:pt x="283" y="207"/>
                    <a:pt x="356" y="250"/>
                    <a:pt x="272" y="286"/>
                  </a:cubicBezTo>
                  <a:cubicBezTo>
                    <a:pt x="266" y="288"/>
                    <a:pt x="274" y="302"/>
                    <a:pt x="280" y="299"/>
                  </a:cubicBezTo>
                  <a:cubicBezTo>
                    <a:pt x="404" y="241"/>
                    <a:pt x="358" y="296"/>
                    <a:pt x="308" y="331"/>
                  </a:cubicBezTo>
                  <a:cubicBezTo>
                    <a:pt x="301" y="336"/>
                    <a:pt x="313" y="351"/>
                    <a:pt x="323" y="345"/>
                  </a:cubicBezTo>
                  <a:cubicBezTo>
                    <a:pt x="331" y="339"/>
                    <a:pt x="340" y="328"/>
                    <a:pt x="342" y="329"/>
                  </a:cubicBezTo>
                  <a:cubicBezTo>
                    <a:pt x="346" y="330"/>
                    <a:pt x="339" y="328"/>
                    <a:pt x="337" y="351"/>
                  </a:cubicBezTo>
                  <a:cubicBezTo>
                    <a:pt x="337" y="357"/>
                    <a:pt x="354" y="354"/>
                    <a:pt x="355" y="350"/>
                  </a:cubicBezTo>
                  <a:cubicBezTo>
                    <a:pt x="356" y="342"/>
                    <a:pt x="358" y="335"/>
                    <a:pt x="361" y="330"/>
                  </a:cubicBezTo>
                  <a:cubicBezTo>
                    <a:pt x="363" y="327"/>
                    <a:pt x="377" y="335"/>
                    <a:pt x="380" y="337"/>
                  </a:cubicBezTo>
                  <a:cubicBezTo>
                    <a:pt x="385" y="341"/>
                    <a:pt x="394" y="326"/>
                    <a:pt x="388" y="321"/>
                  </a:cubicBezTo>
                  <a:cubicBezTo>
                    <a:pt x="380" y="314"/>
                    <a:pt x="390" y="273"/>
                    <a:pt x="418" y="283"/>
                  </a:cubicBezTo>
                  <a:cubicBezTo>
                    <a:pt x="422" y="285"/>
                    <a:pt x="459" y="292"/>
                    <a:pt x="451" y="281"/>
                  </a:cubicBezTo>
                  <a:cubicBezTo>
                    <a:pt x="430" y="255"/>
                    <a:pt x="472" y="219"/>
                    <a:pt x="492" y="275"/>
                  </a:cubicBezTo>
                  <a:cubicBezTo>
                    <a:pt x="497" y="289"/>
                    <a:pt x="514" y="290"/>
                    <a:pt x="522" y="297"/>
                  </a:cubicBezTo>
                  <a:cubicBezTo>
                    <a:pt x="527" y="303"/>
                    <a:pt x="543" y="313"/>
                    <a:pt x="552" y="305"/>
                  </a:cubicBezTo>
                  <a:cubicBezTo>
                    <a:pt x="593" y="261"/>
                    <a:pt x="622" y="264"/>
                    <a:pt x="620" y="324"/>
                  </a:cubicBezTo>
                  <a:cubicBezTo>
                    <a:pt x="620" y="335"/>
                    <a:pt x="659" y="322"/>
                    <a:pt x="657" y="300"/>
                  </a:cubicBezTo>
                  <a:cubicBezTo>
                    <a:pt x="656" y="290"/>
                    <a:pt x="650" y="279"/>
                    <a:pt x="644" y="269"/>
                  </a:cubicBezTo>
                  <a:cubicBezTo>
                    <a:pt x="636" y="257"/>
                    <a:pt x="667" y="273"/>
                    <a:pt x="673" y="277"/>
                  </a:cubicBezTo>
                  <a:cubicBezTo>
                    <a:pt x="684" y="284"/>
                    <a:pt x="693" y="269"/>
                    <a:pt x="681"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5" name="Freeform 36">
              <a:extLst>
                <a:ext uri="{FF2B5EF4-FFF2-40B4-BE49-F238E27FC236}">
                  <a16:creationId xmlns:a16="http://schemas.microsoft.com/office/drawing/2014/main" id="{31827433-D3F9-4B24-A0E8-CEDCAA537128}"/>
                </a:ext>
              </a:extLst>
            </p:cNvPr>
            <p:cNvSpPr>
              <a:spLocks/>
            </p:cNvSpPr>
            <p:nvPr/>
          </p:nvSpPr>
          <p:spPr bwMode="gray">
            <a:xfrm>
              <a:off x="1227" y="776"/>
              <a:ext cx="2144" cy="964"/>
            </a:xfrm>
            <a:custGeom>
              <a:avLst/>
              <a:gdLst>
                <a:gd name="T0" fmla="*/ 1068 w 1072"/>
                <a:gd name="T1" fmla="*/ 1 h 481"/>
                <a:gd name="T2" fmla="*/ 871 w 1072"/>
                <a:gd name="T3" fmla="*/ 38 h 481"/>
                <a:gd name="T4" fmla="*/ 728 w 1072"/>
                <a:gd name="T5" fmla="*/ 116 h 481"/>
                <a:gd name="T6" fmla="*/ 599 w 1072"/>
                <a:gd name="T7" fmla="*/ 242 h 481"/>
                <a:gd name="T8" fmla="*/ 443 w 1072"/>
                <a:gd name="T9" fmla="*/ 334 h 481"/>
                <a:gd name="T10" fmla="*/ 361 w 1072"/>
                <a:gd name="T11" fmla="*/ 328 h 481"/>
                <a:gd name="T12" fmla="*/ 277 w 1072"/>
                <a:gd name="T13" fmla="*/ 295 h 481"/>
                <a:gd name="T14" fmla="*/ 125 w 1072"/>
                <a:gd name="T15" fmla="*/ 339 h 481"/>
                <a:gd name="T16" fmla="*/ 37 w 1072"/>
                <a:gd name="T17" fmla="*/ 427 h 481"/>
                <a:gd name="T18" fmla="*/ 83 w 1072"/>
                <a:gd name="T19" fmla="*/ 382 h 481"/>
                <a:gd name="T20" fmla="*/ 235 w 1072"/>
                <a:gd name="T21" fmla="*/ 308 h 481"/>
                <a:gd name="T22" fmla="*/ 336 w 1072"/>
                <a:gd name="T23" fmla="*/ 326 h 481"/>
                <a:gd name="T24" fmla="*/ 389 w 1072"/>
                <a:gd name="T25" fmla="*/ 353 h 481"/>
                <a:gd name="T26" fmla="*/ 449 w 1072"/>
                <a:gd name="T27" fmla="*/ 348 h 481"/>
                <a:gd name="T28" fmla="*/ 825 w 1072"/>
                <a:gd name="T29" fmla="*/ 77 h 481"/>
                <a:gd name="T30" fmla="*/ 1072 w 1072"/>
                <a:gd name="T31" fmla="*/ 1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2" h="481">
                  <a:moveTo>
                    <a:pt x="1068" y="1"/>
                  </a:moveTo>
                  <a:cubicBezTo>
                    <a:pt x="1037" y="0"/>
                    <a:pt x="964" y="7"/>
                    <a:pt x="871" y="38"/>
                  </a:cubicBezTo>
                  <a:cubicBezTo>
                    <a:pt x="825" y="54"/>
                    <a:pt x="774" y="78"/>
                    <a:pt x="728" y="116"/>
                  </a:cubicBezTo>
                  <a:cubicBezTo>
                    <a:pt x="683" y="155"/>
                    <a:pt x="644" y="201"/>
                    <a:pt x="599" y="242"/>
                  </a:cubicBezTo>
                  <a:cubicBezTo>
                    <a:pt x="554" y="284"/>
                    <a:pt x="501" y="317"/>
                    <a:pt x="443" y="334"/>
                  </a:cubicBezTo>
                  <a:cubicBezTo>
                    <a:pt x="414" y="342"/>
                    <a:pt x="385" y="345"/>
                    <a:pt x="361" y="328"/>
                  </a:cubicBezTo>
                  <a:cubicBezTo>
                    <a:pt x="339" y="311"/>
                    <a:pt x="308" y="293"/>
                    <a:pt x="277" y="295"/>
                  </a:cubicBezTo>
                  <a:cubicBezTo>
                    <a:pt x="219" y="294"/>
                    <a:pt x="163" y="309"/>
                    <a:pt x="125" y="339"/>
                  </a:cubicBezTo>
                  <a:cubicBezTo>
                    <a:pt x="85" y="367"/>
                    <a:pt x="57" y="400"/>
                    <a:pt x="37" y="427"/>
                  </a:cubicBezTo>
                  <a:cubicBezTo>
                    <a:pt x="0" y="481"/>
                    <a:pt x="19" y="448"/>
                    <a:pt x="83" y="382"/>
                  </a:cubicBezTo>
                  <a:cubicBezTo>
                    <a:pt x="116" y="352"/>
                    <a:pt x="166" y="312"/>
                    <a:pt x="235" y="308"/>
                  </a:cubicBezTo>
                  <a:cubicBezTo>
                    <a:pt x="268" y="306"/>
                    <a:pt x="306" y="302"/>
                    <a:pt x="336" y="326"/>
                  </a:cubicBezTo>
                  <a:cubicBezTo>
                    <a:pt x="351" y="336"/>
                    <a:pt x="367" y="350"/>
                    <a:pt x="389" y="353"/>
                  </a:cubicBezTo>
                  <a:cubicBezTo>
                    <a:pt x="409" y="356"/>
                    <a:pt x="430" y="353"/>
                    <a:pt x="449" y="348"/>
                  </a:cubicBezTo>
                  <a:cubicBezTo>
                    <a:pt x="616" y="307"/>
                    <a:pt x="697" y="125"/>
                    <a:pt x="825" y="77"/>
                  </a:cubicBezTo>
                  <a:cubicBezTo>
                    <a:pt x="949" y="22"/>
                    <a:pt x="1052" y="17"/>
                    <a:pt x="107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6" name="Freeform 37">
              <a:extLst>
                <a:ext uri="{FF2B5EF4-FFF2-40B4-BE49-F238E27FC236}">
                  <a16:creationId xmlns:a16="http://schemas.microsoft.com/office/drawing/2014/main" id="{D990FDF8-C76B-4C28-AFB0-33B9C87369A4}"/>
                </a:ext>
              </a:extLst>
            </p:cNvPr>
            <p:cNvSpPr>
              <a:spLocks/>
            </p:cNvSpPr>
            <p:nvPr/>
          </p:nvSpPr>
          <p:spPr bwMode="gray">
            <a:xfrm>
              <a:off x="4385" y="692"/>
              <a:ext cx="2068" cy="1018"/>
            </a:xfrm>
            <a:custGeom>
              <a:avLst/>
              <a:gdLst>
                <a:gd name="T0" fmla="*/ 0 w 1034"/>
                <a:gd name="T1" fmla="*/ 16 h 508"/>
                <a:gd name="T2" fmla="*/ 173 w 1034"/>
                <a:gd name="T3" fmla="*/ 85 h 508"/>
                <a:gd name="T4" fmla="*/ 322 w 1034"/>
                <a:gd name="T5" fmla="*/ 105 h 508"/>
                <a:gd name="T6" fmla="*/ 470 w 1034"/>
                <a:gd name="T7" fmla="*/ 168 h 508"/>
                <a:gd name="T8" fmla="*/ 602 w 1034"/>
                <a:gd name="T9" fmla="*/ 279 h 508"/>
                <a:gd name="T10" fmla="*/ 665 w 1034"/>
                <a:gd name="T11" fmla="*/ 341 h 508"/>
                <a:gd name="T12" fmla="*/ 747 w 1034"/>
                <a:gd name="T13" fmla="*/ 364 h 508"/>
                <a:gd name="T14" fmla="*/ 989 w 1034"/>
                <a:gd name="T15" fmla="*/ 467 h 508"/>
                <a:gd name="T16" fmla="*/ 941 w 1034"/>
                <a:gd name="T17" fmla="*/ 427 h 508"/>
                <a:gd name="T18" fmla="*/ 789 w 1034"/>
                <a:gd name="T19" fmla="*/ 360 h 508"/>
                <a:gd name="T20" fmla="*/ 690 w 1034"/>
                <a:gd name="T21" fmla="*/ 339 h 508"/>
                <a:gd name="T22" fmla="*/ 611 w 1034"/>
                <a:gd name="T23" fmla="*/ 268 h 508"/>
                <a:gd name="T24" fmla="*/ 433 w 1034"/>
                <a:gd name="T25" fmla="*/ 126 h 508"/>
                <a:gd name="T26" fmla="*/ 229 w 1034"/>
                <a:gd name="T27" fmla="*/ 77 h 508"/>
                <a:gd name="T28" fmla="*/ 78 w 1034"/>
                <a:gd name="T29" fmla="*/ 29 h 508"/>
                <a:gd name="T30" fmla="*/ 1 w 1034"/>
                <a:gd name="T3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4" h="508">
                  <a:moveTo>
                    <a:pt x="0" y="16"/>
                  </a:moveTo>
                  <a:cubicBezTo>
                    <a:pt x="27" y="26"/>
                    <a:pt x="86" y="54"/>
                    <a:pt x="173" y="85"/>
                  </a:cubicBezTo>
                  <a:cubicBezTo>
                    <a:pt x="219" y="100"/>
                    <a:pt x="271" y="97"/>
                    <a:pt x="322" y="105"/>
                  </a:cubicBezTo>
                  <a:cubicBezTo>
                    <a:pt x="372" y="113"/>
                    <a:pt x="423" y="138"/>
                    <a:pt x="470" y="168"/>
                  </a:cubicBezTo>
                  <a:cubicBezTo>
                    <a:pt x="518" y="199"/>
                    <a:pt x="563" y="237"/>
                    <a:pt x="602" y="279"/>
                  </a:cubicBezTo>
                  <a:cubicBezTo>
                    <a:pt x="621" y="299"/>
                    <a:pt x="638" y="326"/>
                    <a:pt x="665" y="341"/>
                  </a:cubicBezTo>
                  <a:cubicBezTo>
                    <a:pt x="691" y="357"/>
                    <a:pt x="721" y="361"/>
                    <a:pt x="747" y="364"/>
                  </a:cubicBezTo>
                  <a:cubicBezTo>
                    <a:pt x="854" y="375"/>
                    <a:pt x="938" y="428"/>
                    <a:pt x="989" y="467"/>
                  </a:cubicBezTo>
                  <a:cubicBezTo>
                    <a:pt x="1034" y="508"/>
                    <a:pt x="1014" y="479"/>
                    <a:pt x="941" y="427"/>
                  </a:cubicBezTo>
                  <a:cubicBezTo>
                    <a:pt x="904" y="403"/>
                    <a:pt x="853" y="375"/>
                    <a:pt x="789" y="360"/>
                  </a:cubicBezTo>
                  <a:cubicBezTo>
                    <a:pt x="757" y="353"/>
                    <a:pt x="722" y="352"/>
                    <a:pt x="690" y="339"/>
                  </a:cubicBezTo>
                  <a:cubicBezTo>
                    <a:pt x="657" y="328"/>
                    <a:pt x="636" y="296"/>
                    <a:pt x="611" y="268"/>
                  </a:cubicBezTo>
                  <a:cubicBezTo>
                    <a:pt x="561" y="212"/>
                    <a:pt x="499" y="162"/>
                    <a:pt x="433" y="126"/>
                  </a:cubicBezTo>
                  <a:cubicBezTo>
                    <a:pt x="368" y="87"/>
                    <a:pt x="292" y="81"/>
                    <a:pt x="229" y="77"/>
                  </a:cubicBezTo>
                  <a:cubicBezTo>
                    <a:pt x="167" y="71"/>
                    <a:pt x="117" y="42"/>
                    <a:pt x="78" y="29"/>
                  </a:cubicBezTo>
                  <a:cubicBezTo>
                    <a:pt x="39" y="13"/>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7" name="Freeform 38">
              <a:extLst>
                <a:ext uri="{FF2B5EF4-FFF2-40B4-BE49-F238E27FC236}">
                  <a16:creationId xmlns:a16="http://schemas.microsoft.com/office/drawing/2014/main" id="{ED614317-9C6D-46E3-8CF8-DE01DC2E923A}"/>
                </a:ext>
              </a:extLst>
            </p:cNvPr>
            <p:cNvSpPr>
              <a:spLocks/>
            </p:cNvSpPr>
            <p:nvPr/>
          </p:nvSpPr>
          <p:spPr bwMode="gray">
            <a:xfrm>
              <a:off x="2135" y="915"/>
              <a:ext cx="726" cy="881"/>
            </a:xfrm>
            <a:custGeom>
              <a:avLst/>
              <a:gdLst>
                <a:gd name="T0" fmla="*/ 354 w 363"/>
                <a:gd name="T1" fmla="*/ 0 h 440"/>
                <a:gd name="T2" fmla="*/ 276 w 363"/>
                <a:gd name="T3" fmla="*/ 64 h 440"/>
                <a:gd name="T4" fmla="*/ 253 w 363"/>
                <a:gd name="T5" fmla="*/ 144 h 440"/>
                <a:gd name="T6" fmla="*/ 252 w 363"/>
                <a:gd name="T7" fmla="*/ 229 h 440"/>
                <a:gd name="T8" fmla="*/ 133 w 363"/>
                <a:gd name="T9" fmla="*/ 340 h 440"/>
                <a:gd name="T10" fmla="*/ 17 w 363"/>
                <a:gd name="T11" fmla="*/ 413 h 440"/>
                <a:gd name="T12" fmla="*/ 42 w 363"/>
                <a:gd name="T13" fmla="*/ 396 h 440"/>
                <a:gd name="T14" fmla="*/ 117 w 363"/>
                <a:gd name="T15" fmla="*/ 358 h 440"/>
                <a:gd name="T16" fmla="*/ 218 w 363"/>
                <a:gd name="T17" fmla="*/ 309 h 440"/>
                <a:gd name="T18" fmla="*/ 273 w 363"/>
                <a:gd name="T19" fmla="*/ 204 h 440"/>
                <a:gd name="T20" fmla="*/ 281 w 363"/>
                <a:gd name="T21" fmla="*/ 97 h 440"/>
                <a:gd name="T22" fmla="*/ 363 w 363"/>
                <a:gd name="T23" fmla="*/ 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440">
                  <a:moveTo>
                    <a:pt x="354" y="0"/>
                  </a:moveTo>
                  <a:cubicBezTo>
                    <a:pt x="339" y="3"/>
                    <a:pt x="303" y="20"/>
                    <a:pt x="276" y="64"/>
                  </a:cubicBezTo>
                  <a:cubicBezTo>
                    <a:pt x="263" y="85"/>
                    <a:pt x="254" y="113"/>
                    <a:pt x="253" y="144"/>
                  </a:cubicBezTo>
                  <a:cubicBezTo>
                    <a:pt x="252" y="173"/>
                    <a:pt x="258" y="203"/>
                    <a:pt x="252" y="229"/>
                  </a:cubicBezTo>
                  <a:cubicBezTo>
                    <a:pt x="240" y="284"/>
                    <a:pt x="184" y="320"/>
                    <a:pt x="133" y="340"/>
                  </a:cubicBezTo>
                  <a:cubicBezTo>
                    <a:pt x="81" y="361"/>
                    <a:pt x="36" y="386"/>
                    <a:pt x="17" y="413"/>
                  </a:cubicBezTo>
                  <a:cubicBezTo>
                    <a:pt x="0" y="440"/>
                    <a:pt x="7" y="422"/>
                    <a:pt x="42" y="396"/>
                  </a:cubicBezTo>
                  <a:cubicBezTo>
                    <a:pt x="60" y="383"/>
                    <a:pt x="86" y="370"/>
                    <a:pt x="117" y="358"/>
                  </a:cubicBezTo>
                  <a:cubicBezTo>
                    <a:pt x="148" y="346"/>
                    <a:pt x="186" y="334"/>
                    <a:pt x="218" y="309"/>
                  </a:cubicBezTo>
                  <a:cubicBezTo>
                    <a:pt x="249" y="284"/>
                    <a:pt x="273" y="245"/>
                    <a:pt x="273" y="204"/>
                  </a:cubicBezTo>
                  <a:cubicBezTo>
                    <a:pt x="272" y="164"/>
                    <a:pt x="268" y="127"/>
                    <a:pt x="281" y="97"/>
                  </a:cubicBezTo>
                  <a:cubicBezTo>
                    <a:pt x="305" y="35"/>
                    <a:pt x="355" y="14"/>
                    <a:pt x="36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8" name="Freeform 39">
              <a:extLst>
                <a:ext uri="{FF2B5EF4-FFF2-40B4-BE49-F238E27FC236}">
                  <a16:creationId xmlns:a16="http://schemas.microsoft.com/office/drawing/2014/main" id="{ABB2BCC7-3E38-4968-87DD-0036075384E9}"/>
                </a:ext>
              </a:extLst>
            </p:cNvPr>
            <p:cNvSpPr>
              <a:spLocks/>
            </p:cNvSpPr>
            <p:nvPr/>
          </p:nvSpPr>
          <p:spPr bwMode="gray">
            <a:xfrm>
              <a:off x="2123" y="1420"/>
              <a:ext cx="164" cy="454"/>
            </a:xfrm>
            <a:custGeom>
              <a:avLst/>
              <a:gdLst>
                <a:gd name="T0" fmla="*/ 44 w 82"/>
                <a:gd name="T1" fmla="*/ 2 h 227"/>
                <a:gd name="T2" fmla="*/ 9 w 82"/>
                <a:gd name="T3" fmla="*/ 28 h 227"/>
                <a:gd name="T4" fmla="*/ 20 w 82"/>
                <a:gd name="T5" fmla="*/ 100 h 227"/>
                <a:gd name="T6" fmla="*/ 65 w 82"/>
                <a:gd name="T7" fmla="*/ 159 h 227"/>
                <a:gd name="T8" fmla="*/ 79 w 82"/>
                <a:gd name="T9" fmla="*/ 215 h 227"/>
                <a:gd name="T10" fmla="*/ 80 w 82"/>
                <a:gd name="T11" fmla="*/ 201 h 227"/>
                <a:gd name="T12" fmla="*/ 51 w 82"/>
                <a:gd name="T13" fmla="*/ 125 h 227"/>
                <a:gd name="T14" fmla="*/ 18 w 82"/>
                <a:gd name="T15" fmla="*/ 42 h 227"/>
                <a:gd name="T16" fmla="*/ 48 w 82"/>
                <a:gd name="T17" fmla="*/ 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27">
                  <a:moveTo>
                    <a:pt x="44" y="2"/>
                  </a:moveTo>
                  <a:cubicBezTo>
                    <a:pt x="38" y="0"/>
                    <a:pt x="18" y="5"/>
                    <a:pt x="9" y="28"/>
                  </a:cubicBezTo>
                  <a:cubicBezTo>
                    <a:pt x="0" y="50"/>
                    <a:pt x="7" y="78"/>
                    <a:pt x="20" y="100"/>
                  </a:cubicBezTo>
                  <a:cubicBezTo>
                    <a:pt x="32" y="125"/>
                    <a:pt x="57" y="139"/>
                    <a:pt x="65" y="159"/>
                  </a:cubicBezTo>
                  <a:cubicBezTo>
                    <a:pt x="73" y="180"/>
                    <a:pt x="76" y="201"/>
                    <a:pt x="79" y="215"/>
                  </a:cubicBezTo>
                  <a:cubicBezTo>
                    <a:pt x="82" y="227"/>
                    <a:pt x="82" y="220"/>
                    <a:pt x="80" y="201"/>
                  </a:cubicBezTo>
                  <a:cubicBezTo>
                    <a:pt x="78" y="184"/>
                    <a:pt x="76" y="148"/>
                    <a:pt x="51" y="125"/>
                  </a:cubicBezTo>
                  <a:cubicBezTo>
                    <a:pt x="29" y="102"/>
                    <a:pt x="14" y="68"/>
                    <a:pt x="18" y="42"/>
                  </a:cubicBezTo>
                  <a:cubicBezTo>
                    <a:pt x="22" y="15"/>
                    <a:pt x="45" y="10"/>
                    <a:pt x="48"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69" name="Freeform 40">
              <a:extLst>
                <a:ext uri="{FF2B5EF4-FFF2-40B4-BE49-F238E27FC236}">
                  <a16:creationId xmlns:a16="http://schemas.microsoft.com/office/drawing/2014/main" id="{CA90649B-EAE0-4A78-B5F9-742B70D5A251}"/>
                </a:ext>
              </a:extLst>
            </p:cNvPr>
            <p:cNvSpPr>
              <a:spLocks/>
            </p:cNvSpPr>
            <p:nvPr/>
          </p:nvSpPr>
          <p:spPr bwMode="gray">
            <a:xfrm>
              <a:off x="2831" y="895"/>
              <a:ext cx="104" cy="689"/>
            </a:xfrm>
            <a:custGeom>
              <a:avLst/>
              <a:gdLst>
                <a:gd name="T0" fmla="*/ 44 w 52"/>
                <a:gd name="T1" fmla="*/ 0 h 344"/>
                <a:gd name="T2" fmla="*/ 9 w 52"/>
                <a:gd name="T3" fmla="*/ 48 h 344"/>
                <a:gd name="T4" fmla="*/ 14 w 52"/>
                <a:gd name="T5" fmla="*/ 149 h 344"/>
                <a:gd name="T6" fmla="*/ 37 w 52"/>
                <a:gd name="T7" fmla="*/ 252 h 344"/>
                <a:gd name="T8" fmla="*/ 18 w 52"/>
                <a:gd name="T9" fmla="*/ 329 h 344"/>
                <a:gd name="T10" fmla="*/ 31 w 52"/>
                <a:gd name="T11" fmla="*/ 315 h 344"/>
                <a:gd name="T12" fmla="*/ 37 w 52"/>
                <a:gd name="T13" fmla="*/ 198 h 344"/>
                <a:gd name="T14" fmla="*/ 18 w 52"/>
                <a:gd name="T15" fmla="*/ 67 h 344"/>
                <a:gd name="T16" fmla="*/ 52 w 52"/>
                <a:gd name="T17" fmla="*/ 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4">
                  <a:moveTo>
                    <a:pt x="44" y="0"/>
                  </a:moveTo>
                  <a:cubicBezTo>
                    <a:pt x="35" y="3"/>
                    <a:pt x="17" y="19"/>
                    <a:pt x="9" y="48"/>
                  </a:cubicBezTo>
                  <a:cubicBezTo>
                    <a:pt x="0" y="77"/>
                    <a:pt x="5" y="114"/>
                    <a:pt x="14" y="149"/>
                  </a:cubicBezTo>
                  <a:cubicBezTo>
                    <a:pt x="23" y="184"/>
                    <a:pt x="35" y="219"/>
                    <a:pt x="37" y="252"/>
                  </a:cubicBezTo>
                  <a:cubicBezTo>
                    <a:pt x="41" y="284"/>
                    <a:pt x="31" y="313"/>
                    <a:pt x="18" y="329"/>
                  </a:cubicBezTo>
                  <a:cubicBezTo>
                    <a:pt x="5" y="344"/>
                    <a:pt x="16" y="339"/>
                    <a:pt x="31" y="315"/>
                  </a:cubicBezTo>
                  <a:cubicBezTo>
                    <a:pt x="48" y="290"/>
                    <a:pt x="49" y="243"/>
                    <a:pt x="37" y="198"/>
                  </a:cubicBezTo>
                  <a:cubicBezTo>
                    <a:pt x="27" y="153"/>
                    <a:pt x="13" y="105"/>
                    <a:pt x="18" y="67"/>
                  </a:cubicBezTo>
                  <a:cubicBezTo>
                    <a:pt x="22" y="27"/>
                    <a:pt x="46" y="8"/>
                    <a:pt x="5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0" name="Freeform 41">
              <a:extLst>
                <a:ext uri="{FF2B5EF4-FFF2-40B4-BE49-F238E27FC236}">
                  <a16:creationId xmlns:a16="http://schemas.microsoft.com/office/drawing/2014/main" id="{F807186C-E869-420C-AFE1-B85B3F801A76}"/>
                </a:ext>
              </a:extLst>
            </p:cNvPr>
            <p:cNvSpPr>
              <a:spLocks/>
            </p:cNvSpPr>
            <p:nvPr/>
          </p:nvSpPr>
          <p:spPr bwMode="gray">
            <a:xfrm>
              <a:off x="1793" y="1253"/>
              <a:ext cx="872" cy="387"/>
            </a:xfrm>
            <a:custGeom>
              <a:avLst/>
              <a:gdLst>
                <a:gd name="T0" fmla="*/ 429 w 436"/>
                <a:gd name="T1" fmla="*/ 0 h 193"/>
                <a:gd name="T2" fmla="*/ 261 w 436"/>
                <a:gd name="T3" fmla="*/ 122 h 193"/>
                <a:gd name="T4" fmla="*/ 25 w 436"/>
                <a:gd name="T5" fmla="*/ 189 h 193"/>
                <a:gd name="T6" fmla="*/ 51 w 436"/>
                <a:gd name="T7" fmla="*/ 192 h 193"/>
                <a:gd name="T8" fmla="*/ 205 w 436"/>
                <a:gd name="T9" fmla="*/ 168 h 193"/>
                <a:gd name="T10" fmla="*/ 354 w 436"/>
                <a:gd name="T11" fmla="*/ 64 h 193"/>
                <a:gd name="T12" fmla="*/ 436 w 436"/>
                <a:gd name="T13" fmla="*/ 8 h 193"/>
              </a:gdLst>
              <a:ahLst/>
              <a:cxnLst>
                <a:cxn ang="0">
                  <a:pos x="T0" y="T1"/>
                </a:cxn>
                <a:cxn ang="0">
                  <a:pos x="T2" y="T3"/>
                </a:cxn>
                <a:cxn ang="0">
                  <a:pos x="T4" y="T5"/>
                </a:cxn>
                <a:cxn ang="0">
                  <a:pos x="T6" y="T7"/>
                </a:cxn>
                <a:cxn ang="0">
                  <a:pos x="T8" y="T9"/>
                </a:cxn>
                <a:cxn ang="0">
                  <a:pos x="T10" y="T11"/>
                </a:cxn>
                <a:cxn ang="0">
                  <a:pos x="T12" y="T13"/>
                </a:cxn>
              </a:cxnLst>
              <a:rect l="0" t="0" r="r" b="b"/>
              <a:pathLst>
                <a:path w="436" h="193">
                  <a:moveTo>
                    <a:pt x="429" y="0"/>
                  </a:moveTo>
                  <a:cubicBezTo>
                    <a:pt x="404" y="4"/>
                    <a:pt x="335" y="64"/>
                    <a:pt x="261" y="122"/>
                  </a:cubicBezTo>
                  <a:cubicBezTo>
                    <a:pt x="188" y="188"/>
                    <a:pt x="77" y="187"/>
                    <a:pt x="25" y="189"/>
                  </a:cubicBezTo>
                  <a:cubicBezTo>
                    <a:pt x="0" y="190"/>
                    <a:pt x="14" y="191"/>
                    <a:pt x="51" y="192"/>
                  </a:cubicBezTo>
                  <a:cubicBezTo>
                    <a:pt x="86" y="191"/>
                    <a:pt x="147" y="193"/>
                    <a:pt x="205" y="168"/>
                  </a:cubicBezTo>
                  <a:cubicBezTo>
                    <a:pt x="262" y="140"/>
                    <a:pt x="312" y="96"/>
                    <a:pt x="354" y="64"/>
                  </a:cubicBezTo>
                  <a:cubicBezTo>
                    <a:pt x="395" y="31"/>
                    <a:pt x="428" y="10"/>
                    <a:pt x="43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1" name="Freeform 42">
              <a:extLst>
                <a:ext uri="{FF2B5EF4-FFF2-40B4-BE49-F238E27FC236}">
                  <a16:creationId xmlns:a16="http://schemas.microsoft.com/office/drawing/2014/main" id="{CAF144F0-CE0D-48F0-B80F-95C9A041F51C}"/>
                </a:ext>
              </a:extLst>
            </p:cNvPr>
            <p:cNvSpPr>
              <a:spLocks/>
            </p:cNvSpPr>
            <p:nvPr/>
          </p:nvSpPr>
          <p:spPr bwMode="gray">
            <a:xfrm>
              <a:off x="5363" y="1211"/>
              <a:ext cx="254" cy="800"/>
            </a:xfrm>
            <a:custGeom>
              <a:avLst/>
              <a:gdLst>
                <a:gd name="T0" fmla="*/ 99 w 127"/>
                <a:gd name="T1" fmla="*/ 0 h 399"/>
                <a:gd name="T2" fmla="*/ 106 w 127"/>
                <a:gd name="T3" fmla="*/ 66 h 399"/>
                <a:gd name="T4" fmla="*/ 111 w 127"/>
                <a:gd name="T5" fmla="*/ 175 h 399"/>
                <a:gd name="T6" fmla="*/ 35 w 127"/>
                <a:gd name="T7" fmla="*/ 368 h 399"/>
                <a:gd name="T8" fmla="*/ 114 w 127"/>
                <a:gd name="T9" fmla="*/ 236 h 399"/>
                <a:gd name="T10" fmla="*/ 122 w 127"/>
                <a:gd name="T11" fmla="*/ 82 h 399"/>
                <a:gd name="T12" fmla="*/ 109 w 12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27" h="399">
                  <a:moveTo>
                    <a:pt x="99" y="0"/>
                  </a:moveTo>
                  <a:cubicBezTo>
                    <a:pt x="93" y="10"/>
                    <a:pt x="98" y="37"/>
                    <a:pt x="106" y="66"/>
                  </a:cubicBezTo>
                  <a:cubicBezTo>
                    <a:pt x="113" y="94"/>
                    <a:pt x="110" y="135"/>
                    <a:pt x="111" y="175"/>
                  </a:cubicBezTo>
                  <a:cubicBezTo>
                    <a:pt x="111" y="256"/>
                    <a:pt x="71" y="339"/>
                    <a:pt x="35" y="368"/>
                  </a:cubicBezTo>
                  <a:cubicBezTo>
                    <a:pt x="0" y="399"/>
                    <a:pt x="91" y="345"/>
                    <a:pt x="114" y="236"/>
                  </a:cubicBezTo>
                  <a:cubicBezTo>
                    <a:pt x="127" y="184"/>
                    <a:pt x="122" y="127"/>
                    <a:pt x="122" y="82"/>
                  </a:cubicBezTo>
                  <a:cubicBezTo>
                    <a:pt x="112" y="37"/>
                    <a:pt x="103" y="6"/>
                    <a:pt x="10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2" name="Freeform 43">
              <a:extLst>
                <a:ext uri="{FF2B5EF4-FFF2-40B4-BE49-F238E27FC236}">
                  <a16:creationId xmlns:a16="http://schemas.microsoft.com/office/drawing/2014/main" id="{7DFD3122-695D-41F5-8A0C-E09BA2001D19}"/>
                </a:ext>
              </a:extLst>
            </p:cNvPr>
            <p:cNvSpPr>
              <a:spLocks/>
            </p:cNvSpPr>
            <p:nvPr/>
          </p:nvSpPr>
          <p:spPr bwMode="gray">
            <a:xfrm>
              <a:off x="4999" y="854"/>
              <a:ext cx="906" cy="902"/>
            </a:xfrm>
            <a:custGeom>
              <a:avLst/>
              <a:gdLst>
                <a:gd name="T0" fmla="*/ 0 w 453"/>
                <a:gd name="T1" fmla="*/ 16 h 450"/>
                <a:gd name="T2" fmla="*/ 79 w 453"/>
                <a:gd name="T3" fmla="*/ 86 h 450"/>
                <a:gd name="T4" fmla="*/ 127 w 453"/>
                <a:gd name="T5" fmla="*/ 258 h 450"/>
                <a:gd name="T6" fmla="*/ 172 w 453"/>
                <a:gd name="T7" fmla="*/ 359 h 450"/>
                <a:gd name="T8" fmla="*/ 265 w 453"/>
                <a:gd name="T9" fmla="*/ 402 h 450"/>
                <a:gd name="T10" fmla="*/ 417 w 453"/>
                <a:gd name="T11" fmla="*/ 447 h 450"/>
                <a:gd name="T12" fmla="*/ 383 w 453"/>
                <a:gd name="T13" fmla="*/ 436 h 450"/>
                <a:gd name="T14" fmla="*/ 292 w 453"/>
                <a:gd name="T15" fmla="*/ 401 h 450"/>
                <a:gd name="T16" fmla="*/ 180 w 453"/>
                <a:gd name="T17" fmla="*/ 347 h 450"/>
                <a:gd name="T18" fmla="*/ 147 w 453"/>
                <a:gd name="T19" fmla="*/ 292 h 450"/>
                <a:gd name="T20" fmla="*/ 142 w 453"/>
                <a:gd name="T21" fmla="*/ 225 h 450"/>
                <a:gd name="T22" fmla="*/ 110 w 453"/>
                <a:gd name="T23" fmla="*/ 103 h 450"/>
                <a:gd name="T24" fmla="*/ 4 w 453"/>
                <a:gd name="T2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50">
                  <a:moveTo>
                    <a:pt x="0" y="16"/>
                  </a:moveTo>
                  <a:cubicBezTo>
                    <a:pt x="14" y="27"/>
                    <a:pt x="50" y="44"/>
                    <a:pt x="79" y="86"/>
                  </a:cubicBezTo>
                  <a:cubicBezTo>
                    <a:pt x="108" y="126"/>
                    <a:pt x="124" y="190"/>
                    <a:pt x="127" y="258"/>
                  </a:cubicBezTo>
                  <a:cubicBezTo>
                    <a:pt x="126" y="293"/>
                    <a:pt x="140" y="336"/>
                    <a:pt x="172" y="359"/>
                  </a:cubicBezTo>
                  <a:cubicBezTo>
                    <a:pt x="201" y="382"/>
                    <a:pt x="236" y="391"/>
                    <a:pt x="265" y="402"/>
                  </a:cubicBezTo>
                  <a:cubicBezTo>
                    <a:pt x="325" y="425"/>
                    <a:pt x="379" y="445"/>
                    <a:pt x="417" y="447"/>
                  </a:cubicBezTo>
                  <a:cubicBezTo>
                    <a:pt x="453" y="448"/>
                    <a:pt x="432" y="450"/>
                    <a:pt x="383" y="436"/>
                  </a:cubicBezTo>
                  <a:cubicBezTo>
                    <a:pt x="359" y="429"/>
                    <a:pt x="328" y="416"/>
                    <a:pt x="292" y="401"/>
                  </a:cubicBezTo>
                  <a:cubicBezTo>
                    <a:pt x="257" y="384"/>
                    <a:pt x="213" y="375"/>
                    <a:pt x="180" y="347"/>
                  </a:cubicBezTo>
                  <a:cubicBezTo>
                    <a:pt x="164" y="333"/>
                    <a:pt x="151" y="314"/>
                    <a:pt x="147" y="292"/>
                  </a:cubicBezTo>
                  <a:cubicBezTo>
                    <a:pt x="142" y="271"/>
                    <a:pt x="145" y="247"/>
                    <a:pt x="142" y="225"/>
                  </a:cubicBezTo>
                  <a:cubicBezTo>
                    <a:pt x="138" y="181"/>
                    <a:pt x="128" y="137"/>
                    <a:pt x="110" y="103"/>
                  </a:cubicBezTo>
                  <a:cubicBezTo>
                    <a:pt x="75" y="30"/>
                    <a:pt x="12" y="9"/>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3" name="Freeform 44">
              <a:extLst>
                <a:ext uri="{FF2B5EF4-FFF2-40B4-BE49-F238E27FC236}">
                  <a16:creationId xmlns:a16="http://schemas.microsoft.com/office/drawing/2014/main" id="{72029DDB-BFFB-4193-ADA1-F664411BA60B}"/>
                </a:ext>
              </a:extLst>
            </p:cNvPr>
            <p:cNvSpPr>
              <a:spLocks/>
            </p:cNvSpPr>
            <p:nvPr/>
          </p:nvSpPr>
          <p:spPr bwMode="gray">
            <a:xfrm>
              <a:off x="5245" y="1153"/>
              <a:ext cx="926" cy="593"/>
            </a:xfrm>
            <a:custGeom>
              <a:avLst/>
              <a:gdLst>
                <a:gd name="T0" fmla="*/ 0 w 463"/>
                <a:gd name="T1" fmla="*/ 10 h 296"/>
                <a:gd name="T2" fmla="*/ 71 w 463"/>
                <a:gd name="T3" fmla="*/ 56 h 296"/>
                <a:gd name="T4" fmla="*/ 178 w 463"/>
                <a:gd name="T5" fmla="*/ 159 h 296"/>
                <a:gd name="T6" fmla="*/ 325 w 463"/>
                <a:gd name="T7" fmla="*/ 230 h 296"/>
                <a:gd name="T8" fmla="*/ 440 w 463"/>
                <a:gd name="T9" fmla="*/ 278 h 296"/>
                <a:gd name="T10" fmla="*/ 417 w 463"/>
                <a:gd name="T11" fmla="*/ 260 h 296"/>
                <a:gd name="T12" fmla="*/ 252 w 463"/>
                <a:gd name="T13" fmla="*/ 196 h 296"/>
                <a:gd name="T14" fmla="*/ 98 w 463"/>
                <a:gd name="T15" fmla="*/ 63 h 296"/>
                <a:gd name="T16" fmla="*/ 1 w 463"/>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296">
                  <a:moveTo>
                    <a:pt x="0" y="10"/>
                  </a:moveTo>
                  <a:cubicBezTo>
                    <a:pt x="12" y="17"/>
                    <a:pt x="40" y="29"/>
                    <a:pt x="71" y="56"/>
                  </a:cubicBezTo>
                  <a:cubicBezTo>
                    <a:pt x="103" y="82"/>
                    <a:pt x="137" y="122"/>
                    <a:pt x="178" y="159"/>
                  </a:cubicBezTo>
                  <a:cubicBezTo>
                    <a:pt x="219" y="199"/>
                    <a:pt x="277" y="217"/>
                    <a:pt x="325" y="230"/>
                  </a:cubicBezTo>
                  <a:cubicBezTo>
                    <a:pt x="374" y="244"/>
                    <a:pt x="415" y="260"/>
                    <a:pt x="440" y="278"/>
                  </a:cubicBezTo>
                  <a:cubicBezTo>
                    <a:pt x="463" y="296"/>
                    <a:pt x="453" y="282"/>
                    <a:pt x="417" y="260"/>
                  </a:cubicBezTo>
                  <a:cubicBezTo>
                    <a:pt x="382" y="237"/>
                    <a:pt x="316" y="223"/>
                    <a:pt x="252" y="196"/>
                  </a:cubicBezTo>
                  <a:cubicBezTo>
                    <a:pt x="187" y="168"/>
                    <a:pt x="143" y="102"/>
                    <a:pt x="98" y="63"/>
                  </a:cubicBezTo>
                  <a:cubicBezTo>
                    <a:pt x="55" y="20"/>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4" name="Freeform 45">
              <a:extLst>
                <a:ext uri="{FF2B5EF4-FFF2-40B4-BE49-F238E27FC236}">
                  <a16:creationId xmlns:a16="http://schemas.microsoft.com/office/drawing/2014/main" id="{3DD6DD11-D105-4F8A-9734-C1E4ABC0F644}"/>
                </a:ext>
              </a:extLst>
            </p:cNvPr>
            <p:cNvSpPr>
              <a:spLocks/>
            </p:cNvSpPr>
            <p:nvPr/>
          </p:nvSpPr>
          <p:spPr bwMode="gray">
            <a:xfrm>
              <a:off x="2241" y="1534"/>
              <a:ext cx="320" cy="725"/>
            </a:xfrm>
            <a:custGeom>
              <a:avLst/>
              <a:gdLst>
                <a:gd name="T0" fmla="*/ 153 w 160"/>
                <a:gd name="T1" fmla="*/ 0 h 362"/>
                <a:gd name="T2" fmla="*/ 81 w 160"/>
                <a:gd name="T3" fmla="*/ 144 h 362"/>
                <a:gd name="T4" fmla="*/ 21 w 160"/>
                <a:gd name="T5" fmla="*/ 328 h 362"/>
                <a:gd name="T6" fmla="*/ 75 w 160"/>
                <a:gd name="T7" fmla="*/ 199 h 362"/>
                <a:gd name="T8" fmla="*/ 118 w 160"/>
                <a:gd name="T9" fmla="*/ 68 h 362"/>
                <a:gd name="T10" fmla="*/ 160 w 160"/>
                <a:gd name="T11" fmla="*/ 5 h 362"/>
              </a:gdLst>
              <a:ahLst/>
              <a:cxnLst>
                <a:cxn ang="0">
                  <a:pos x="T0" y="T1"/>
                </a:cxn>
                <a:cxn ang="0">
                  <a:pos x="T2" y="T3"/>
                </a:cxn>
                <a:cxn ang="0">
                  <a:pos x="T4" y="T5"/>
                </a:cxn>
                <a:cxn ang="0">
                  <a:pos x="T6" y="T7"/>
                </a:cxn>
                <a:cxn ang="0">
                  <a:pos x="T8" y="T9"/>
                </a:cxn>
                <a:cxn ang="0">
                  <a:pos x="T10" y="T11"/>
                </a:cxn>
              </a:cxnLst>
              <a:rect l="0" t="0" r="r" b="b"/>
              <a:pathLst>
                <a:path w="160" h="362">
                  <a:moveTo>
                    <a:pt x="153" y="0"/>
                  </a:moveTo>
                  <a:cubicBezTo>
                    <a:pt x="137" y="10"/>
                    <a:pt x="98" y="71"/>
                    <a:pt x="81" y="144"/>
                  </a:cubicBezTo>
                  <a:cubicBezTo>
                    <a:pt x="64" y="216"/>
                    <a:pt x="44" y="293"/>
                    <a:pt x="21" y="328"/>
                  </a:cubicBezTo>
                  <a:cubicBezTo>
                    <a:pt x="0" y="362"/>
                    <a:pt x="54" y="294"/>
                    <a:pt x="75" y="199"/>
                  </a:cubicBezTo>
                  <a:cubicBezTo>
                    <a:pt x="87" y="153"/>
                    <a:pt x="100" y="104"/>
                    <a:pt x="118" y="68"/>
                  </a:cubicBezTo>
                  <a:cubicBezTo>
                    <a:pt x="135" y="31"/>
                    <a:pt x="155" y="8"/>
                    <a:pt x="16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5" name="Freeform 46">
              <a:extLst>
                <a:ext uri="{FF2B5EF4-FFF2-40B4-BE49-F238E27FC236}">
                  <a16:creationId xmlns:a16="http://schemas.microsoft.com/office/drawing/2014/main" id="{5A839F55-8BAA-4721-AF60-DF8B35065761}"/>
                </a:ext>
              </a:extLst>
            </p:cNvPr>
            <p:cNvSpPr>
              <a:spLocks/>
            </p:cNvSpPr>
            <p:nvPr/>
          </p:nvSpPr>
          <p:spPr bwMode="gray">
            <a:xfrm>
              <a:off x="1759" y="1470"/>
              <a:ext cx="248" cy="553"/>
            </a:xfrm>
            <a:custGeom>
              <a:avLst/>
              <a:gdLst>
                <a:gd name="T0" fmla="*/ 116 w 124"/>
                <a:gd name="T1" fmla="*/ 0 h 276"/>
                <a:gd name="T2" fmla="*/ 83 w 124"/>
                <a:gd name="T3" fmla="*/ 40 h 276"/>
                <a:gd name="T4" fmla="*/ 69 w 124"/>
                <a:gd name="T5" fmla="*/ 82 h 276"/>
                <a:gd name="T6" fmla="*/ 79 w 124"/>
                <a:gd name="T7" fmla="*/ 129 h 276"/>
                <a:gd name="T8" fmla="*/ 17 w 124"/>
                <a:gd name="T9" fmla="*/ 270 h 276"/>
                <a:gd name="T10" fmla="*/ 33 w 124"/>
                <a:gd name="T11" fmla="*/ 263 h 276"/>
                <a:gd name="T12" fmla="*/ 89 w 124"/>
                <a:gd name="T13" fmla="*/ 175 h 276"/>
                <a:gd name="T14" fmla="*/ 84 w 124"/>
                <a:gd name="T15" fmla="*/ 57 h 276"/>
                <a:gd name="T16" fmla="*/ 124 w 124"/>
                <a:gd name="T17" fmla="*/ 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276">
                  <a:moveTo>
                    <a:pt x="116" y="0"/>
                  </a:moveTo>
                  <a:cubicBezTo>
                    <a:pt x="110" y="6"/>
                    <a:pt x="98" y="19"/>
                    <a:pt x="83" y="40"/>
                  </a:cubicBezTo>
                  <a:cubicBezTo>
                    <a:pt x="76" y="50"/>
                    <a:pt x="68" y="64"/>
                    <a:pt x="69" y="82"/>
                  </a:cubicBezTo>
                  <a:cubicBezTo>
                    <a:pt x="69" y="98"/>
                    <a:pt x="75" y="114"/>
                    <a:pt x="79" y="129"/>
                  </a:cubicBezTo>
                  <a:cubicBezTo>
                    <a:pt x="98" y="189"/>
                    <a:pt x="50" y="257"/>
                    <a:pt x="17" y="270"/>
                  </a:cubicBezTo>
                  <a:cubicBezTo>
                    <a:pt x="0" y="275"/>
                    <a:pt x="11" y="276"/>
                    <a:pt x="33" y="263"/>
                  </a:cubicBezTo>
                  <a:cubicBezTo>
                    <a:pt x="54" y="250"/>
                    <a:pt x="81" y="217"/>
                    <a:pt x="89" y="175"/>
                  </a:cubicBezTo>
                  <a:cubicBezTo>
                    <a:pt x="101" y="132"/>
                    <a:pt x="63" y="89"/>
                    <a:pt x="84" y="57"/>
                  </a:cubicBezTo>
                  <a:cubicBezTo>
                    <a:pt x="101" y="28"/>
                    <a:pt x="120" y="8"/>
                    <a:pt x="12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6" name="Freeform 47">
              <a:extLst>
                <a:ext uri="{FF2B5EF4-FFF2-40B4-BE49-F238E27FC236}">
                  <a16:creationId xmlns:a16="http://schemas.microsoft.com/office/drawing/2014/main" id="{A0C1B412-CD51-4236-A2FD-106519774C8A}"/>
                </a:ext>
              </a:extLst>
            </p:cNvPr>
            <p:cNvSpPr>
              <a:spLocks/>
            </p:cNvSpPr>
            <p:nvPr/>
          </p:nvSpPr>
          <p:spPr bwMode="gray">
            <a:xfrm>
              <a:off x="2071" y="1496"/>
              <a:ext cx="262" cy="605"/>
            </a:xfrm>
            <a:custGeom>
              <a:avLst/>
              <a:gdLst>
                <a:gd name="T0" fmla="*/ 120 w 131"/>
                <a:gd name="T1" fmla="*/ 3 h 302"/>
                <a:gd name="T2" fmla="*/ 109 w 131"/>
                <a:gd name="T3" fmla="*/ 144 h 302"/>
                <a:gd name="T4" fmla="*/ 51 w 131"/>
                <a:gd name="T5" fmla="*/ 223 h 302"/>
                <a:gd name="T6" fmla="*/ 6 w 131"/>
                <a:gd name="T7" fmla="*/ 286 h 302"/>
                <a:gd name="T8" fmla="*/ 16 w 131"/>
                <a:gd name="T9" fmla="*/ 271 h 302"/>
                <a:gd name="T10" fmla="*/ 90 w 131"/>
                <a:gd name="T11" fmla="*/ 191 h 302"/>
                <a:gd name="T12" fmla="*/ 130 w 131"/>
                <a:gd name="T13" fmla="*/ 72 h 302"/>
                <a:gd name="T14" fmla="*/ 128 w 131"/>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302">
                  <a:moveTo>
                    <a:pt x="120" y="3"/>
                  </a:moveTo>
                  <a:cubicBezTo>
                    <a:pt x="117" y="19"/>
                    <a:pt x="129" y="82"/>
                    <a:pt x="109" y="144"/>
                  </a:cubicBezTo>
                  <a:cubicBezTo>
                    <a:pt x="98" y="175"/>
                    <a:pt x="72" y="200"/>
                    <a:pt x="51" y="223"/>
                  </a:cubicBezTo>
                  <a:cubicBezTo>
                    <a:pt x="30" y="246"/>
                    <a:pt x="13" y="268"/>
                    <a:pt x="6" y="286"/>
                  </a:cubicBezTo>
                  <a:cubicBezTo>
                    <a:pt x="0" y="302"/>
                    <a:pt x="3" y="292"/>
                    <a:pt x="16" y="271"/>
                  </a:cubicBezTo>
                  <a:cubicBezTo>
                    <a:pt x="29" y="250"/>
                    <a:pt x="61" y="224"/>
                    <a:pt x="90" y="191"/>
                  </a:cubicBezTo>
                  <a:cubicBezTo>
                    <a:pt x="122" y="158"/>
                    <a:pt x="130" y="108"/>
                    <a:pt x="130" y="72"/>
                  </a:cubicBezTo>
                  <a:cubicBezTo>
                    <a:pt x="131" y="34"/>
                    <a:pt x="126" y="7"/>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7" name="Freeform 48">
              <a:extLst>
                <a:ext uri="{FF2B5EF4-FFF2-40B4-BE49-F238E27FC236}">
                  <a16:creationId xmlns:a16="http://schemas.microsoft.com/office/drawing/2014/main" id="{D41414E0-D716-4B48-A622-4D8C93EE0218}"/>
                </a:ext>
              </a:extLst>
            </p:cNvPr>
            <p:cNvSpPr>
              <a:spLocks/>
            </p:cNvSpPr>
            <p:nvPr/>
          </p:nvSpPr>
          <p:spPr bwMode="gray">
            <a:xfrm>
              <a:off x="1531" y="1448"/>
              <a:ext cx="410" cy="364"/>
            </a:xfrm>
            <a:custGeom>
              <a:avLst/>
              <a:gdLst>
                <a:gd name="T0" fmla="*/ 202 w 205"/>
                <a:gd name="T1" fmla="*/ 1 h 182"/>
                <a:gd name="T2" fmla="*/ 158 w 205"/>
                <a:gd name="T3" fmla="*/ 14 h 182"/>
                <a:gd name="T4" fmla="*/ 110 w 205"/>
                <a:gd name="T5" fmla="*/ 77 h 182"/>
                <a:gd name="T6" fmla="*/ 69 w 205"/>
                <a:gd name="T7" fmla="*/ 146 h 182"/>
                <a:gd name="T8" fmla="*/ 14 w 205"/>
                <a:gd name="T9" fmla="*/ 176 h 182"/>
                <a:gd name="T10" fmla="*/ 28 w 205"/>
                <a:gd name="T11" fmla="*/ 173 h 182"/>
                <a:gd name="T12" fmla="*/ 100 w 205"/>
                <a:gd name="T13" fmla="*/ 118 h 182"/>
                <a:gd name="T14" fmla="*/ 153 w 205"/>
                <a:gd name="T15" fmla="*/ 30 h 182"/>
                <a:gd name="T16" fmla="*/ 205 w 205"/>
                <a:gd name="T17"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82">
                  <a:moveTo>
                    <a:pt x="202" y="1"/>
                  </a:moveTo>
                  <a:cubicBezTo>
                    <a:pt x="195" y="0"/>
                    <a:pt x="178" y="2"/>
                    <a:pt x="158" y="14"/>
                  </a:cubicBezTo>
                  <a:cubicBezTo>
                    <a:pt x="138" y="26"/>
                    <a:pt x="121" y="51"/>
                    <a:pt x="110" y="77"/>
                  </a:cubicBezTo>
                  <a:cubicBezTo>
                    <a:pt x="100" y="103"/>
                    <a:pt x="89" y="130"/>
                    <a:pt x="69" y="146"/>
                  </a:cubicBezTo>
                  <a:cubicBezTo>
                    <a:pt x="50" y="163"/>
                    <a:pt x="28" y="170"/>
                    <a:pt x="14" y="176"/>
                  </a:cubicBezTo>
                  <a:cubicBezTo>
                    <a:pt x="0" y="182"/>
                    <a:pt x="8" y="180"/>
                    <a:pt x="28" y="173"/>
                  </a:cubicBezTo>
                  <a:cubicBezTo>
                    <a:pt x="48" y="167"/>
                    <a:pt x="82" y="152"/>
                    <a:pt x="100" y="118"/>
                  </a:cubicBezTo>
                  <a:cubicBezTo>
                    <a:pt x="117" y="86"/>
                    <a:pt x="129" y="49"/>
                    <a:pt x="153" y="30"/>
                  </a:cubicBezTo>
                  <a:cubicBezTo>
                    <a:pt x="177" y="10"/>
                    <a:pt x="200" y="8"/>
                    <a:pt x="20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8" name="Freeform 49">
              <a:extLst>
                <a:ext uri="{FF2B5EF4-FFF2-40B4-BE49-F238E27FC236}">
                  <a16:creationId xmlns:a16="http://schemas.microsoft.com/office/drawing/2014/main" id="{C53738BC-73D7-4B05-975B-A231843586F5}"/>
                </a:ext>
              </a:extLst>
            </p:cNvPr>
            <p:cNvSpPr>
              <a:spLocks/>
            </p:cNvSpPr>
            <p:nvPr/>
          </p:nvSpPr>
          <p:spPr bwMode="gray">
            <a:xfrm>
              <a:off x="2541" y="1470"/>
              <a:ext cx="168" cy="735"/>
            </a:xfrm>
            <a:custGeom>
              <a:avLst/>
              <a:gdLst>
                <a:gd name="T0" fmla="*/ 77 w 84"/>
                <a:gd name="T1" fmla="*/ 0 h 367"/>
                <a:gd name="T2" fmla="*/ 51 w 84"/>
                <a:gd name="T3" fmla="*/ 56 h 367"/>
                <a:gd name="T4" fmla="*/ 18 w 84"/>
                <a:gd name="T5" fmla="*/ 153 h 367"/>
                <a:gd name="T6" fmla="*/ 17 w 84"/>
                <a:gd name="T7" fmla="*/ 267 h 367"/>
                <a:gd name="T8" fmla="*/ 14 w 84"/>
                <a:gd name="T9" fmla="*/ 352 h 367"/>
                <a:gd name="T10" fmla="*/ 24 w 84"/>
                <a:gd name="T11" fmla="*/ 334 h 367"/>
                <a:gd name="T12" fmla="*/ 15 w 84"/>
                <a:gd name="T13" fmla="*/ 210 h 367"/>
                <a:gd name="T14" fmla="*/ 57 w 84"/>
                <a:gd name="T15" fmla="*/ 75 h 367"/>
                <a:gd name="T16" fmla="*/ 84 w 84"/>
                <a:gd name="T17" fmla="*/ 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7">
                  <a:moveTo>
                    <a:pt x="77" y="0"/>
                  </a:moveTo>
                  <a:cubicBezTo>
                    <a:pt x="69" y="5"/>
                    <a:pt x="57" y="27"/>
                    <a:pt x="51" y="56"/>
                  </a:cubicBezTo>
                  <a:cubicBezTo>
                    <a:pt x="47" y="85"/>
                    <a:pt x="32" y="116"/>
                    <a:pt x="18" y="153"/>
                  </a:cubicBezTo>
                  <a:cubicBezTo>
                    <a:pt x="3" y="190"/>
                    <a:pt x="7" y="233"/>
                    <a:pt x="17" y="267"/>
                  </a:cubicBezTo>
                  <a:cubicBezTo>
                    <a:pt x="26" y="300"/>
                    <a:pt x="27" y="333"/>
                    <a:pt x="14" y="352"/>
                  </a:cubicBezTo>
                  <a:cubicBezTo>
                    <a:pt x="0" y="367"/>
                    <a:pt x="14" y="362"/>
                    <a:pt x="24" y="334"/>
                  </a:cubicBezTo>
                  <a:cubicBezTo>
                    <a:pt x="36" y="304"/>
                    <a:pt x="17" y="258"/>
                    <a:pt x="15" y="210"/>
                  </a:cubicBezTo>
                  <a:cubicBezTo>
                    <a:pt x="15" y="161"/>
                    <a:pt x="47" y="116"/>
                    <a:pt x="57" y="75"/>
                  </a:cubicBezTo>
                  <a:cubicBezTo>
                    <a:pt x="64" y="33"/>
                    <a:pt x="78" y="6"/>
                    <a:pt x="8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79" name="Freeform 50">
              <a:extLst>
                <a:ext uri="{FF2B5EF4-FFF2-40B4-BE49-F238E27FC236}">
                  <a16:creationId xmlns:a16="http://schemas.microsoft.com/office/drawing/2014/main" id="{8ED12EB6-0119-4426-83C6-214FFB3A297A}"/>
                </a:ext>
              </a:extLst>
            </p:cNvPr>
            <p:cNvSpPr>
              <a:spLocks/>
            </p:cNvSpPr>
            <p:nvPr/>
          </p:nvSpPr>
          <p:spPr bwMode="gray">
            <a:xfrm>
              <a:off x="2099" y="1145"/>
              <a:ext cx="448" cy="224"/>
            </a:xfrm>
            <a:custGeom>
              <a:avLst/>
              <a:gdLst>
                <a:gd name="T0" fmla="*/ 222 w 224"/>
                <a:gd name="T1" fmla="*/ 3 h 112"/>
                <a:gd name="T2" fmla="*/ 114 w 224"/>
                <a:gd name="T3" fmla="*/ 24 h 112"/>
                <a:gd name="T4" fmla="*/ 60 w 224"/>
                <a:gd name="T5" fmla="*/ 77 h 112"/>
                <a:gd name="T6" fmla="*/ 13 w 224"/>
                <a:gd name="T7" fmla="*/ 108 h 112"/>
                <a:gd name="T8" fmla="*/ 27 w 224"/>
                <a:gd name="T9" fmla="*/ 106 h 112"/>
                <a:gd name="T10" fmla="*/ 90 w 224"/>
                <a:gd name="T11" fmla="*/ 54 h 112"/>
                <a:gd name="T12" fmla="*/ 172 w 224"/>
                <a:gd name="T13" fmla="*/ 15 h 112"/>
                <a:gd name="T14" fmla="*/ 224 w 224"/>
                <a:gd name="T15" fmla="*/ 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12">
                  <a:moveTo>
                    <a:pt x="222" y="3"/>
                  </a:moveTo>
                  <a:cubicBezTo>
                    <a:pt x="210" y="2"/>
                    <a:pt x="163" y="0"/>
                    <a:pt x="114" y="24"/>
                  </a:cubicBezTo>
                  <a:cubicBezTo>
                    <a:pt x="91" y="38"/>
                    <a:pt x="76" y="60"/>
                    <a:pt x="60" y="77"/>
                  </a:cubicBezTo>
                  <a:cubicBezTo>
                    <a:pt x="45" y="94"/>
                    <a:pt x="27" y="105"/>
                    <a:pt x="13" y="108"/>
                  </a:cubicBezTo>
                  <a:cubicBezTo>
                    <a:pt x="0" y="110"/>
                    <a:pt x="8" y="112"/>
                    <a:pt x="27" y="106"/>
                  </a:cubicBezTo>
                  <a:cubicBezTo>
                    <a:pt x="46" y="100"/>
                    <a:pt x="68" y="78"/>
                    <a:pt x="90" y="54"/>
                  </a:cubicBezTo>
                  <a:cubicBezTo>
                    <a:pt x="111" y="28"/>
                    <a:pt x="145" y="19"/>
                    <a:pt x="172" y="15"/>
                  </a:cubicBezTo>
                  <a:cubicBezTo>
                    <a:pt x="199" y="11"/>
                    <a:pt x="220" y="9"/>
                    <a:pt x="22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80" name="Freeform 51">
              <a:extLst>
                <a:ext uri="{FF2B5EF4-FFF2-40B4-BE49-F238E27FC236}">
                  <a16:creationId xmlns:a16="http://schemas.microsoft.com/office/drawing/2014/main" id="{56E8C08C-DD07-4278-B8F4-C39653DC95B9}"/>
                </a:ext>
              </a:extLst>
            </p:cNvPr>
            <p:cNvSpPr>
              <a:spLocks/>
            </p:cNvSpPr>
            <p:nvPr/>
          </p:nvSpPr>
          <p:spPr bwMode="gray">
            <a:xfrm>
              <a:off x="2705" y="1448"/>
              <a:ext cx="118" cy="769"/>
            </a:xfrm>
            <a:custGeom>
              <a:avLst/>
              <a:gdLst>
                <a:gd name="T0" fmla="*/ 33 w 59"/>
                <a:gd name="T1" fmla="*/ 0 h 384"/>
                <a:gd name="T2" fmla="*/ 6 w 59"/>
                <a:gd name="T3" fmla="*/ 59 h 384"/>
                <a:gd name="T4" fmla="*/ 18 w 59"/>
                <a:gd name="T5" fmla="*/ 170 h 384"/>
                <a:gd name="T6" fmla="*/ 47 w 59"/>
                <a:gd name="T7" fmla="*/ 279 h 384"/>
                <a:gd name="T8" fmla="*/ 15 w 59"/>
                <a:gd name="T9" fmla="*/ 363 h 384"/>
                <a:gd name="T10" fmla="*/ 21 w 59"/>
                <a:gd name="T11" fmla="*/ 344 h 384"/>
                <a:gd name="T12" fmla="*/ 46 w 59"/>
                <a:gd name="T13" fmla="*/ 294 h 384"/>
                <a:gd name="T14" fmla="*/ 49 w 59"/>
                <a:gd name="T15" fmla="*/ 222 h 384"/>
                <a:gd name="T16" fmla="*/ 20 w 59"/>
                <a:gd name="T17" fmla="*/ 149 h 384"/>
                <a:gd name="T18" fmla="*/ 13 w 59"/>
                <a:gd name="T19" fmla="*/ 79 h 384"/>
                <a:gd name="T20" fmla="*/ 40 w 59"/>
                <a:gd name="T21" fmla="*/ 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84">
                  <a:moveTo>
                    <a:pt x="33" y="0"/>
                  </a:moveTo>
                  <a:cubicBezTo>
                    <a:pt x="26" y="7"/>
                    <a:pt x="12" y="28"/>
                    <a:pt x="6" y="59"/>
                  </a:cubicBezTo>
                  <a:cubicBezTo>
                    <a:pt x="0" y="90"/>
                    <a:pt x="3" y="131"/>
                    <a:pt x="18" y="170"/>
                  </a:cubicBezTo>
                  <a:cubicBezTo>
                    <a:pt x="33" y="207"/>
                    <a:pt x="58" y="243"/>
                    <a:pt x="47" y="279"/>
                  </a:cubicBezTo>
                  <a:cubicBezTo>
                    <a:pt x="34" y="312"/>
                    <a:pt x="12" y="340"/>
                    <a:pt x="15" y="363"/>
                  </a:cubicBezTo>
                  <a:cubicBezTo>
                    <a:pt x="19" y="384"/>
                    <a:pt x="14" y="371"/>
                    <a:pt x="21" y="344"/>
                  </a:cubicBezTo>
                  <a:cubicBezTo>
                    <a:pt x="24" y="330"/>
                    <a:pt x="36" y="314"/>
                    <a:pt x="46" y="294"/>
                  </a:cubicBezTo>
                  <a:cubicBezTo>
                    <a:pt x="59" y="274"/>
                    <a:pt x="58" y="246"/>
                    <a:pt x="49" y="222"/>
                  </a:cubicBezTo>
                  <a:cubicBezTo>
                    <a:pt x="40" y="197"/>
                    <a:pt x="27" y="174"/>
                    <a:pt x="20" y="149"/>
                  </a:cubicBezTo>
                  <a:cubicBezTo>
                    <a:pt x="14" y="125"/>
                    <a:pt x="12" y="100"/>
                    <a:pt x="13" y="79"/>
                  </a:cubicBezTo>
                  <a:cubicBezTo>
                    <a:pt x="17" y="35"/>
                    <a:pt x="36" y="7"/>
                    <a:pt x="4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81" name="Freeform 53">
              <a:extLst>
                <a:ext uri="{FF2B5EF4-FFF2-40B4-BE49-F238E27FC236}">
                  <a16:creationId xmlns:a16="http://schemas.microsoft.com/office/drawing/2014/main" id="{DC635ABB-65BC-4732-835D-E4862EB8A1EA}"/>
                </a:ext>
              </a:extLst>
            </p:cNvPr>
            <p:cNvSpPr>
              <a:spLocks/>
            </p:cNvSpPr>
            <p:nvPr/>
          </p:nvSpPr>
          <p:spPr bwMode="gray">
            <a:xfrm>
              <a:off x="2865" y="1365"/>
              <a:ext cx="630" cy="962"/>
            </a:xfrm>
            <a:custGeom>
              <a:avLst/>
              <a:gdLst>
                <a:gd name="T0" fmla="*/ 60 w 315"/>
                <a:gd name="T1" fmla="*/ 0 h 480"/>
                <a:gd name="T2" fmla="*/ 10 w 315"/>
                <a:gd name="T3" fmla="*/ 85 h 480"/>
                <a:gd name="T4" fmla="*/ 14 w 315"/>
                <a:gd name="T5" fmla="*/ 166 h 480"/>
                <a:gd name="T6" fmla="*/ 82 w 315"/>
                <a:gd name="T7" fmla="*/ 227 h 480"/>
                <a:gd name="T8" fmla="*/ 164 w 315"/>
                <a:gd name="T9" fmla="*/ 269 h 480"/>
                <a:gd name="T10" fmla="*/ 226 w 315"/>
                <a:gd name="T11" fmla="*/ 331 h 480"/>
                <a:gd name="T12" fmla="*/ 304 w 315"/>
                <a:gd name="T13" fmla="*/ 446 h 480"/>
                <a:gd name="T14" fmla="*/ 292 w 315"/>
                <a:gd name="T15" fmla="*/ 416 h 480"/>
                <a:gd name="T16" fmla="*/ 243 w 315"/>
                <a:gd name="T17" fmla="*/ 344 h 480"/>
                <a:gd name="T18" fmla="*/ 167 w 315"/>
                <a:gd name="T19" fmla="*/ 262 h 480"/>
                <a:gd name="T20" fmla="*/ 62 w 315"/>
                <a:gd name="T21" fmla="*/ 205 h 480"/>
                <a:gd name="T22" fmla="*/ 13 w 315"/>
                <a:gd name="T23" fmla="*/ 114 h 480"/>
                <a:gd name="T24" fmla="*/ 46 w 315"/>
                <a:gd name="T25" fmla="*/ 39 h 480"/>
                <a:gd name="T26" fmla="*/ 68 w 315"/>
                <a:gd name="T27"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480">
                  <a:moveTo>
                    <a:pt x="60" y="0"/>
                  </a:moveTo>
                  <a:cubicBezTo>
                    <a:pt x="54" y="15"/>
                    <a:pt x="30" y="39"/>
                    <a:pt x="10" y="85"/>
                  </a:cubicBezTo>
                  <a:cubicBezTo>
                    <a:pt x="1" y="108"/>
                    <a:pt x="0" y="139"/>
                    <a:pt x="14" y="166"/>
                  </a:cubicBezTo>
                  <a:cubicBezTo>
                    <a:pt x="28" y="194"/>
                    <a:pt x="55" y="213"/>
                    <a:pt x="82" y="227"/>
                  </a:cubicBezTo>
                  <a:cubicBezTo>
                    <a:pt x="109" y="242"/>
                    <a:pt x="139" y="253"/>
                    <a:pt x="164" y="269"/>
                  </a:cubicBezTo>
                  <a:cubicBezTo>
                    <a:pt x="190" y="284"/>
                    <a:pt x="207" y="309"/>
                    <a:pt x="226" y="331"/>
                  </a:cubicBezTo>
                  <a:cubicBezTo>
                    <a:pt x="261" y="374"/>
                    <a:pt x="292" y="414"/>
                    <a:pt x="304" y="446"/>
                  </a:cubicBezTo>
                  <a:cubicBezTo>
                    <a:pt x="310" y="480"/>
                    <a:pt x="315" y="457"/>
                    <a:pt x="292" y="416"/>
                  </a:cubicBezTo>
                  <a:cubicBezTo>
                    <a:pt x="281" y="396"/>
                    <a:pt x="264" y="371"/>
                    <a:pt x="243" y="344"/>
                  </a:cubicBezTo>
                  <a:cubicBezTo>
                    <a:pt x="221" y="318"/>
                    <a:pt x="202" y="283"/>
                    <a:pt x="167" y="262"/>
                  </a:cubicBezTo>
                  <a:cubicBezTo>
                    <a:pt x="133" y="241"/>
                    <a:pt x="94" y="227"/>
                    <a:pt x="62" y="205"/>
                  </a:cubicBezTo>
                  <a:cubicBezTo>
                    <a:pt x="29" y="184"/>
                    <a:pt x="9" y="148"/>
                    <a:pt x="13" y="114"/>
                  </a:cubicBezTo>
                  <a:cubicBezTo>
                    <a:pt x="15" y="81"/>
                    <a:pt x="34" y="57"/>
                    <a:pt x="46" y="39"/>
                  </a:cubicBezTo>
                  <a:cubicBezTo>
                    <a:pt x="59" y="21"/>
                    <a:pt x="64" y="6"/>
                    <a:pt x="6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82" name="Freeform 54">
              <a:extLst>
                <a:ext uri="{FF2B5EF4-FFF2-40B4-BE49-F238E27FC236}">
                  <a16:creationId xmlns:a16="http://schemas.microsoft.com/office/drawing/2014/main" id="{E1A21817-4316-42BE-B332-E34AFE990D99}"/>
                </a:ext>
              </a:extLst>
            </p:cNvPr>
            <p:cNvSpPr>
              <a:spLocks/>
            </p:cNvSpPr>
            <p:nvPr/>
          </p:nvSpPr>
          <p:spPr bwMode="gray">
            <a:xfrm>
              <a:off x="3239" y="1229"/>
              <a:ext cx="416" cy="976"/>
            </a:xfrm>
            <a:custGeom>
              <a:avLst/>
              <a:gdLst>
                <a:gd name="T0" fmla="*/ 15 w 208"/>
                <a:gd name="T1" fmla="*/ 3 h 487"/>
                <a:gd name="T2" fmla="*/ 33 w 208"/>
                <a:gd name="T3" fmla="*/ 91 h 487"/>
                <a:gd name="T4" fmla="*/ 32 w 208"/>
                <a:gd name="T5" fmla="*/ 159 h 487"/>
                <a:gd name="T6" fmla="*/ 5 w 208"/>
                <a:gd name="T7" fmla="*/ 238 h 487"/>
                <a:gd name="T8" fmla="*/ 48 w 208"/>
                <a:gd name="T9" fmla="*/ 313 h 487"/>
                <a:gd name="T10" fmla="*/ 117 w 208"/>
                <a:gd name="T11" fmla="*/ 357 h 487"/>
                <a:gd name="T12" fmla="*/ 198 w 208"/>
                <a:gd name="T13" fmla="*/ 457 h 487"/>
                <a:gd name="T14" fmla="*/ 187 w 208"/>
                <a:gd name="T15" fmla="*/ 429 h 487"/>
                <a:gd name="T16" fmla="*/ 51 w 208"/>
                <a:gd name="T17" fmla="*/ 306 h 487"/>
                <a:gd name="T18" fmla="*/ 17 w 208"/>
                <a:gd name="T19" fmla="*/ 266 h 487"/>
                <a:gd name="T20" fmla="*/ 20 w 208"/>
                <a:gd name="T21" fmla="*/ 214 h 487"/>
                <a:gd name="T22" fmla="*/ 45 w 208"/>
                <a:gd name="T23" fmla="*/ 115 h 487"/>
                <a:gd name="T24" fmla="*/ 29 w 208"/>
                <a:gd name="T25" fmla="*/ 38 h 487"/>
                <a:gd name="T26" fmla="*/ 23 w 208"/>
                <a:gd name="T2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487">
                  <a:moveTo>
                    <a:pt x="15" y="3"/>
                  </a:moveTo>
                  <a:cubicBezTo>
                    <a:pt x="14" y="17"/>
                    <a:pt x="23" y="50"/>
                    <a:pt x="33" y="91"/>
                  </a:cubicBezTo>
                  <a:cubicBezTo>
                    <a:pt x="37" y="112"/>
                    <a:pt x="38" y="136"/>
                    <a:pt x="32" y="159"/>
                  </a:cubicBezTo>
                  <a:cubicBezTo>
                    <a:pt x="25" y="183"/>
                    <a:pt x="9" y="207"/>
                    <a:pt x="5" y="238"/>
                  </a:cubicBezTo>
                  <a:cubicBezTo>
                    <a:pt x="0" y="270"/>
                    <a:pt x="24" y="298"/>
                    <a:pt x="48" y="313"/>
                  </a:cubicBezTo>
                  <a:cubicBezTo>
                    <a:pt x="72" y="329"/>
                    <a:pt x="97" y="340"/>
                    <a:pt x="117" y="357"/>
                  </a:cubicBezTo>
                  <a:cubicBezTo>
                    <a:pt x="157" y="390"/>
                    <a:pt x="188" y="426"/>
                    <a:pt x="198" y="457"/>
                  </a:cubicBezTo>
                  <a:cubicBezTo>
                    <a:pt x="204" y="487"/>
                    <a:pt x="208" y="467"/>
                    <a:pt x="187" y="429"/>
                  </a:cubicBezTo>
                  <a:cubicBezTo>
                    <a:pt x="166" y="391"/>
                    <a:pt x="115" y="341"/>
                    <a:pt x="51" y="306"/>
                  </a:cubicBezTo>
                  <a:cubicBezTo>
                    <a:pt x="37" y="296"/>
                    <a:pt x="23" y="283"/>
                    <a:pt x="17" y="266"/>
                  </a:cubicBezTo>
                  <a:cubicBezTo>
                    <a:pt x="10" y="249"/>
                    <a:pt x="14" y="230"/>
                    <a:pt x="20" y="214"/>
                  </a:cubicBezTo>
                  <a:cubicBezTo>
                    <a:pt x="35" y="181"/>
                    <a:pt x="50" y="147"/>
                    <a:pt x="45" y="115"/>
                  </a:cubicBezTo>
                  <a:cubicBezTo>
                    <a:pt x="43" y="84"/>
                    <a:pt x="34" y="58"/>
                    <a:pt x="29" y="38"/>
                  </a:cubicBezTo>
                  <a:cubicBezTo>
                    <a:pt x="24" y="18"/>
                    <a:pt x="23" y="5"/>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83" name="Freeform 55">
              <a:extLst>
                <a:ext uri="{FF2B5EF4-FFF2-40B4-BE49-F238E27FC236}">
                  <a16:creationId xmlns:a16="http://schemas.microsoft.com/office/drawing/2014/main" id="{42C82F25-C0DC-4BF7-8DB3-36EAE196C5FD}"/>
                </a:ext>
              </a:extLst>
            </p:cNvPr>
            <p:cNvSpPr>
              <a:spLocks/>
            </p:cNvSpPr>
            <p:nvPr/>
          </p:nvSpPr>
          <p:spPr bwMode="gray">
            <a:xfrm>
              <a:off x="3299" y="1259"/>
              <a:ext cx="526" cy="1082"/>
            </a:xfrm>
            <a:custGeom>
              <a:avLst/>
              <a:gdLst>
                <a:gd name="T0" fmla="*/ 256 w 263"/>
                <a:gd name="T1" fmla="*/ 0 h 540"/>
                <a:gd name="T2" fmla="*/ 219 w 263"/>
                <a:gd name="T3" fmla="*/ 24 h 540"/>
                <a:gd name="T4" fmla="*/ 144 w 263"/>
                <a:gd name="T5" fmla="*/ 40 h 540"/>
                <a:gd name="T6" fmla="*/ 107 w 263"/>
                <a:gd name="T7" fmla="*/ 75 h 540"/>
                <a:gd name="T8" fmla="*/ 116 w 263"/>
                <a:gd name="T9" fmla="*/ 129 h 540"/>
                <a:gd name="T10" fmla="*/ 191 w 263"/>
                <a:gd name="T11" fmla="*/ 213 h 540"/>
                <a:gd name="T12" fmla="*/ 228 w 263"/>
                <a:gd name="T13" fmla="*/ 309 h 540"/>
                <a:gd name="T14" fmla="*/ 153 w 263"/>
                <a:gd name="T15" fmla="*/ 389 h 540"/>
                <a:gd name="T16" fmla="*/ 25 w 263"/>
                <a:gd name="T17" fmla="*/ 509 h 540"/>
                <a:gd name="T18" fmla="*/ 55 w 263"/>
                <a:gd name="T19" fmla="*/ 482 h 540"/>
                <a:gd name="T20" fmla="*/ 137 w 263"/>
                <a:gd name="T21" fmla="*/ 411 h 540"/>
                <a:gd name="T22" fmla="*/ 235 w 263"/>
                <a:gd name="T23" fmla="*/ 311 h 540"/>
                <a:gd name="T24" fmla="*/ 121 w 263"/>
                <a:gd name="T25" fmla="*/ 68 h 540"/>
                <a:gd name="T26" fmla="*/ 217 w 263"/>
                <a:gd name="T27" fmla="*/ 34 h 540"/>
                <a:gd name="T28" fmla="*/ 263 w 263"/>
                <a:gd name="T29" fmla="*/ 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540">
                  <a:moveTo>
                    <a:pt x="256" y="0"/>
                  </a:moveTo>
                  <a:cubicBezTo>
                    <a:pt x="249" y="6"/>
                    <a:pt x="238" y="18"/>
                    <a:pt x="219" y="24"/>
                  </a:cubicBezTo>
                  <a:cubicBezTo>
                    <a:pt x="201" y="30"/>
                    <a:pt x="173" y="26"/>
                    <a:pt x="144" y="40"/>
                  </a:cubicBezTo>
                  <a:cubicBezTo>
                    <a:pt x="130" y="46"/>
                    <a:pt x="114" y="56"/>
                    <a:pt x="107" y="75"/>
                  </a:cubicBezTo>
                  <a:cubicBezTo>
                    <a:pt x="100" y="93"/>
                    <a:pt x="107" y="113"/>
                    <a:pt x="116" y="129"/>
                  </a:cubicBezTo>
                  <a:cubicBezTo>
                    <a:pt x="134" y="163"/>
                    <a:pt x="167" y="184"/>
                    <a:pt x="191" y="213"/>
                  </a:cubicBezTo>
                  <a:cubicBezTo>
                    <a:pt x="214" y="240"/>
                    <a:pt x="242" y="276"/>
                    <a:pt x="228" y="309"/>
                  </a:cubicBezTo>
                  <a:cubicBezTo>
                    <a:pt x="209" y="340"/>
                    <a:pt x="178" y="365"/>
                    <a:pt x="153" y="389"/>
                  </a:cubicBezTo>
                  <a:cubicBezTo>
                    <a:pt x="100" y="437"/>
                    <a:pt x="53" y="477"/>
                    <a:pt x="25" y="509"/>
                  </a:cubicBezTo>
                  <a:cubicBezTo>
                    <a:pt x="0" y="540"/>
                    <a:pt x="12" y="520"/>
                    <a:pt x="55" y="482"/>
                  </a:cubicBezTo>
                  <a:cubicBezTo>
                    <a:pt x="76" y="463"/>
                    <a:pt x="104" y="439"/>
                    <a:pt x="137" y="411"/>
                  </a:cubicBezTo>
                  <a:cubicBezTo>
                    <a:pt x="168" y="382"/>
                    <a:pt x="207" y="354"/>
                    <a:pt x="235" y="311"/>
                  </a:cubicBezTo>
                  <a:cubicBezTo>
                    <a:pt x="257" y="200"/>
                    <a:pt x="84" y="157"/>
                    <a:pt x="121" y="68"/>
                  </a:cubicBezTo>
                  <a:cubicBezTo>
                    <a:pt x="149" y="36"/>
                    <a:pt x="190" y="40"/>
                    <a:pt x="217" y="34"/>
                  </a:cubicBezTo>
                  <a:cubicBezTo>
                    <a:pt x="246" y="26"/>
                    <a:pt x="257" y="7"/>
                    <a:pt x="26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84" name="Freeform 56">
              <a:extLst>
                <a:ext uri="{FF2B5EF4-FFF2-40B4-BE49-F238E27FC236}">
                  <a16:creationId xmlns:a16="http://schemas.microsoft.com/office/drawing/2014/main" id="{F98D70F5-AC3A-49E9-8129-176B8DAAD6AC}"/>
                </a:ext>
              </a:extLst>
            </p:cNvPr>
            <p:cNvSpPr>
              <a:spLocks/>
            </p:cNvSpPr>
            <p:nvPr/>
          </p:nvSpPr>
          <p:spPr bwMode="gray">
            <a:xfrm>
              <a:off x="3139" y="1618"/>
              <a:ext cx="492" cy="681"/>
            </a:xfrm>
            <a:custGeom>
              <a:avLst/>
              <a:gdLst>
                <a:gd name="T0" fmla="*/ 242 w 246"/>
                <a:gd name="T1" fmla="*/ 0 h 340"/>
                <a:gd name="T2" fmla="*/ 195 w 246"/>
                <a:gd name="T3" fmla="*/ 51 h 340"/>
                <a:gd name="T4" fmla="*/ 189 w 246"/>
                <a:gd name="T5" fmla="*/ 107 h 340"/>
                <a:gd name="T6" fmla="*/ 165 w 246"/>
                <a:gd name="T7" fmla="*/ 161 h 340"/>
                <a:gd name="T8" fmla="*/ 69 w 246"/>
                <a:gd name="T9" fmla="*/ 244 h 340"/>
                <a:gd name="T10" fmla="*/ 5 w 246"/>
                <a:gd name="T11" fmla="*/ 318 h 340"/>
                <a:gd name="T12" fmla="*/ 17 w 246"/>
                <a:gd name="T13" fmla="*/ 299 h 340"/>
                <a:gd name="T14" fmla="*/ 123 w 246"/>
                <a:gd name="T15" fmla="*/ 210 h 340"/>
                <a:gd name="T16" fmla="*/ 181 w 246"/>
                <a:gd name="T17" fmla="*/ 148 h 340"/>
                <a:gd name="T18" fmla="*/ 198 w 246"/>
                <a:gd name="T19" fmla="*/ 72 h 340"/>
                <a:gd name="T20" fmla="*/ 246 w 246"/>
                <a:gd name="T21"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40">
                  <a:moveTo>
                    <a:pt x="242" y="0"/>
                  </a:moveTo>
                  <a:cubicBezTo>
                    <a:pt x="234" y="5"/>
                    <a:pt x="207" y="17"/>
                    <a:pt x="195" y="51"/>
                  </a:cubicBezTo>
                  <a:cubicBezTo>
                    <a:pt x="190" y="68"/>
                    <a:pt x="191" y="88"/>
                    <a:pt x="189" y="107"/>
                  </a:cubicBezTo>
                  <a:cubicBezTo>
                    <a:pt x="187" y="126"/>
                    <a:pt x="178" y="145"/>
                    <a:pt x="165" y="161"/>
                  </a:cubicBezTo>
                  <a:cubicBezTo>
                    <a:pt x="141" y="196"/>
                    <a:pt x="100" y="219"/>
                    <a:pt x="69" y="244"/>
                  </a:cubicBezTo>
                  <a:cubicBezTo>
                    <a:pt x="37" y="267"/>
                    <a:pt x="12" y="295"/>
                    <a:pt x="5" y="318"/>
                  </a:cubicBezTo>
                  <a:cubicBezTo>
                    <a:pt x="0" y="340"/>
                    <a:pt x="0" y="326"/>
                    <a:pt x="17" y="299"/>
                  </a:cubicBezTo>
                  <a:cubicBezTo>
                    <a:pt x="34" y="271"/>
                    <a:pt x="78" y="242"/>
                    <a:pt x="123" y="210"/>
                  </a:cubicBezTo>
                  <a:cubicBezTo>
                    <a:pt x="146" y="194"/>
                    <a:pt x="166" y="172"/>
                    <a:pt x="181" y="148"/>
                  </a:cubicBezTo>
                  <a:cubicBezTo>
                    <a:pt x="198" y="124"/>
                    <a:pt x="196" y="95"/>
                    <a:pt x="198" y="72"/>
                  </a:cubicBezTo>
                  <a:cubicBezTo>
                    <a:pt x="201" y="23"/>
                    <a:pt x="242" y="7"/>
                    <a:pt x="2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85" name="Freeform 57">
              <a:extLst>
                <a:ext uri="{FF2B5EF4-FFF2-40B4-BE49-F238E27FC236}">
                  <a16:creationId xmlns:a16="http://schemas.microsoft.com/office/drawing/2014/main" id="{FBFD3701-1D90-41FD-858B-1EBC81F7DF31}"/>
                </a:ext>
              </a:extLst>
            </p:cNvPr>
            <p:cNvSpPr>
              <a:spLocks/>
            </p:cNvSpPr>
            <p:nvPr/>
          </p:nvSpPr>
          <p:spPr bwMode="gray">
            <a:xfrm>
              <a:off x="3603" y="1363"/>
              <a:ext cx="292" cy="896"/>
            </a:xfrm>
            <a:custGeom>
              <a:avLst/>
              <a:gdLst>
                <a:gd name="T0" fmla="*/ 0 w 146"/>
                <a:gd name="T1" fmla="*/ 6 h 447"/>
                <a:gd name="T2" fmla="*/ 65 w 146"/>
                <a:gd name="T3" fmla="*/ 65 h 447"/>
                <a:gd name="T4" fmla="*/ 127 w 146"/>
                <a:gd name="T5" fmla="*/ 191 h 447"/>
                <a:gd name="T6" fmla="*/ 106 w 146"/>
                <a:gd name="T7" fmla="*/ 268 h 447"/>
                <a:gd name="T8" fmla="*/ 71 w 146"/>
                <a:gd name="T9" fmla="*/ 340 h 447"/>
                <a:gd name="T10" fmla="*/ 129 w 146"/>
                <a:gd name="T11" fmla="*/ 442 h 447"/>
                <a:gd name="T12" fmla="*/ 141 w 146"/>
                <a:gd name="T13" fmla="*/ 445 h 447"/>
                <a:gd name="T14" fmla="*/ 106 w 146"/>
                <a:gd name="T15" fmla="*/ 426 h 447"/>
                <a:gd name="T16" fmla="*/ 75 w 146"/>
                <a:gd name="T17" fmla="*/ 360 h 447"/>
                <a:gd name="T18" fmla="*/ 113 w 146"/>
                <a:gd name="T19" fmla="*/ 270 h 447"/>
                <a:gd name="T20" fmla="*/ 133 w 146"/>
                <a:gd name="T21" fmla="*/ 166 h 447"/>
                <a:gd name="T22" fmla="*/ 89 w 146"/>
                <a:gd name="T23" fmla="*/ 76 h 447"/>
                <a:gd name="T24" fmla="*/ 30 w 146"/>
                <a:gd name="T25" fmla="*/ 27 h 447"/>
                <a:gd name="T26" fmla="*/ 6 w 146"/>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447">
                  <a:moveTo>
                    <a:pt x="0" y="6"/>
                  </a:moveTo>
                  <a:cubicBezTo>
                    <a:pt x="4" y="20"/>
                    <a:pt x="33" y="40"/>
                    <a:pt x="65" y="65"/>
                  </a:cubicBezTo>
                  <a:cubicBezTo>
                    <a:pt x="92" y="92"/>
                    <a:pt x="127" y="139"/>
                    <a:pt x="127" y="191"/>
                  </a:cubicBezTo>
                  <a:cubicBezTo>
                    <a:pt x="127" y="218"/>
                    <a:pt x="120" y="245"/>
                    <a:pt x="106" y="268"/>
                  </a:cubicBezTo>
                  <a:cubicBezTo>
                    <a:pt x="92" y="291"/>
                    <a:pt x="74" y="313"/>
                    <a:pt x="71" y="340"/>
                  </a:cubicBezTo>
                  <a:cubicBezTo>
                    <a:pt x="63" y="395"/>
                    <a:pt x="101" y="435"/>
                    <a:pt x="129" y="442"/>
                  </a:cubicBezTo>
                  <a:cubicBezTo>
                    <a:pt x="143" y="446"/>
                    <a:pt x="146" y="447"/>
                    <a:pt x="141" y="445"/>
                  </a:cubicBezTo>
                  <a:cubicBezTo>
                    <a:pt x="136" y="443"/>
                    <a:pt x="121" y="440"/>
                    <a:pt x="106" y="426"/>
                  </a:cubicBezTo>
                  <a:cubicBezTo>
                    <a:pt x="91" y="414"/>
                    <a:pt x="77" y="390"/>
                    <a:pt x="75" y="360"/>
                  </a:cubicBezTo>
                  <a:cubicBezTo>
                    <a:pt x="72" y="329"/>
                    <a:pt x="93" y="300"/>
                    <a:pt x="113" y="270"/>
                  </a:cubicBezTo>
                  <a:cubicBezTo>
                    <a:pt x="132" y="240"/>
                    <a:pt x="139" y="201"/>
                    <a:pt x="133" y="166"/>
                  </a:cubicBezTo>
                  <a:cubicBezTo>
                    <a:pt x="128" y="129"/>
                    <a:pt x="106" y="101"/>
                    <a:pt x="89" y="76"/>
                  </a:cubicBezTo>
                  <a:cubicBezTo>
                    <a:pt x="69" y="52"/>
                    <a:pt x="45" y="39"/>
                    <a:pt x="30" y="27"/>
                  </a:cubicBezTo>
                  <a:cubicBezTo>
                    <a:pt x="15" y="15"/>
                    <a:pt x="8" y="4"/>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86" name="Freeform 58">
              <a:extLst>
                <a:ext uri="{FF2B5EF4-FFF2-40B4-BE49-F238E27FC236}">
                  <a16:creationId xmlns:a16="http://schemas.microsoft.com/office/drawing/2014/main" id="{EC836E9E-C040-4049-98AD-A1A590F65BFC}"/>
                </a:ext>
              </a:extLst>
            </p:cNvPr>
            <p:cNvSpPr>
              <a:spLocks/>
            </p:cNvSpPr>
            <p:nvPr/>
          </p:nvSpPr>
          <p:spPr bwMode="gray">
            <a:xfrm>
              <a:off x="3885" y="1341"/>
              <a:ext cx="298" cy="982"/>
            </a:xfrm>
            <a:custGeom>
              <a:avLst/>
              <a:gdLst>
                <a:gd name="T0" fmla="*/ 2 w 149"/>
                <a:gd name="T1" fmla="*/ 10 h 490"/>
                <a:gd name="T2" fmla="*/ 76 w 149"/>
                <a:gd name="T3" fmla="*/ 56 h 490"/>
                <a:gd name="T4" fmla="*/ 123 w 149"/>
                <a:gd name="T5" fmla="*/ 109 h 490"/>
                <a:gd name="T6" fmla="*/ 127 w 149"/>
                <a:gd name="T7" fmla="*/ 180 h 490"/>
                <a:gd name="T8" fmla="*/ 75 w 149"/>
                <a:gd name="T9" fmla="*/ 248 h 490"/>
                <a:gd name="T10" fmla="*/ 66 w 149"/>
                <a:gd name="T11" fmla="*/ 331 h 490"/>
                <a:gd name="T12" fmla="*/ 77 w 149"/>
                <a:gd name="T13" fmla="*/ 461 h 490"/>
                <a:gd name="T14" fmla="*/ 82 w 149"/>
                <a:gd name="T15" fmla="*/ 431 h 490"/>
                <a:gd name="T16" fmla="*/ 73 w 149"/>
                <a:gd name="T17" fmla="*/ 350 h 490"/>
                <a:gd name="T18" fmla="*/ 83 w 149"/>
                <a:gd name="T19" fmla="*/ 250 h 490"/>
                <a:gd name="T20" fmla="*/ 143 w 149"/>
                <a:gd name="T21" fmla="*/ 159 h 490"/>
                <a:gd name="T22" fmla="*/ 101 w 149"/>
                <a:gd name="T23" fmla="*/ 67 h 490"/>
                <a:gd name="T24" fmla="*/ 0 w 14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490">
                  <a:moveTo>
                    <a:pt x="2" y="10"/>
                  </a:moveTo>
                  <a:cubicBezTo>
                    <a:pt x="16" y="11"/>
                    <a:pt x="44" y="27"/>
                    <a:pt x="76" y="56"/>
                  </a:cubicBezTo>
                  <a:cubicBezTo>
                    <a:pt x="92" y="71"/>
                    <a:pt x="109" y="88"/>
                    <a:pt x="123" y="109"/>
                  </a:cubicBezTo>
                  <a:cubicBezTo>
                    <a:pt x="136" y="130"/>
                    <a:pt x="141" y="156"/>
                    <a:pt x="127" y="180"/>
                  </a:cubicBezTo>
                  <a:cubicBezTo>
                    <a:pt x="114" y="203"/>
                    <a:pt x="89" y="221"/>
                    <a:pt x="75" y="248"/>
                  </a:cubicBezTo>
                  <a:cubicBezTo>
                    <a:pt x="62" y="275"/>
                    <a:pt x="63" y="305"/>
                    <a:pt x="66" y="331"/>
                  </a:cubicBezTo>
                  <a:cubicBezTo>
                    <a:pt x="73" y="383"/>
                    <a:pt x="84" y="429"/>
                    <a:pt x="77" y="461"/>
                  </a:cubicBezTo>
                  <a:cubicBezTo>
                    <a:pt x="68" y="490"/>
                    <a:pt x="80" y="475"/>
                    <a:pt x="82" y="431"/>
                  </a:cubicBezTo>
                  <a:cubicBezTo>
                    <a:pt x="82" y="409"/>
                    <a:pt x="78" y="381"/>
                    <a:pt x="73" y="350"/>
                  </a:cubicBezTo>
                  <a:cubicBezTo>
                    <a:pt x="69" y="320"/>
                    <a:pt x="65" y="283"/>
                    <a:pt x="83" y="250"/>
                  </a:cubicBezTo>
                  <a:cubicBezTo>
                    <a:pt x="99" y="219"/>
                    <a:pt x="137" y="198"/>
                    <a:pt x="143" y="159"/>
                  </a:cubicBezTo>
                  <a:cubicBezTo>
                    <a:pt x="149" y="119"/>
                    <a:pt x="122" y="89"/>
                    <a:pt x="101" y="67"/>
                  </a:cubicBezTo>
                  <a:cubicBezTo>
                    <a:pt x="58" y="21"/>
                    <a:pt x="15"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87" name="Freeform 59">
              <a:extLst>
                <a:ext uri="{FF2B5EF4-FFF2-40B4-BE49-F238E27FC236}">
                  <a16:creationId xmlns:a16="http://schemas.microsoft.com/office/drawing/2014/main" id="{F0B1123F-A324-49CA-9B40-91BD59122A88}"/>
                </a:ext>
              </a:extLst>
            </p:cNvPr>
            <p:cNvSpPr>
              <a:spLocks/>
            </p:cNvSpPr>
            <p:nvPr/>
          </p:nvSpPr>
          <p:spPr bwMode="gray">
            <a:xfrm>
              <a:off x="3913" y="1223"/>
              <a:ext cx="498" cy="1002"/>
            </a:xfrm>
            <a:custGeom>
              <a:avLst/>
              <a:gdLst>
                <a:gd name="T0" fmla="*/ 126 w 249"/>
                <a:gd name="T1" fmla="*/ 0 h 500"/>
                <a:gd name="T2" fmla="*/ 44 w 249"/>
                <a:gd name="T3" fmla="*/ 69 h 500"/>
                <a:gd name="T4" fmla="*/ 3 w 249"/>
                <a:gd name="T5" fmla="*/ 249 h 500"/>
                <a:gd name="T6" fmla="*/ 20 w 249"/>
                <a:gd name="T7" fmla="*/ 349 h 500"/>
                <a:gd name="T8" fmla="*/ 74 w 249"/>
                <a:gd name="T9" fmla="*/ 431 h 500"/>
                <a:gd name="T10" fmla="*/ 156 w 249"/>
                <a:gd name="T11" fmla="*/ 460 h 500"/>
                <a:gd name="T12" fmla="*/ 217 w 249"/>
                <a:gd name="T13" fmla="*/ 488 h 500"/>
                <a:gd name="T14" fmla="*/ 186 w 249"/>
                <a:gd name="T15" fmla="*/ 471 h 500"/>
                <a:gd name="T16" fmla="*/ 98 w 249"/>
                <a:gd name="T17" fmla="*/ 436 h 500"/>
                <a:gd name="T18" fmla="*/ 27 w 249"/>
                <a:gd name="T19" fmla="*/ 346 h 500"/>
                <a:gd name="T20" fmla="*/ 39 w 249"/>
                <a:gd name="T21" fmla="*/ 101 h 500"/>
                <a:gd name="T22" fmla="*/ 130 w 249"/>
                <a:gd name="T23"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500">
                  <a:moveTo>
                    <a:pt x="126" y="0"/>
                  </a:moveTo>
                  <a:cubicBezTo>
                    <a:pt x="110" y="2"/>
                    <a:pt x="71" y="22"/>
                    <a:pt x="44" y="69"/>
                  </a:cubicBezTo>
                  <a:cubicBezTo>
                    <a:pt x="17" y="115"/>
                    <a:pt x="2" y="181"/>
                    <a:pt x="3" y="249"/>
                  </a:cubicBezTo>
                  <a:cubicBezTo>
                    <a:pt x="4" y="282"/>
                    <a:pt x="9" y="317"/>
                    <a:pt x="20" y="349"/>
                  </a:cubicBezTo>
                  <a:cubicBezTo>
                    <a:pt x="31" y="381"/>
                    <a:pt x="46" y="414"/>
                    <a:pt x="74" y="431"/>
                  </a:cubicBezTo>
                  <a:cubicBezTo>
                    <a:pt x="103" y="446"/>
                    <a:pt x="132" y="450"/>
                    <a:pt x="156" y="460"/>
                  </a:cubicBezTo>
                  <a:cubicBezTo>
                    <a:pt x="180" y="470"/>
                    <a:pt x="200" y="481"/>
                    <a:pt x="217" y="488"/>
                  </a:cubicBezTo>
                  <a:cubicBezTo>
                    <a:pt x="249" y="500"/>
                    <a:pt x="231" y="494"/>
                    <a:pt x="186" y="471"/>
                  </a:cubicBezTo>
                  <a:cubicBezTo>
                    <a:pt x="164" y="459"/>
                    <a:pt x="133" y="447"/>
                    <a:pt x="98" y="436"/>
                  </a:cubicBezTo>
                  <a:cubicBezTo>
                    <a:pt x="61" y="426"/>
                    <a:pt x="39" y="386"/>
                    <a:pt x="27" y="346"/>
                  </a:cubicBezTo>
                  <a:cubicBezTo>
                    <a:pt x="0" y="264"/>
                    <a:pt x="12" y="168"/>
                    <a:pt x="39" y="101"/>
                  </a:cubicBezTo>
                  <a:cubicBezTo>
                    <a:pt x="66" y="31"/>
                    <a:pt x="120" y="7"/>
                    <a:pt x="13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88" name="Freeform 60">
              <a:extLst>
                <a:ext uri="{FF2B5EF4-FFF2-40B4-BE49-F238E27FC236}">
                  <a16:creationId xmlns:a16="http://schemas.microsoft.com/office/drawing/2014/main" id="{B07EBA26-5E1C-42CD-8149-4A5F7100986D}"/>
                </a:ext>
              </a:extLst>
            </p:cNvPr>
            <p:cNvSpPr>
              <a:spLocks/>
            </p:cNvSpPr>
            <p:nvPr/>
          </p:nvSpPr>
          <p:spPr bwMode="gray">
            <a:xfrm>
              <a:off x="4139" y="1097"/>
              <a:ext cx="352" cy="1260"/>
            </a:xfrm>
            <a:custGeom>
              <a:avLst/>
              <a:gdLst>
                <a:gd name="T0" fmla="*/ 72 w 176"/>
                <a:gd name="T1" fmla="*/ 1 h 629"/>
                <a:gd name="T2" fmla="*/ 84 w 176"/>
                <a:gd name="T3" fmla="*/ 103 h 629"/>
                <a:gd name="T4" fmla="*/ 142 w 176"/>
                <a:gd name="T5" fmla="*/ 267 h 629"/>
                <a:gd name="T6" fmla="*/ 136 w 176"/>
                <a:gd name="T7" fmla="*/ 359 h 629"/>
                <a:gd name="T8" fmla="*/ 83 w 176"/>
                <a:gd name="T9" fmla="*/ 433 h 629"/>
                <a:gd name="T10" fmla="*/ 18 w 176"/>
                <a:gd name="T11" fmla="*/ 564 h 629"/>
                <a:gd name="T12" fmla="*/ 143 w 176"/>
                <a:gd name="T13" fmla="*/ 360 h 629"/>
                <a:gd name="T14" fmla="*/ 103 w 176"/>
                <a:gd name="T15" fmla="*/ 128 h 629"/>
                <a:gd name="T16" fmla="*/ 80 w 176"/>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629">
                  <a:moveTo>
                    <a:pt x="72" y="1"/>
                  </a:moveTo>
                  <a:cubicBezTo>
                    <a:pt x="68" y="16"/>
                    <a:pt x="68" y="55"/>
                    <a:pt x="84" y="103"/>
                  </a:cubicBezTo>
                  <a:cubicBezTo>
                    <a:pt x="99" y="151"/>
                    <a:pt x="130" y="205"/>
                    <a:pt x="142" y="267"/>
                  </a:cubicBezTo>
                  <a:cubicBezTo>
                    <a:pt x="148" y="297"/>
                    <a:pt x="149" y="330"/>
                    <a:pt x="136" y="359"/>
                  </a:cubicBezTo>
                  <a:cubicBezTo>
                    <a:pt x="125" y="387"/>
                    <a:pt x="102" y="410"/>
                    <a:pt x="83" y="433"/>
                  </a:cubicBezTo>
                  <a:cubicBezTo>
                    <a:pt x="43" y="479"/>
                    <a:pt x="30" y="532"/>
                    <a:pt x="18" y="564"/>
                  </a:cubicBezTo>
                  <a:cubicBezTo>
                    <a:pt x="0" y="629"/>
                    <a:pt x="31" y="485"/>
                    <a:pt x="143" y="360"/>
                  </a:cubicBezTo>
                  <a:cubicBezTo>
                    <a:pt x="176" y="277"/>
                    <a:pt x="126" y="191"/>
                    <a:pt x="103" y="128"/>
                  </a:cubicBezTo>
                  <a:cubicBezTo>
                    <a:pt x="75" y="63"/>
                    <a:pt x="76" y="10"/>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89" name="Freeform 61">
              <a:extLst>
                <a:ext uri="{FF2B5EF4-FFF2-40B4-BE49-F238E27FC236}">
                  <a16:creationId xmlns:a16="http://schemas.microsoft.com/office/drawing/2014/main" id="{45B8C898-FEA3-4733-B242-9CE069424273}"/>
                </a:ext>
              </a:extLst>
            </p:cNvPr>
            <p:cNvSpPr>
              <a:spLocks/>
            </p:cNvSpPr>
            <p:nvPr/>
          </p:nvSpPr>
          <p:spPr bwMode="gray">
            <a:xfrm>
              <a:off x="4431" y="1371"/>
              <a:ext cx="306" cy="974"/>
            </a:xfrm>
            <a:custGeom>
              <a:avLst/>
              <a:gdLst>
                <a:gd name="T0" fmla="*/ 0 w 153"/>
                <a:gd name="T1" fmla="*/ 8 h 486"/>
                <a:gd name="T2" fmla="*/ 78 w 153"/>
                <a:gd name="T3" fmla="*/ 51 h 486"/>
                <a:gd name="T4" fmla="*/ 123 w 153"/>
                <a:gd name="T5" fmla="*/ 176 h 486"/>
                <a:gd name="T6" fmla="*/ 75 w 153"/>
                <a:gd name="T7" fmla="*/ 248 h 486"/>
                <a:gd name="T8" fmla="*/ 58 w 153"/>
                <a:gd name="T9" fmla="*/ 330 h 486"/>
                <a:gd name="T10" fmla="*/ 94 w 153"/>
                <a:gd name="T11" fmla="*/ 456 h 486"/>
                <a:gd name="T12" fmla="*/ 88 w 153"/>
                <a:gd name="T13" fmla="*/ 426 h 486"/>
                <a:gd name="T14" fmla="*/ 65 w 153"/>
                <a:gd name="T15" fmla="*/ 349 h 486"/>
                <a:gd name="T16" fmla="*/ 82 w 153"/>
                <a:gd name="T17" fmla="*/ 250 h 486"/>
                <a:gd name="T18" fmla="*/ 140 w 153"/>
                <a:gd name="T19" fmla="*/ 155 h 486"/>
                <a:gd name="T20" fmla="*/ 104 w 153"/>
                <a:gd name="T21" fmla="*/ 61 h 486"/>
                <a:gd name="T22" fmla="*/ 1 w 153"/>
                <a:gd name="T2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486">
                  <a:moveTo>
                    <a:pt x="0" y="8"/>
                  </a:moveTo>
                  <a:cubicBezTo>
                    <a:pt x="13" y="15"/>
                    <a:pt x="45" y="24"/>
                    <a:pt x="78" y="51"/>
                  </a:cubicBezTo>
                  <a:cubicBezTo>
                    <a:pt x="109" y="75"/>
                    <a:pt x="153" y="126"/>
                    <a:pt x="123" y="176"/>
                  </a:cubicBezTo>
                  <a:cubicBezTo>
                    <a:pt x="111" y="200"/>
                    <a:pt x="88" y="220"/>
                    <a:pt x="75" y="248"/>
                  </a:cubicBezTo>
                  <a:cubicBezTo>
                    <a:pt x="63" y="274"/>
                    <a:pt x="57" y="303"/>
                    <a:pt x="58" y="330"/>
                  </a:cubicBezTo>
                  <a:cubicBezTo>
                    <a:pt x="60" y="384"/>
                    <a:pt x="90" y="424"/>
                    <a:pt x="94" y="456"/>
                  </a:cubicBezTo>
                  <a:cubicBezTo>
                    <a:pt x="96" y="486"/>
                    <a:pt x="101" y="467"/>
                    <a:pt x="88" y="426"/>
                  </a:cubicBezTo>
                  <a:cubicBezTo>
                    <a:pt x="82" y="405"/>
                    <a:pt x="69" y="380"/>
                    <a:pt x="65" y="349"/>
                  </a:cubicBezTo>
                  <a:cubicBezTo>
                    <a:pt x="60" y="318"/>
                    <a:pt x="66" y="282"/>
                    <a:pt x="82" y="250"/>
                  </a:cubicBezTo>
                  <a:cubicBezTo>
                    <a:pt x="98" y="217"/>
                    <a:pt x="132" y="193"/>
                    <a:pt x="140" y="155"/>
                  </a:cubicBezTo>
                  <a:cubicBezTo>
                    <a:pt x="148" y="116"/>
                    <a:pt x="124" y="83"/>
                    <a:pt x="104" y="61"/>
                  </a:cubicBezTo>
                  <a:cubicBezTo>
                    <a:pt x="59" y="15"/>
                    <a:pt x="9" y="5"/>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90" name="Freeform 62">
              <a:extLst>
                <a:ext uri="{FF2B5EF4-FFF2-40B4-BE49-F238E27FC236}">
                  <a16:creationId xmlns:a16="http://schemas.microsoft.com/office/drawing/2014/main" id="{D3C2EFAF-088B-4633-AC98-1A964B2D3602}"/>
                </a:ext>
              </a:extLst>
            </p:cNvPr>
            <p:cNvSpPr>
              <a:spLocks/>
            </p:cNvSpPr>
            <p:nvPr/>
          </p:nvSpPr>
          <p:spPr bwMode="gray">
            <a:xfrm>
              <a:off x="4023" y="1217"/>
              <a:ext cx="856" cy="968"/>
            </a:xfrm>
            <a:custGeom>
              <a:avLst/>
              <a:gdLst>
                <a:gd name="T0" fmla="*/ 1 w 428"/>
                <a:gd name="T1" fmla="*/ 8 h 483"/>
                <a:gd name="T2" fmla="*/ 91 w 428"/>
                <a:gd name="T3" fmla="*/ 61 h 483"/>
                <a:gd name="T4" fmla="*/ 137 w 428"/>
                <a:gd name="T5" fmla="*/ 239 h 483"/>
                <a:gd name="T6" fmla="*/ 210 w 428"/>
                <a:gd name="T7" fmla="*/ 314 h 483"/>
                <a:gd name="T8" fmla="*/ 298 w 428"/>
                <a:gd name="T9" fmla="*/ 364 h 483"/>
                <a:gd name="T10" fmla="*/ 422 w 428"/>
                <a:gd name="T11" fmla="*/ 459 h 483"/>
                <a:gd name="T12" fmla="*/ 426 w 428"/>
                <a:gd name="T13" fmla="*/ 475 h 483"/>
                <a:gd name="T14" fmla="*/ 402 w 428"/>
                <a:gd name="T15" fmla="*/ 428 h 483"/>
                <a:gd name="T16" fmla="*/ 213 w 428"/>
                <a:gd name="T17" fmla="*/ 308 h 483"/>
                <a:gd name="T18" fmla="*/ 161 w 428"/>
                <a:gd name="T19" fmla="*/ 266 h 483"/>
                <a:gd name="T20" fmla="*/ 136 w 428"/>
                <a:gd name="T21" fmla="*/ 205 h 483"/>
                <a:gd name="T22" fmla="*/ 115 w 428"/>
                <a:gd name="T23" fmla="*/ 82 h 483"/>
                <a:gd name="T24" fmla="*/ 0 w 428"/>
                <a:gd name="T25"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83">
                  <a:moveTo>
                    <a:pt x="1" y="8"/>
                  </a:moveTo>
                  <a:cubicBezTo>
                    <a:pt x="17" y="10"/>
                    <a:pt x="58" y="20"/>
                    <a:pt x="91" y="61"/>
                  </a:cubicBezTo>
                  <a:cubicBezTo>
                    <a:pt x="129" y="99"/>
                    <a:pt x="113" y="171"/>
                    <a:pt x="137" y="239"/>
                  </a:cubicBezTo>
                  <a:cubicBezTo>
                    <a:pt x="147" y="275"/>
                    <a:pt x="182" y="297"/>
                    <a:pt x="210" y="314"/>
                  </a:cubicBezTo>
                  <a:cubicBezTo>
                    <a:pt x="240" y="333"/>
                    <a:pt x="270" y="349"/>
                    <a:pt x="298" y="364"/>
                  </a:cubicBezTo>
                  <a:cubicBezTo>
                    <a:pt x="352" y="396"/>
                    <a:pt x="404" y="423"/>
                    <a:pt x="422" y="459"/>
                  </a:cubicBezTo>
                  <a:cubicBezTo>
                    <a:pt x="428" y="477"/>
                    <a:pt x="423" y="483"/>
                    <a:pt x="426" y="475"/>
                  </a:cubicBezTo>
                  <a:cubicBezTo>
                    <a:pt x="428" y="467"/>
                    <a:pt x="422" y="446"/>
                    <a:pt x="402" y="428"/>
                  </a:cubicBezTo>
                  <a:cubicBezTo>
                    <a:pt x="364" y="391"/>
                    <a:pt x="288" y="355"/>
                    <a:pt x="213" y="308"/>
                  </a:cubicBezTo>
                  <a:cubicBezTo>
                    <a:pt x="195" y="295"/>
                    <a:pt x="175" y="283"/>
                    <a:pt x="161" y="266"/>
                  </a:cubicBezTo>
                  <a:cubicBezTo>
                    <a:pt x="148" y="248"/>
                    <a:pt x="140" y="227"/>
                    <a:pt x="136" y="205"/>
                  </a:cubicBezTo>
                  <a:cubicBezTo>
                    <a:pt x="129" y="162"/>
                    <a:pt x="131" y="118"/>
                    <a:pt x="115" y="82"/>
                  </a:cubicBezTo>
                  <a:cubicBezTo>
                    <a:pt x="79" y="11"/>
                    <a:pt x="1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91" name="Freeform 63">
              <a:extLst>
                <a:ext uri="{FF2B5EF4-FFF2-40B4-BE49-F238E27FC236}">
                  <a16:creationId xmlns:a16="http://schemas.microsoft.com/office/drawing/2014/main" id="{2C4A6BAE-372B-4217-83B3-DBFD23848095}"/>
                </a:ext>
              </a:extLst>
            </p:cNvPr>
            <p:cNvSpPr>
              <a:spLocks/>
            </p:cNvSpPr>
            <p:nvPr/>
          </p:nvSpPr>
          <p:spPr bwMode="gray">
            <a:xfrm>
              <a:off x="4345" y="1167"/>
              <a:ext cx="448" cy="1024"/>
            </a:xfrm>
            <a:custGeom>
              <a:avLst/>
              <a:gdLst>
                <a:gd name="T0" fmla="*/ 171 w 224"/>
                <a:gd name="T1" fmla="*/ 3 h 511"/>
                <a:gd name="T2" fmla="*/ 205 w 224"/>
                <a:gd name="T3" fmla="*/ 89 h 511"/>
                <a:gd name="T4" fmla="*/ 187 w 224"/>
                <a:gd name="T5" fmla="*/ 234 h 511"/>
                <a:gd name="T6" fmla="*/ 79 w 224"/>
                <a:gd name="T7" fmla="*/ 367 h 511"/>
                <a:gd name="T8" fmla="*/ 14 w 224"/>
                <a:gd name="T9" fmla="*/ 484 h 511"/>
                <a:gd name="T10" fmla="*/ 30 w 224"/>
                <a:gd name="T11" fmla="*/ 458 h 511"/>
                <a:gd name="T12" fmla="*/ 72 w 224"/>
                <a:gd name="T13" fmla="*/ 387 h 511"/>
                <a:gd name="T14" fmla="*/ 138 w 224"/>
                <a:gd name="T15" fmla="*/ 305 h 511"/>
                <a:gd name="T16" fmla="*/ 207 w 224"/>
                <a:gd name="T17" fmla="*/ 216 h 511"/>
                <a:gd name="T18" fmla="*/ 220 w 224"/>
                <a:gd name="T19" fmla="*/ 112 h 511"/>
                <a:gd name="T20" fmla="*/ 191 w 224"/>
                <a:gd name="T21" fmla="*/ 36 h 511"/>
                <a:gd name="T22" fmla="*/ 178 w 224"/>
                <a:gd name="T23"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511">
                  <a:moveTo>
                    <a:pt x="171" y="3"/>
                  </a:moveTo>
                  <a:cubicBezTo>
                    <a:pt x="171" y="18"/>
                    <a:pt x="189" y="49"/>
                    <a:pt x="205" y="89"/>
                  </a:cubicBezTo>
                  <a:cubicBezTo>
                    <a:pt x="219" y="128"/>
                    <a:pt x="217" y="189"/>
                    <a:pt x="187" y="234"/>
                  </a:cubicBezTo>
                  <a:cubicBezTo>
                    <a:pt x="153" y="280"/>
                    <a:pt x="110" y="324"/>
                    <a:pt x="79" y="367"/>
                  </a:cubicBezTo>
                  <a:cubicBezTo>
                    <a:pt x="47" y="411"/>
                    <a:pt x="30" y="456"/>
                    <a:pt x="14" y="484"/>
                  </a:cubicBezTo>
                  <a:cubicBezTo>
                    <a:pt x="0" y="511"/>
                    <a:pt x="10" y="496"/>
                    <a:pt x="30" y="458"/>
                  </a:cubicBezTo>
                  <a:cubicBezTo>
                    <a:pt x="41" y="439"/>
                    <a:pt x="54" y="413"/>
                    <a:pt x="72" y="387"/>
                  </a:cubicBezTo>
                  <a:cubicBezTo>
                    <a:pt x="90" y="361"/>
                    <a:pt x="114" y="333"/>
                    <a:pt x="138" y="305"/>
                  </a:cubicBezTo>
                  <a:cubicBezTo>
                    <a:pt x="162" y="277"/>
                    <a:pt x="190" y="250"/>
                    <a:pt x="207" y="216"/>
                  </a:cubicBezTo>
                  <a:cubicBezTo>
                    <a:pt x="223" y="181"/>
                    <a:pt x="224" y="143"/>
                    <a:pt x="220" y="112"/>
                  </a:cubicBezTo>
                  <a:cubicBezTo>
                    <a:pt x="215" y="79"/>
                    <a:pt x="199" y="55"/>
                    <a:pt x="191" y="36"/>
                  </a:cubicBezTo>
                  <a:cubicBezTo>
                    <a:pt x="182" y="18"/>
                    <a:pt x="179" y="4"/>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92" name="Freeform 64">
              <a:extLst>
                <a:ext uri="{FF2B5EF4-FFF2-40B4-BE49-F238E27FC236}">
                  <a16:creationId xmlns:a16="http://schemas.microsoft.com/office/drawing/2014/main" id="{88643413-316E-40B3-B815-FBE20AB6DACE}"/>
                </a:ext>
              </a:extLst>
            </p:cNvPr>
            <p:cNvSpPr>
              <a:spLocks/>
            </p:cNvSpPr>
            <p:nvPr/>
          </p:nvSpPr>
          <p:spPr bwMode="gray">
            <a:xfrm>
              <a:off x="4851" y="1307"/>
              <a:ext cx="272" cy="938"/>
            </a:xfrm>
            <a:custGeom>
              <a:avLst/>
              <a:gdLst>
                <a:gd name="T0" fmla="*/ 0 w 136"/>
                <a:gd name="T1" fmla="*/ 8 h 468"/>
                <a:gd name="T2" fmla="*/ 62 w 136"/>
                <a:gd name="T3" fmla="*/ 64 h 468"/>
                <a:gd name="T4" fmla="*/ 110 w 136"/>
                <a:gd name="T5" fmla="*/ 110 h 468"/>
                <a:gd name="T6" fmla="*/ 125 w 136"/>
                <a:gd name="T7" fmla="*/ 176 h 468"/>
                <a:gd name="T8" fmla="*/ 67 w 136"/>
                <a:gd name="T9" fmla="*/ 320 h 468"/>
                <a:gd name="T10" fmla="*/ 67 w 136"/>
                <a:gd name="T11" fmla="*/ 441 h 468"/>
                <a:gd name="T12" fmla="*/ 67 w 136"/>
                <a:gd name="T13" fmla="*/ 413 h 468"/>
                <a:gd name="T14" fmla="*/ 69 w 136"/>
                <a:gd name="T15" fmla="*/ 339 h 468"/>
                <a:gd name="T16" fmla="*/ 104 w 136"/>
                <a:gd name="T17" fmla="*/ 251 h 468"/>
                <a:gd name="T18" fmla="*/ 135 w 136"/>
                <a:gd name="T19" fmla="*/ 153 h 468"/>
                <a:gd name="T20" fmla="*/ 86 w 136"/>
                <a:gd name="T21" fmla="*/ 73 h 468"/>
                <a:gd name="T22" fmla="*/ 3 w 136"/>
                <a:gd name="T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68">
                  <a:moveTo>
                    <a:pt x="0" y="8"/>
                  </a:moveTo>
                  <a:cubicBezTo>
                    <a:pt x="9" y="17"/>
                    <a:pt x="33" y="36"/>
                    <a:pt x="62" y="64"/>
                  </a:cubicBezTo>
                  <a:cubicBezTo>
                    <a:pt x="76" y="77"/>
                    <a:pt x="94" y="93"/>
                    <a:pt x="110" y="110"/>
                  </a:cubicBezTo>
                  <a:cubicBezTo>
                    <a:pt x="125" y="126"/>
                    <a:pt x="129" y="151"/>
                    <a:pt x="125" y="176"/>
                  </a:cubicBezTo>
                  <a:cubicBezTo>
                    <a:pt x="116" y="226"/>
                    <a:pt x="80" y="272"/>
                    <a:pt x="67" y="320"/>
                  </a:cubicBezTo>
                  <a:cubicBezTo>
                    <a:pt x="56" y="369"/>
                    <a:pt x="66" y="412"/>
                    <a:pt x="67" y="441"/>
                  </a:cubicBezTo>
                  <a:cubicBezTo>
                    <a:pt x="68" y="468"/>
                    <a:pt x="69" y="452"/>
                    <a:pt x="67" y="413"/>
                  </a:cubicBezTo>
                  <a:cubicBezTo>
                    <a:pt x="66" y="393"/>
                    <a:pt x="64" y="367"/>
                    <a:pt x="69" y="339"/>
                  </a:cubicBezTo>
                  <a:cubicBezTo>
                    <a:pt x="73" y="310"/>
                    <a:pt x="89" y="281"/>
                    <a:pt x="104" y="251"/>
                  </a:cubicBezTo>
                  <a:cubicBezTo>
                    <a:pt x="120" y="221"/>
                    <a:pt x="136" y="188"/>
                    <a:pt x="135" y="153"/>
                  </a:cubicBezTo>
                  <a:cubicBezTo>
                    <a:pt x="136" y="115"/>
                    <a:pt x="106" y="92"/>
                    <a:pt x="86" y="73"/>
                  </a:cubicBezTo>
                  <a:cubicBezTo>
                    <a:pt x="45" y="32"/>
                    <a:pt x="9" y="8"/>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93" name="Freeform 65">
              <a:extLst>
                <a:ext uri="{FF2B5EF4-FFF2-40B4-BE49-F238E27FC236}">
                  <a16:creationId xmlns:a16="http://schemas.microsoft.com/office/drawing/2014/main" id="{E80B6AE5-16DA-4D0C-A3CE-3D53E12B1D00}"/>
                </a:ext>
              </a:extLst>
            </p:cNvPr>
            <p:cNvSpPr>
              <a:spLocks/>
            </p:cNvSpPr>
            <p:nvPr/>
          </p:nvSpPr>
          <p:spPr bwMode="gray">
            <a:xfrm>
              <a:off x="4603" y="1482"/>
              <a:ext cx="940" cy="597"/>
            </a:xfrm>
            <a:custGeom>
              <a:avLst/>
              <a:gdLst>
                <a:gd name="T0" fmla="*/ 0 w 470"/>
                <a:gd name="T1" fmla="*/ 8 h 298"/>
                <a:gd name="T2" fmla="*/ 231 w 470"/>
                <a:gd name="T3" fmla="*/ 111 h 298"/>
                <a:gd name="T4" fmla="*/ 277 w 470"/>
                <a:gd name="T5" fmla="*/ 183 h 298"/>
                <a:gd name="T6" fmla="*/ 305 w 470"/>
                <a:gd name="T7" fmla="*/ 266 h 298"/>
                <a:gd name="T8" fmla="*/ 438 w 470"/>
                <a:gd name="T9" fmla="*/ 293 h 298"/>
                <a:gd name="T10" fmla="*/ 407 w 470"/>
                <a:gd name="T11" fmla="*/ 288 h 298"/>
                <a:gd name="T12" fmla="*/ 325 w 470"/>
                <a:gd name="T13" fmla="*/ 272 h 298"/>
                <a:gd name="T14" fmla="*/ 284 w 470"/>
                <a:gd name="T15" fmla="*/ 181 h 298"/>
                <a:gd name="T16" fmla="*/ 215 w 470"/>
                <a:gd name="T17" fmla="*/ 87 h 298"/>
                <a:gd name="T18" fmla="*/ 119 w 470"/>
                <a:gd name="T19" fmla="*/ 37 h 298"/>
                <a:gd name="T20" fmla="*/ 0 w 47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298">
                  <a:moveTo>
                    <a:pt x="0" y="8"/>
                  </a:moveTo>
                  <a:cubicBezTo>
                    <a:pt x="25" y="21"/>
                    <a:pt x="140" y="37"/>
                    <a:pt x="231" y="111"/>
                  </a:cubicBezTo>
                  <a:cubicBezTo>
                    <a:pt x="253" y="130"/>
                    <a:pt x="271" y="155"/>
                    <a:pt x="277" y="183"/>
                  </a:cubicBezTo>
                  <a:cubicBezTo>
                    <a:pt x="283" y="211"/>
                    <a:pt x="281" y="245"/>
                    <a:pt x="305" y="266"/>
                  </a:cubicBezTo>
                  <a:cubicBezTo>
                    <a:pt x="354" y="298"/>
                    <a:pt x="406" y="288"/>
                    <a:pt x="438" y="293"/>
                  </a:cubicBezTo>
                  <a:cubicBezTo>
                    <a:pt x="470" y="298"/>
                    <a:pt x="452" y="292"/>
                    <a:pt x="407" y="288"/>
                  </a:cubicBezTo>
                  <a:cubicBezTo>
                    <a:pt x="385" y="286"/>
                    <a:pt x="356" y="285"/>
                    <a:pt x="325" y="272"/>
                  </a:cubicBezTo>
                  <a:cubicBezTo>
                    <a:pt x="291" y="261"/>
                    <a:pt x="289" y="218"/>
                    <a:pt x="284" y="181"/>
                  </a:cubicBezTo>
                  <a:cubicBezTo>
                    <a:pt x="275" y="142"/>
                    <a:pt x="247" y="109"/>
                    <a:pt x="215" y="87"/>
                  </a:cubicBezTo>
                  <a:cubicBezTo>
                    <a:pt x="184" y="65"/>
                    <a:pt x="150" y="49"/>
                    <a:pt x="119" y="37"/>
                  </a:cubicBezTo>
                  <a:cubicBezTo>
                    <a:pt x="58" y="14"/>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94" name="Freeform 66">
              <a:extLst>
                <a:ext uri="{FF2B5EF4-FFF2-40B4-BE49-F238E27FC236}">
                  <a16:creationId xmlns:a16="http://schemas.microsoft.com/office/drawing/2014/main" id="{C1977A9D-DDBF-47AF-B64F-2C19BECECCF9}"/>
                </a:ext>
              </a:extLst>
            </p:cNvPr>
            <p:cNvSpPr>
              <a:spLocks/>
            </p:cNvSpPr>
            <p:nvPr/>
          </p:nvSpPr>
          <p:spPr bwMode="gray">
            <a:xfrm>
              <a:off x="5049" y="909"/>
              <a:ext cx="340" cy="1286"/>
            </a:xfrm>
            <a:custGeom>
              <a:avLst/>
              <a:gdLst>
                <a:gd name="T0" fmla="*/ 11 w 170"/>
                <a:gd name="T1" fmla="*/ 1 h 642"/>
                <a:gd name="T2" fmla="*/ 1 w 170"/>
                <a:gd name="T3" fmla="*/ 123 h 642"/>
                <a:gd name="T4" fmla="*/ 14 w 170"/>
                <a:gd name="T5" fmla="*/ 221 h 642"/>
                <a:gd name="T6" fmla="*/ 71 w 170"/>
                <a:gd name="T7" fmla="*/ 318 h 642"/>
                <a:gd name="T8" fmla="*/ 142 w 170"/>
                <a:gd name="T9" fmla="*/ 407 h 642"/>
                <a:gd name="T10" fmla="*/ 143 w 170"/>
                <a:gd name="T11" fmla="*/ 506 h 642"/>
                <a:gd name="T12" fmla="*/ 64 w 170"/>
                <a:gd name="T13" fmla="*/ 562 h 642"/>
                <a:gd name="T14" fmla="*/ 18 w 170"/>
                <a:gd name="T15" fmla="*/ 619 h 642"/>
                <a:gd name="T16" fmla="*/ 17 w 170"/>
                <a:gd name="T17" fmla="*/ 635 h 642"/>
                <a:gd name="T18" fmla="*/ 37 w 170"/>
                <a:gd name="T19" fmla="*/ 586 h 642"/>
                <a:gd name="T20" fmla="*/ 127 w 170"/>
                <a:gd name="T21" fmla="*/ 528 h 642"/>
                <a:gd name="T22" fmla="*/ 165 w 170"/>
                <a:gd name="T23" fmla="*/ 473 h 642"/>
                <a:gd name="T24" fmla="*/ 148 w 170"/>
                <a:gd name="T25" fmla="*/ 402 h 642"/>
                <a:gd name="T26" fmla="*/ 57 w 170"/>
                <a:gd name="T27" fmla="*/ 284 h 642"/>
                <a:gd name="T28" fmla="*/ 11 w 170"/>
                <a:gd name="T29" fmla="*/ 157 h 642"/>
                <a:gd name="T30" fmla="*/ 19 w 170"/>
                <a:gd name="T3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642">
                  <a:moveTo>
                    <a:pt x="11" y="1"/>
                  </a:moveTo>
                  <a:cubicBezTo>
                    <a:pt x="8" y="20"/>
                    <a:pt x="3" y="63"/>
                    <a:pt x="1" y="123"/>
                  </a:cubicBezTo>
                  <a:cubicBezTo>
                    <a:pt x="0" y="152"/>
                    <a:pt x="2" y="187"/>
                    <a:pt x="14" y="221"/>
                  </a:cubicBezTo>
                  <a:cubicBezTo>
                    <a:pt x="27" y="255"/>
                    <a:pt x="48" y="288"/>
                    <a:pt x="71" y="318"/>
                  </a:cubicBezTo>
                  <a:cubicBezTo>
                    <a:pt x="95" y="348"/>
                    <a:pt x="123" y="375"/>
                    <a:pt x="142" y="407"/>
                  </a:cubicBezTo>
                  <a:cubicBezTo>
                    <a:pt x="163" y="438"/>
                    <a:pt x="168" y="480"/>
                    <a:pt x="143" y="506"/>
                  </a:cubicBezTo>
                  <a:cubicBezTo>
                    <a:pt x="120" y="533"/>
                    <a:pt x="89" y="547"/>
                    <a:pt x="64" y="562"/>
                  </a:cubicBezTo>
                  <a:cubicBezTo>
                    <a:pt x="38" y="576"/>
                    <a:pt x="20" y="598"/>
                    <a:pt x="18" y="619"/>
                  </a:cubicBezTo>
                  <a:cubicBezTo>
                    <a:pt x="16" y="638"/>
                    <a:pt x="17" y="642"/>
                    <a:pt x="17" y="635"/>
                  </a:cubicBezTo>
                  <a:cubicBezTo>
                    <a:pt x="18" y="628"/>
                    <a:pt x="17" y="606"/>
                    <a:pt x="37" y="586"/>
                  </a:cubicBezTo>
                  <a:cubicBezTo>
                    <a:pt x="56" y="565"/>
                    <a:pt x="93" y="554"/>
                    <a:pt x="127" y="528"/>
                  </a:cubicBezTo>
                  <a:cubicBezTo>
                    <a:pt x="144" y="515"/>
                    <a:pt x="161" y="497"/>
                    <a:pt x="165" y="473"/>
                  </a:cubicBezTo>
                  <a:cubicBezTo>
                    <a:pt x="170" y="448"/>
                    <a:pt x="160" y="424"/>
                    <a:pt x="148" y="402"/>
                  </a:cubicBezTo>
                  <a:cubicBezTo>
                    <a:pt x="122" y="360"/>
                    <a:pt x="84" y="325"/>
                    <a:pt x="57" y="284"/>
                  </a:cubicBezTo>
                  <a:cubicBezTo>
                    <a:pt x="30" y="244"/>
                    <a:pt x="13" y="199"/>
                    <a:pt x="11" y="157"/>
                  </a:cubicBezTo>
                  <a:cubicBezTo>
                    <a:pt x="9" y="75"/>
                    <a:pt x="18" y="12"/>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95" name="Freeform 67">
              <a:extLst>
                <a:ext uri="{FF2B5EF4-FFF2-40B4-BE49-F238E27FC236}">
                  <a16:creationId xmlns:a16="http://schemas.microsoft.com/office/drawing/2014/main" id="{78ED7D23-289A-4133-90E5-F93D414C21CA}"/>
                </a:ext>
              </a:extLst>
            </p:cNvPr>
            <p:cNvSpPr>
              <a:spLocks/>
            </p:cNvSpPr>
            <p:nvPr/>
          </p:nvSpPr>
          <p:spPr bwMode="gray">
            <a:xfrm>
              <a:off x="5275" y="1289"/>
              <a:ext cx="436" cy="744"/>
            </a:xfrm>
            <a:custGeom>
              <a:avLst/>
              <a:gdLst>
                <a:gd name="T0" fmla="*/ 0 w 218"/>
                <a:gd name="T1" fmla="*/ 8 h 371"/>
                <a:gd name="T2" fmla="*/ 135 w 218"/>
                <a:gd name="T3" fmla="*/ 139 h 371"/>
                <a:gd name="T4" fmla="*/ 159 w 218"/>
                <a:gd name="T5" fmla="*/ 266 h 371"/>
                <a:gd name="T6" fmla="*/ 168 w 218"/>
                <a:gd name="T7" fmla="*/ 324 h 371"/>
                <a:gd name="T8" fmla="*/ 200 w 218"/>
                <a:gd name="T9" fmla="*/ 356 h 371"/>
                <a:gd name="T10" fmla="*/ 184 w 218"/>
                <a:gd name="T11" fmla="*/ 338 h 371"/>
                <a:gd name="T12" fmla="*/ 162 w 218"/>
                <a:gd name="T13" fmla="*/ 199 h 371"/>
                <a:gd name="T14" fmla="*/ 81 w 218"/>
                <a:gd name="T15" fmla="*/ 52 h 371"/>
                <a:gd name="T16" fmla="*/ 2 w 218"/>
                <a:gd name="T1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71">
                  <a:moveTo>
                    <a:pt x="0" y="8"/>
                  </a:moveTo>
                  <a:cubicBezTo>
                    <a:pt x="19" y="17"/>
                    <a:pt x="94" y="58"/>
                    <a:pt x="135" y="139"/>
                  </a:cubicBezTo>
                  <a:cubicBezTo>
                    <a:pt x="156" y="178"/>
                    <a:pt x="159" y="224"/>
                    <a:pt x="159" y="266"/>
                  </a:cubicBezTo>
                  <a:cubicBezTo>
                    <a:pt x="159" y="287"/>
                    <a:pt x="159" y="308"/>
                    <a:pt x="168" y="324"/>
                  </a:cubicBezTo>
                  <a:cubicBezTo>
                    <a:pt x="177" y="339"/>
                    <a:pt x="190" y="348"/>
                    <a:pt x="200" y="356"/>
                  </a:cubicBezTo>
                  <a:cubicBezTo>
                    <a:pt x="218" y="371"/>
                    <a:pt x="208" y="362"/>
                    <a:pt x="184" y="338"/>
                  </a:cubicBezTo>
                  <a:cubicBezTo>
                    <a:pt x="154" y="316"/>
                    <a:pt x="170" y="257"/>
                    <a:pt x="162" y="199"/>
                  </a:cubicBezTo>
                  <a:cubicBezTo>
                    <a:pt x="155" y="140"/>
                    <a:pt x="117" y="86"/>
                    <a:pt x="81" y="52"/>
                  </a:cubicBezTo>
                  <a:cubicBezTo>
                    <a:pt x="45" y="17"/>
                    <a:pt x="8"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96" name="Freeform 68">
              <a:extLst>
                <a:ext uri="{FF2B5EF4-FFF2-40B4-BE49-F238E27FC236}">
                  <a16:creationId xmlns:a16="http://schemas.microsoft.com/office/drawing/2014/main" id="{3A526A81-BE57-46B1-A562-59DC8DEFCD06}"/>
                </a:ext>
              </a:extLst>
            </p:cNvPr>
            <p:cNvSpPr>
              <a:spLocks/>
            </p:cNvSpPr>
            <p:nvPr/>
          </p:nvSpPr>
          <p:spPr bwMode="gray">
            <a:xfrm>
              <a:off x="4967" y="1017"/>
              <a:ext cx="490" cy="204"/>
            </a:xfrm>
            <a:custGeom>
              <a:avLst/>
              <a:gdLst>
                <a:gd name="T0" fmla="*/ 1 w 245"/>
                <a:gd name="T1" fmla="*/ 8 h 102"/>
                <a:gd name="T2" fmla="*/ 117 w 245"/>
                <a:gd name="T3" fmla="*/ 23 h 102"/>
                <a:gd name="T4" fmla="*/ 237 w 245"/>
                <a:gd name="T5" fmla="*/ 89 h 102"/>
                <a:gd name="T6" fmla="*/ 231 w 245"/>
                <a:gd name="T7" fmla="*/ 76 h 102"/>
                <a:gd name="T8" fmla="*/ 158 w 245"/>
                <a:gd name="T9" fmla="*/ 26 h 102"/>
                <a:gd name="T10" fmla="*/ 0 w 245"/>
                <a:gd name="T11" fmla="*/ 0 h 102"/>
              </a:gdLst>
              <a:ahLst/>
              <a:cxnLst>
                <a:cxn ang="0">
                  <a:pos x="T0" y="T1"/>
                </a:cxn>
                <a:cxn ang="0">
                  <a:pos x="T2" y="T3"/>
                </a:cxn>
                <a:cxn ang="0">
                  <a:pos x="T4" y="T5"/>
                </a:cxn>
                <a:cxn ang="0">
                  <a:pos x="T6" y="T7"/>
                </a:cxn>
                <a:cxn ang="0">
                  <a:pos x="T8" y="T9"/>
                </a:cxn>
                <a:cxn ang="0">
                  <a:pos x="T10" y="T11"/>
                </a:cxn>
              </a:cxnLst>
              <a:rect l="0" t="0" r="r" b="b"/>
              <a:pathLst>
                <a:path w="245" h="102">
                  <a:moveTo>
                    <a:pt x="1" y="8"/>
                  </a:moveTo>
                  <a:cubicBezTo>
                    <a:pt x="14" y="14"/>
                    <a:pt x="64" y="13"/>
                    <a:pt x="117" y="23"/>
                  </a:cubicBezTo>
                  <a:cubicBezTo>
                    <a:pt x="170" y="31"/>
                    <a:pt x="224" y="60"/>
                    <a:pt x="237" y="89"/>
                  </a:cubicBezTo>
                  <a:cubicBezTo>
                    <a:pt x="245" y="102"/>
                    <a:pt x="242" y="94"/>
                    <a:pt x="231" y="76"/>
                  </a:cubicBezTo>
                  <a:cubicBezTo>
                    <a:pt x="220" y="58"/>
                    <a:pt x="192" y="37"/>
                    <a:pt x="158" y="26"/>
                  </a:cubicBezTo>
                  <a:cubicBezTo>
                    <a:pt x="90" y="2"/>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97" name="Freeform 69">
              <a:extLst>
                <a:ext uri="{FF2B5EF4-FFF2-40B4-BE49-F238E27FC236}">
                  <a16:creationId xmlns:a16="http://schemas.microsoft.com/office/drawing/2014/main" id="{FE2C16AA-B298-4C69-9071-290BAC4E098C}"/>
                </a:ext>
              </a:extLst>
            </p:cNvPr>
            <p:cNvSpPr>
              <a:spLocks/>
            </p:cNvSpPr>
            <p:nvPr/>
          </p:nvSpPr>
          <p:spPr bwMode="gray">
            <a:xfrm>
              <a:off x="5593" y="1329"/>
              <a:ext cx="362" cy="521"/>
            </a:xfrm>
            <a:custGeom>
              <a:avLst/>
              <a:gdLst>
                <a:gd name="T0" fmla="*/ 0 w 181"/>
                <a:gd name="T1" fmla="*/ 7 h 260"/>
                <a:gd name="T2" fmla="*/ 118 w 181"/>
                <a:gd name="T3" fmla="*/ 93 h 260"/>
                <a:gd name="T4" fmla="*/ 137 w 181"/>
                <a:gd name="T5" fmla="*/ 186 h 260"/>
                <a:gd name="T6" fmla="*/ 164 w 181"/>
                <a:gd name="T7" fmla="*/ 254 h 260"/>
                <a:gd name="T8" fmla="*/ 152 w 181"/>
                <a:gd name="T9" fmla="*/ 242 h 260"/>
                <a:gd name="T10" fmla="*/ 145 w 181"/>
                <a:gd name="T11" fmla="*/ 135 h 260"/>
                <a:gd name="T12" fmla="*/ 64 w 181"/>
                <a:gd name="T13" fmla="*/ 39 h 260"/>
                <a:gd name="T14" fmla="*/ 4 w 181"/>
                <a:gd name="T15" fmla="*/ 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0">
                  <a:moveTo>
                    <a:pt x="0" y="7"/>
                  </a:moveTo>
                  <a:cubicBezTo>
                    <a:pt x="9" y="24"/>
                    <a:pt x="73" y="45"/>
                    <a:pt x="118" y="93"/>
                  </a:cubicBezTo>
                  <a:cubicBezTo>
                    <a:pt x="141" y="118"/>
                    <a:pt x="141" y="154"/>
                    <a:pt x="137" y="186"/>
                  </a:cubicBezTo>
                  <a:cubicBezTo>
                    <a:pt x="131" y="218"/>
                    <a:pt x="145" y="248"/>
                    <a:pt x="164" y="254"/>
                  </a:cubicBezTo>
                  <a:cubicBezTo>
                    <a:pt x="181" y="260"/>
                    <a:pt x="169" y="259"/>
                    <a:pt x="152" y="242"/>
                  </a:cubicBezTo>
                  <a:cubicBezTo>
                    <a:pt x="131" y="223"/>
                    <a:pt x="148" y="180"/>
                    <a:pt x="145" y="135"/>
                  </a:cubicBezTo>
                  <a:cubicBezTo>
                    <a:pt x="140" y="87"/>
                    <a:pt x="95" y="57"/>
                    <a:pt x="64" y="39"/>
                  </a:cubicBezTo>
                  <a:cubicBezTo>
                    <a:pt x="31" y="20"/>
                    <a:pt x="7" y="6"/>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98" name="Freeform 70">
              <a:extLst>
                <a:ext uri="{FF2B5EF4-FFF2-40B4-BE49-F238E27FC236}">
                  <a16:creationId xmlns:a16="http://schemas.microsoft.com/office/drawing/2014/main" id="{9594A43D-FF44-4B79-830D-5FC686937B3B}"/>
                </a:ext>
              </a:extLst>
            </p:cNvPr>
            <p:cNvSpPr>
              <a:spLocks/>
            </p:cNvSpPr>
            <p:nvPr/>
          </p:nvSpPr>
          <p:spPr bwMode="gray">
            <a:xfrm>
              <a:off x="3131" y="1357"/>
              <a:ext cx="390" cy="179"/>
            </a:xfrm>
            <a:custGeom>
              <a:avLst/>
              <a:gdLst>
                <a:gd name="T0" fmla="*/ 195 w 195"/>
                <a:gd name="T1" fmla="*/ 24 h 89"/>
                <a:gd name="T2" fmla="*/ 166 w 195"/>
                <a:gd name="T3" fmla="*/ 5 h 89"/>
                <a:gd name="T4" fmla="*/ 108 w 195"/>
                <a:gd name="T5" fmla="*/ 14 h 89"/>
                <a:gd name="T6" fmla="*/ 19 w 195"/>
                <a:gd name="T7" fmla="*/ 77 h 89"/>
                <a:gd name="T8" fmla="*/ 85 w 195"/>
                <a:gd name="T9" fmla="*/ 36 h 89"/>
                <a:gd name="T10" fmla="*/ 155 w 195"/>
                <a:gd name="T11" fmla="*/ 12 h 89"/>
                <a:gd name="T12" fmla="*/ 190 w 195"/>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195" h="89">
                  <a:moveTo>
                    <a:pt x="195" y="24"/>
                  </a:moveTo>
                  <a:cubicBezTo>
                    <a:pt x="192" y="19"/>
                    <a:pt x="183" y="10"/>
                    <a:pt x="166" y="5"/>
                  </a:cubicBezTo>
                  <a:cubicBezTo>
                    <a:pt x="149" y="0"/>
                    <a:pt x="126" y="3"/>
                    <a:pt x="108" y="14"/>
                  </a:cubicBezTo>
                  <a:cubicBezTo>
                    <a:pt x="70" y="34"/>
                    <a:pt x="40" y="66"/>
                    <a:pt x="19" y="77"/>
                  </a:cubicBezTo>
                  <a:cubicBezTo>
                    <a:pt x="0" y="89"/>
                    <a:pt x="43" y="68"/>
                    <a:pt x="85" y="36"/>
                  </a:cubicBezTo>
                  <a:cubicBezTo>
                    <a:pt x="106" y="22"/>
                    <a:pt x="133" y="9"/>
                    <a:pt x="155" y="12"/>
                  </a:cubicBezTo>
                  <a:cubicBezTo>
                    <a:pt x="177" y="15"/>
                    <a:pt x="189" y="28"/>
                    <a:pt x="190"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399" name="Freeform 71">
              <a:extLst>
                <a:ext uri="{FF2B5EF4-FFF2-40B4-BE49-F238E27FC236}">
                  <a16:creationId xmlns:a16="http://schemas.microsoft.com/office/drawing/2014/main" id="{5DB335D5-E79D-4242-B371-43F8623C3085}"/>
                </a:ext>
              </a:extLst>
            </p:cNvPr>
            <p:cNvSpPr>
              <a:spLocks/>
            </p:cNvSpPr>
            <p:nvPr/>
          </p:nvSpPr>
          <p:spPr bwMode="gray">
            <a:xfrm>
              <a:off x="2963" y="1275"/>
              <a:ext cx="276" cy="433"/>
            </a:xfrm>
            <a:custGeom>
              <a:avLst/>
              <a:gdLst>
                <a:gd name="T0" fmla="*/ 9 w 138"/>
                <a:gd name="T1" fmla="*/ 1 h 216"/>
                <a:gd name="T2" fmla="*/ 18 w 138"/>
                <a:gd name="T3" fmla="*/ 112 h 216"/>
                <a:gd name="T4" fmla="*/ 112 w 138"/>
                <a:gd name="T5" fmla="*/ 208 h 216"/>
                <a:gd name="T6" fmla="*/ 43 w 138"/>
                <a:gd name="T7" fmla="*/ 143 h 216"/>
                <a:gd name="T8" fmla="*/ 17 w 138"/>
                <a:gd name="T9" fmla="*/ 0 h 216"/>
              </a:gdLst>
              <a:ahLst/>
              <a:cxnLst>
                <a:cxn ang="0">
                  <a:pos x="T0" y="T1"/>
                </a:cxn>
                <a:cxn ang="0">
                  <a:pos x="T2" y="T3"/>
                </a:cxn>
                <a:cxn ang="0">
                  <a:pos x="T4" y="T5"/>
                </a:cxn>
                <a:cxn ang="0">
                  <a:pos x="T6" y="T7"/>
                </a:cxn>
                <a:cxn ang="0">
                  <a:pos x="T8" y="T9"/>
                </a:cxn>
              </a:cxnLst>
              <a:rect l="0" t="0" r="r" b="b"/>
              <a:pathLst>
                <a:path w="138" h="216">
                  <a:moveTo>
                    <a:pt x="9" y="1"/>
                  </a:moveTo>
                  <a:cubicBezTo>
                    <a:pt x="3" y="13"/>
                    <a:pt x="0" y="62"/>
                    <a:pt x="18" y="112"/>
                  </a:cubicBezTo>
                  <a:cubicBezTo>
                    <a:pt x="36" y="164"/>
                    <a:pt x="86" y="199"/>
                    <a:pt x="112" y="208"/>
                  </a:cubicBezTo>
                  <a:cubicBezTo>
                    <a:pt x="138" y="216"/>
                    <a:pt x="79" y="200"/>
                    <a:pt x="43" y="143"/>
                  </a:cubicBezTo>
                  <a:cubicBezTo>
                    <a:pt x="7" y="87"/>
                    <a:pt x="12" y="8"/>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400" name="Freeform 72">
              <a:extLst>
                <a:ext uri="{FF2B5EF4-FFF2-40B4-BE49-F238E27FC236}">
                  <a16:creationId xmlns:a16="http://schemas.microsoft.com/office/drawing/2014/main" id="{7D1677EA-EE37-4EE2-A3F6-FF1BF878BF5B}"/>
                </a:ext>
              </a:extLst>
            </p:cNvPr>
            <p:cNvSpPr>
              <a:spLocks/>
            </p:cNvSpPr>
            <p:nvPr/>
          </p:nvSpPr>
          <p:spPr bwMode="gray">
            <a:xfrm>
              <a:off x="3523" y="1055"/>
              <a:ext cx="198" cy="256"/>
            </a:xfrm>
            <a:custGeom>
              <a:avLst/>
              <a:gdLst>
                <a:gd name="T0" fmla="*/ 96 w 99"/>
                <a:gd name="T1" fmla="*/ 5 h 128"/>
                <a:gd name="T2" fmla="*/ 29 w 99"/>
                <a:gd name="T3" fmla="*/ 52 h 128"/>
                <a:gd name="T4" fmla="*/ 2 w 99"/>
                <a:gd name="T5" fmla="*/ 102 h 128"/>
                <a:gd name="T6" fmla="*/ 10 w 99"/>
                <a:gd name="T7" fmla="*/ 125 h 128"/>
                <a:gd name="T8" fmla="*/ 28 w 99"/>
                <a:gd name="T9" fmla="*/ 125 h 128"/>
                <a:gd name="T10" fmla="*/ 19 w 99"/>
                <a:gd name="T11" fmla="*/ 124 h 128"/>
                <a:gd name="T12" fmla="*/ 19 w 99"/>
                <a:gd name="T13" fmla="*/ 80 h 128"/>
                <a:gd name="T14" fmla="*/ 99 w 99"/>
                <a:gd name="T15" fmla="*/ 12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28">
                  <a:moveTo>
                    <a:pt x="96" y="5"/>
                  </a:moveTo>
                  <a:cubicBezTo>
                    <a:pt x="84" y="0"/>
                    <a:pt x="52" y="21"/>
                    <a:pt x="29" y="52"/>
                  </a:cubicBezTo>
                  <a:cubicBezTo>
                    <a:pt x="18" y="67"/>
                    <a:pt x="7" y="84"/>
                    <a:pt x="2" y="102"/>
                  </a:cubicBezTo>
                  <a:cubicBezTo>
                    <a:pt x="0" y="111"/>
                    <a:pt x="2" y="123"/>
                    <a:pt x="10" y="125"/>
                  </a:cubicBezTo>
                  <a:cubicBezTo>
                    <a:pt x="17" y="128"/>
                    <a:pt x="24" y="126"/>
                    <a:pt x="28" y="125"/>
                  </a:cubicBezTo>
                  <a:cubicBezTo>
                    <a:pt x="38" y="122"/>
                    <a:pt x="32" y="123"/>
                    <a:pt x="19" y="124"/>
                  </a:cubicBezTo>
                  <a:cubicBezTo>
                    <a:pt x="1" y="127"/>
                    <a:pt x="5" y="99"/>
                    <a:pt x="19" y="80"/>
                  </a:cubicBezTo>
                  <a:cubicBezTo>
                    <a:pt x="44" y="39"/>
                    <a:pt x="92" y="5"/>
                    <a:pt x="9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401" name="Freeform 73">
              <a:extLst>
                <a:ext uri="{FF2B5EF4-FFF2-40B4-BE49-F238E27FC236}">
                  <a16:creationId xmlns:a16="http://schemas.microsoft.com/office/drawing/2014/main" id="{B1888635-2092-4CAD-81C7-608237433DAE}"/>
                </a:ext>
              </a:extLst>
            </p:cNvPr>
            <p:cNvSpPr>
              <a:spLocks/>
            </p:cNvSpPr>
            <p:nvPr/>
          </p:nvSpPr>
          <p:spPr bwMode="gray">
            <a:xfrm>
              <a:off x="2719" y="1107"/>
              <a:ext cx="234" cy="323"/>
            </a:xfrm>
            <a:custGeom>
              <a:avLst/>
              <a:gdLst>
                <a:gd name="T0" fmla="*/ 81 w 117"/>
                <a:gd name="T1" fmla="*/ 7 h 161"/>
                <a:gd name="T2" fmla="*/ 92 w 117"/>
                <a:gd name="T3" fmla="*/ 78 h 161"/>
                <a:gd name="T4" fmla="*/ 17 w 117"/>
                <a:gd name="T5" fmla="*/ 148 h 161"/>
                <a:gd name="T6" fmla="*/ 79 w 117"/>
                <a:gd name="T7" fmla="*/ 106 h 161"/>
                <a:gd name="T8" fmla="*/ 108 w 117"/>
                <a:gd name="T9" fmla="*/ 38 h 161"/>
                <a:gd name="T10" fmla="*/ 86 w 117"/>
                <a:gd name="T11" fmla="*/ 0 h 161"/>
              </a:gdLst>
              <a:ahLst/>
              <a:cxnLst>
                <a:cxn ang="0">
                  <a:pos x="T0" y="T1"/>
                </a:cxn>
                <a:cxn ang="0">
                  <a:pos x="T2" y="T3"/>
                </a:cxn>
                <a:cxn ang="0">
                  <a:pos x="T4" y="T5"/>
                </a:cxn>
                <a:cxn ang="0">
                  <a:pos x="T6" y="T7"/>
                </a:cxn>
                <a:cxn ang="0">
                  <a:pos x="T8" y="T9"/>
                </a:cxn>
                <a:cxn ang="0">
                  <a:pos x="T10" y="T11"/>
                </a:cxn>
              </a:cxnLst>
              <a:rect l="0" t="0" r="r" b="b"/>
              <a:pathLst>
                <a:path w="117" h="161">
                  <a:moveTo>
                    <a:pt x="81" y="7"/>
                  </a:moveTo>
                  <a:cubicBezTo>
                    <a:pt x="83" y="17"/>
                    <a:pt x="116" y="45"/>
                    <a:pt x="92" y="78"/>
                  </a:cubicBezTo>
                  <a:cubicBezTo>
                    <a:pt x="71" y="110"/>
                    <a:pt x="32" y="133"/>
                    <a:pt x="17" y="148"/>
                  </a:cubicBezTo>
                  <a:cubicBezTo>
                    <a:pt x="0" y="161"/>
                    <a:pt x="38" y="139"/>
                    <a:pt x="79" y="106"/>
                  </a:cubicBezTo>
                  <a:cubicBezTo>
                    <a:pt x="99" y="90"/>
                    <a:pt x="117" y="62"/>
                    <a:pt x="108" y="38"/>
                  </a:cubicBezTo>
                  <a:cubicBezTo>
                    <a:pt x="100" y="16"/>
                    <a:pt x="86" y="5"/>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402" name="Freeform 74">
              <a:extLst>
                <a:ext uri="{FF2B5EF4-FFF2-40B4-BE49-F238E27FC236}">
                  <a16:creationId xmlns:a16="http://schemas.microsoft.com/office/drawing/2014/main" id="{AE223AAB-1C56-4E34-9A66-CCA048A7887F}"/>
                </a:ext>
              </a:extLst>
            </p:cNvPr>
            <p:cNvSpPr>
              <a:spLocks/>
            </p:cNvSpPr>
            <p:nvPr/>
          </p:nvSpPr>
          <p:spPr bwMode="gray">
            <a:xfrm>
              <a:off x="4627" y="1189"/>
              <a:ext cx="410" cy="249"/>
            </a:xfrm>
            <a:custGeom>
              <a:avLst/>
              <a:gdLst>
                <a:gd name="T0" fmla="*/ 1 w 205"/>
                <a:gd name="T1" fmla="*/ 3 h 124"/>
                <a:gd name="T2" fmla="*/ 3 w 205"/>
                <a:gd name="T3" fmla="*/ 46 h 124"/>
                <a:gd name="T4" fmla="*/ 11 w 205"/>
                <a:gd name="T5" fmla="*/ 80 h 124"/>
                <a:gd name="T6" fmla="*/ 15 w 205"/>
                <a:gd name="T7" fmla="*/ 98 h 124"/>
                <a:gd name="T8" fmla="*/ 34 w 205"/>
                <a:gd name="T9" fmla="*/ 115 h 124"/>
                <a:gd name="T10" fmla="*/ 177 w 205"/>
                <a:gd name="T11" fmla="*/ 110 h 124"/>
                <a:gd name="T12" fmla="*/ 75 w 205"/>
                <a:gd name="T13" fmla="*/ 111 h 124"/>
                <a:gd name="T14" fmla="*/ 26 w 205"/>
                <a:gd name="T15" fmla="*/ 102 h 124"/>
                <a:gd name="T16" fmla="*/ 14 w 205"/>
                <a:gd name="T17" fmla="*/ 56 h 124"/>
                <a:gd name="T18" fmla="*/ 9 w 205"/>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24">
                  <a:moveTo>
                    <a:pt x="1" y="3"/>
                  </a:moveTo>
                  <a:cubicBezTo>
                    <a:pt x="0" y="10"/>
                    <a:pt x="1" y="25"/>
                    <a:pt x="3" y="46"/>
                  </a:cubicBezTo>
                  <a:cubicBezTo>
                    <a:pt x="4" y="56"/>
                    <a:pt x="7" y="68"/>
                    <a:pt x="11" y="80"/>
                  </a:cubicBezTo>
                  <a:cubicBezTo>
                    <a:pt x="12" y="86"/>
                    <a:pt x="14" y="92"/>
                    <a:pt x="15" y="98"/>
                  </a:cubicBezTo>
                  <a:cubicBezTo>
                    <a:pt x="15" y="106"/>
                    <a:pt x="28" y="116"/>
                    <a:pt x="34" y="115"/>
                  </a:cubicBezTo>
                  <a:cubicBezTo>
                    <a:pt x="89" y="124"/>
                    <a:pt x="147" y="112"/>
                    <a:pt x="177" y="110"/>
                  </a:cubicBezTo>
                  <a:cubicBezTo>
                    <a:pt x="205" y="105"/>
                    <a:pt x="144" y="111"/>
                    <a:pt x="75" y="111"/>
                  </a:cubicBezTo>
                  <a:cubicBezTo>
                    <a:pt x="59" y="109"/>
                    <a:pt x="38" y="110"/>
                    <a:pt x="26" y="102"/>
                  </a:cubicBezTo>
                  <a:cubicBezTo>
                    <a:pt x="22" y="87"/>
                    <a:pt x="17" y="70"/>
                    <a:pt x="14" y="56"/>
                  </a:cubicBezTo>
                  <a:cubicBezTo>
                    <a:pt x="10" y="27"/>
                    <a:pt x="8" y="5"/>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403" name="Freeform 75">
              <a:extLst>
                <a:ext uri="{FF2B5EF4-FFF2-40B4-BE49-F238E27FC236}">
                  <a16:creationId xmlns:a16="http://schemas.microsoft.com/office/drawing/2014/main" id="{9FD080F8-CF6F-4059-AF88-6163FC84262A}"/>
                </a:ext>
              </a:extLst>
            </p:cNvPr>
            <p:cNvSpPr>
              <a:spLocks/>
            </p:cNvSpPr>
            <p:nvPr/>
          </p:nvSpPr>
          <p:spPr bwMode="gray">
            <a:xfrm>
              <a:off x="4171" y="1165"/>
              <a:ext cx="238" cy="301"/>
            </a:xfrm>
            <a:custGeom>
              <a:avLst/>
              <a:gdLst>
                <a:gd name="T0" fmla="*/ 107 w 119"/>
                <a:gd name="T1" fmla="*/ 4 h 150"/>
                <a:gd name="T2" fmla="*/ 93 w 119"/>
                <a:gd name="T3" fmla="*/ 76 h 150"/>
                <a:gd name="T4" fmla="*/ 14 w 119"/>
                <a:gd name="T5" fmla="*/ 137 h 150"/>
                <a:gd name="T6" fmla="*/ 76 w 119"/>
                <a:gd name="T7" fmla="*/ 100 h 150"/>
                <a:gd name="T8" fmla="*/ 118 w 119"/>
                <a:gd name="T9" fmla="*/ 42 h 150"/>
                <a:gd name="T10" fmla="*/ 114 w 119"/>
                <a:gd name="T11" fmla="*/ 0 h 150"/>
              </a:gdLst>
              <a:ahLst/>
              <a:cxnLst>
                <a:cxn ang="0">
                  <a:pos x="T0" y="T1"/>
                </a:cxn>
                <a:cxn ang="0">
                  <a:pos x="T2" y="T3"/>
                </a:cxn>
                <a:cxn ang="0">
                  <a:pos x="T4" y="T5"/>
                </a:cxn>
                <a:cxn ang="0">
                  <a:pos x="T6" y="T7"/>
                </a:cxn>
                <a:cxn ang="0">
                  <a:pos x="T8" y="T9"/>
                </a:cxn>
                <a:cxn ang="0">
                  <a:pos x="T10" y="T11"/>
                </a:cxn>
              </a:cxnLst>
              <a:rect l="0" t="0" r="r" b="b"/>
              <a:pathLst>
                <a:path w="119" h="150">
                  <a:moveTo>
                    <a:pt x="107" y="4"/>
                  </a:moveTo>
                  <a:cubicBezTo>
                    <a:pt x="104" y="14"/>
                    <a:pt x="118" y="49"/>
                    <a:pt x="93" y="76"/>
                  </a:cubicBezTo>
                  <a:cubicBezTo>
                    <a:pt x="67" y="101"/>
                    <a:pt x="28" y="121"/>
                    <a:pt x="14" y="137"/>
                  </a:cubicBezTo>
                  <a:cubicBezTo>
                    <a:pt x="0" y="150"/>
                    <a:pt x="33" y="125"/>
                    <a:pt x="76" y="100"/>
                  </a:cubicBezTo>
                  <a:cubicBezTo>
                    <a:pt x="97" y="87"/>
                    <a:pt x="117" y="65"/>
                    <a:pt x="118" y="42"/>
                  </a:cubicBezTo>
                  <a:cubicBezTo>
                    <a:pt x="119" y="20"/>
                    <a:pt x="112" y="5"/>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grpSp>
      <p:sp>
        <p:nvSpPr>
          <p:cNvPr id="404" name="Freihandform: Form 403">
            <a:extLst>
              <a:ext uri="{FF2B5EF4-FFF2-40B4-BE49-F238E27FC236}">
                <a16:creationId xmlns:a16="http://schemas.microsoft.com/office/drawing/2014/main" id="{F6646692-702C-478F-A04A-DE62A5168FD6}"/>
              </a:ext>
            </a:extLst>
          </p:cNvPr>
          <p:cNvSpPr>
            <a:spLocks/>
          </p:cNvSpPr>
          <p:nvPr/>
        </p:nvSpPr>
        <p:spPr>
          <a:xfrm>
            <a:off x="6898559" y="1519395"/>
            <a:ext cx="728865" cy="728865"/>
          </a:xfrm>
          <a:custGeom>
            <a:avLst/>
            <a:gdLst>
              <a:gd name="connsiteX0" fmla="*/ 0 w 976585"/>
              <a:gd name="connsiteY0" fmla="*/ 488293 h 976585"/>
              <a:gd name="connsiteX1" fmla="*/ 488293 w 976585"/>
              <a:gd name="connsiteY1" fmla="*/ 0 h 976585"/>
              <a:gd name="connsiteX2" fmla="*/ 976586 w 976585"/>
              <a:gd name="connsiteY2" fmla="*/ 488293 h 976585"/>
              <a:gd name="connsiteX3" fmla="*/ 488293 w 976585"/>
              <a:gd name="connsiteY3" fmla="*/ 976586 h 976585"/>
              <a:gd name="connsiteX4" fmla="*/ 0 w 976585"/>
              <a:gd name="connsiteY4" fmla="*/ 488293 h 97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85" h="976585">
                <a:moveTo>
                  <a:pt x="0" y="488293"/>
                </a:moveTo>
                <a:cubicBezTo>
                  <a:pt x="0" y="218616"/>
                  <a:pt x="218616" y="0"/>
                  <a:pt x="488293" y="0"/>
                </a:cubicBezTo>
                <a:cubicBezTo>
                  <a:pt x="757970" y="0"/>
                  <a:pt x="976586" y="218616"/>
                  <a:pt x="976586" y="488293"/>
                </a:cubicBezTo>
                <a:cubicBezTo>
                  <a:pt x="976586" y="757970"/>
                  <a:pt x="757970" y="976586"/>
                  <a:pt x="488293" y="976586"/>
                </a:cubicBezTo>
                <a:cubicBezTo>
                  <a:pt x="218616" y="976586"/>
                  <a:pt x="0" y="757970"/>
                  <a:pt x="0" y="488293"/>
                </a:cubicBezTo>
                <a:close/>
              </a:path>
            </a:pathLst>
          </a:custGeom>
          <a:solidFill>
            <a:schemeClr val="tx2">
              <a:lumMod val="50000"/>
              <a:alpha val="85000"/>
            </a:schemeClr>
          </a:solidFill>
          <a:ln>
            <a:no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54448" tIns="154448" rIns="154448"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Customer</a:t>
            </a:r>
            <a:br>
              <a:rPr lang="en-GB" sz="600" dirty="0">
                <a:solidFill>
                  <a:schemeClr val="bg1"/>
                </a:solidFill>
              </a:rPr>
            </a:br>
            <a:r>
              <a:rPr lang="en-GB" sz="600" dirty="0">
                <a:solidFill>
                  <a:schemeClr val="bg1"/>
                </a:solidFill>
              </a:rPr>
              <a:t>&amp; Market</a:t>
            </a:r>
          </a:p>
        </p:txBody>
      </p:sp>
      <p:sp>
        <p:nvSpPr>
          <p:cNvPr id="105" name="Freihandform: Form 104">
            <a:extLst>
              <a:ext uri="{FF2B5EF4-FFF2-40B4-BE49-F238E27FC236}">
                <a16:creationId xmlns:a16="http://schemas.microsoft.com/office/drawing/2014/main" id="{21EE4F7A-984A-4945-B67D-F806654AD98B}"/>
              </a:ext>
            </a:extLst>
          </p:cNvPr>
          <p:cNvSpPr>
            <a:spLocks/>
          </p:cNvSpPr>
          <p:nvPr/>
        </p:nvSpPr>
        <p:spPr bwMode="gray">
          <a:xfrm>
            <a:off x="250825" y="3903990"/>
            <a:ext cx="6181200" cy="828000"/>
          </a:xfrm>
          <a:custGeom>
            <a:avLst/>
            <a:gdLst>
              <a:gd name="connsiteX0" fmla="*/ 0 w 6181200"/>
              <a:gd name="connsiteY0" fmla="*/ 0 h 828000"/>
              <a:gd name="connsiteX1" fmla="*/ 5304806 w 6181200"/>
              <a:gd name="connsiteY1" fmla="*/ 0 h 828000"/>
              <a:gd name="connsiteX2" fmla="*/ 5386600 w 6181200"/>
              <a:gd name="connsiteY2" fmla="*/ 134637 h 828000"/>
              <a:gd name="connsiteX3" fmla="*/ 6084662 w 6181200"/>
              <a:gd name="connsiteY3" fmla="*/ 768625 h 828000"/>
              <a:gd name="connsiteX4" fmla="*/ 6181200 w 6181200"/>
              <a:gd name="connsiteY4" fmla="*/ 815130 h 828000"/>
              <a:gd name="connsiteX5" fmla="*/ 6181200 w 6181200"/>
              <a:gd name="connsiteY5" fmla="*/ 828000 h 828000"/>
              <a:gd name="connsiteX6" fmla="*/ 0 w 6181200"/>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828000">
                <a:moveTo>
                  <a:pt x="0" y="0"/>
                </a:moveTo>
                <a:lnTo>
                  <a:pt x="5304806" y="0"/>
                </a:lnTo>
                <a:lnTo>
                  <a:pt x="5386600" y="134637"/>
                </a:lnTo>
                <a:cubicBezTo>
                  <a:pt x="5564510" y="397979"/>
                  <a:pt x="5804109" y="616220"/>
                  <a:pt x="6084662" y="768625"/>
                </a:cubicBezTo>
                <a:lnTo>
                  <a:pt x="6181200" y="815130"/>
                </a:lnTo>
                <a:lnTo>
                  <a:pt x="6181200"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a:tabLst>
                <a:tab pos="1431925" algn="l"/>
              </a:tabLst>
            </a:pPr>
            <a:r>
              <a:rPr lang="de-AT" sz="1100" dirty="0">
                <a:solidFill>
                  <a:srgbClr val="000000"/>
                </a:solidFill>
              </a:rPr>
              <a:t>Unser Image spiegelt unser zukünftiges ganzheitliches Selbst wieder.</a:t>
            </a:r>
            <a:br>
              <a:rPr lang="de-AT" sz="1100" dirty="0">
                <a:solidFill>
                  <a:srgbClr val="000000"/>
                </a:solidFill>
              </a:rPr>
            </a:br>
            <a:r>
              <a:rPr lang="de-AT" sz="1100" dirty="0">
                <a:solidFill>
                  <a:srgbClr val="000000"/>
                </a:solidFill>
              </a:rPr>
              <a:t>Hierzu stärken und prägen wir es auch weiterhin aktiv, um es zu dem</a:t>
            </a:r>
            <a:br>
              <a:rPr lang="de-AT" sz="1100" dirty="0">
                <a:solidFill>
                  <a:srgbClr val="000000"/>
                </a:solidFill>
              </a:rPr>
            </a:br>
            <a:r>
              <a:rPr lang="de-AT" sz="1100" dirty="0">
                <a:solidFill>
                  <a:srgbClr val="000000"/>
                </a:solidFill>
              </a:rPr>
              <a:t>einen Markennamen zu  formen, der mehr als unsere technische</a:t>
            </a:r>
            <a:br>
              <a:rPr lang="de-AT" sz="1100" dirty="0">
                <a:solidFill>
                  <a:srgbClr val="000000"/>
                </a:solidFill>
              </a:rPr>
            </a:br>
            <a:r>
              <a:rPr lang="de-AT" sz="1100" dirty="0">
                <a:solidFill>
                  <a:srgbClr val="000000"/>
                </a:solidFill>
              </a:rPr>
              <a:t>Kompetenz im TIC widerspiegelt.</a:t>
            </a:r>
          </a:p>
        </p:txBody>
      </p:sp>
      <p:sp>
        <p:nvSpPr>
          <p:cNvPr id="103" name="Freihandform: Form 102">
            <a:extLst>
              <a:ext uri="{FF2B5EF4-FFF2-40B4-BE49-F238E27FC236}">
                <a16:creationId xmlns:a16="http://schemas.microsoft.com/office/drawing/2014/main" id="{DEDAA4D2-DCC7-4119-A7F9-E80C0B71D3E5}"/>
              </a:ext>
            </a:extLst>
          </p:cNvPr>
          <p:cNvSpPr/>
          <p:nvPr/>
        </p:nvSpPr>
        <p:spPr>
          <a:xfrm>
            <a:off x="250825" y="2355736"/>
            <a:ext cx="5134138" cy="324000"/>
          </a:xfrm>
          <a:custGeom>
            <a:avLst/>
            <a:gdLst>
              <a:gd name="connsiteX0" fmla="*/ 0 w 5134138"/>
              <a:gd name="connsiteY0" fmla="*/ 0 h 324000"/>
              <a:gd name="connsiteX1" fmla="*/ 5134138 w 5134138"/>
              <a:gd name="connsiteY1" fmla="*/ 0 h 324000"/>
              <a:gd name="connsiteX2" fmla="*/ 5088674 w 5134138"/>
              <a:gd name="connsiteY2" fmla="*/ 176815 h 324000"/>
              <a:gd name="connsiteX3" fmla="*/ 5066211 w 5134138"/>
              <a:gd name="connsiteY3" fmla="*/ 324000 h 324000"/>
              <a:gd name="connsiteX4" fmla="*/ 0 w 5134138"/>
              <a:gd name="connsiteY4" fmla="*/ 324000 h 3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138" h="324000">
                <a:moveTo>
                  <a:pt x="0" y="0"/>
                </a:moveTo>
                <a:lnTo>
                  <a:pt x="5134138" y="0"/>
                </a:lnTo>
                <a:lnTo>
                  <a:pt x="5088674" y="176815"/>
                </a:lnTo>
                <a:lnTo>
                  <a:pt x="5066211"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2"/>
                </a:solidFill>
              </a:rPr>
              <a:t>THE SOUND OF MARKET</a:t>
            </a:r>
          </a:p>
        </p:txBody>
      </p:sp>
      <p:sp>
        <p:nvSpPr>
          <p:cNvPr id="102" name="Freihandform: Form 101">
            <a:extLst>
              <a:ext uri="{FF2B5EF4-FFF2-40B4-BE49-F238E27FC236}">
                <a16:creationId xmlns:a16="http://schemas.microsoft.com/office/drawing/2014/main" id="{AA5DF91E-2F59-4C55-8BF6-8853A4206587}"/>
              </a:ext>
            </a:extLst>
          </p:cNvPr>
          <p:cNvSpPr>
            <a:spLocks/>
          </p:cNvSpPr>
          <p:nvPr/>
        </p:nvSpPr>
        <p:spPr bwMode="gray">
          <a:xfrm>
            <a:off x="250826" y="2679776"/>
            <a:ext cx="5134223" cy="828000"/>
          </a:xfrm>
          <a:custGeom>
            <a:avLst/>
            <a:gdLst>
              <a:gd name="connsiteX0" fmla="*/ 0 w 5134223"/>
              <a:gd name="connsiteY0" fmla="*/ 0 h 828000"/>
              <a:gd name="connsiteX1" fmla="*/ 5066205 w 5134223"/>
              <a:gd name="connsiteY1" fmla="*/ 0 h 828000"/>
              <a:gd name="connsiteX2" fmla="*/ 5058670 w 5134223"/>
              <a:gd name="connsiteY2" fmla="*/ 49371 h 828000"/>
              <a:gd name="connsiteX3" fmla="*/ 5048447 w 5134223"/>
              <a:gd name="connsiteY3" fmla="*/ 251814 h 828000"/>
              <a:gd name="connsiteX4" fmla="*/ 5088674 w 5134223"/>
              <a:gd name="connsiteY4" fmla="*/ 650853 h 828000"/>
              <a:gd name="connsiteX5" fmla="*/ 5134223 w 5134223"/>
              <a:gd name="connsiteY5" fmla="*/ 828000 h 828000"/>
              <a:gd name="connsiteX6" fmla="*/ 0 w 5134223"/>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4223" h="828000">
                <a:moveTo>
                  <a:pt x="0" y="0"/>
                </a:moveTo>
                <a:lnTo>
                  <a:pt x="5066205" y="0"/>
                </a:lnTo>
                <a:lnTo>
                  <a:pt x="5058670" y="49371"/>
                </a:lnTo>
                <a:cubicBezTo>
                  <a:pt x="5051910" y="115932"/>
                  <a:pt x="5048447" y="183469"/>
                  <a:pt x="5048447" y="251814"/>
                </a:cubicBezTo>
                <a:cubicBezTo>
                  <a:pt x="5048447" y="388505"/>
                  <a:pt x="5062298" y="521960"/>
                  <a:pt x="5088674" y="650853"/>
                </a:cubicBezTo>
                <a:lnTo>
                  <a:pt x="5134223" y="828000"/>
                </a:lnTo>
                <a:lnTo>
                  <a:pt x="0" y="828000"/>
                </a:lnTo>
                <a:close/>
              </a:path>
            </a:pathLst>
          </a:custGeom>
          <a:solidFill>
            <a:schemeClr val="bg1"/>
          </a:solidFill>
          <a:ln w="12700">
            <a:noFill/>
            <a:miter lim="800000"/>
            <a:headEnd/>
            <a:tailEnd/>
          </a:ln>
          <a:effectLst/>
        </p:spPr>
        <p:txBody>
          <a:bodyPr wrap="square" lIns="144000" tIns="36000" rIns="288000" bIns="36000" anchor="ctr">
            <a:noAutofit/>
          </a:bodyPr>
          <a:lstStyle/>
          <a:p>
            <a:pPr>
              <a:tabLst>
                <a:tab pos="1431925" algn="l"/>
              </a:tabLst>
            </a:pPr>
            <a:r>
              <a:rPr lang="de-AT" sz="1100" dirty="0">
                <a:solidFill>
                  <a:srgbClr val="000000"/>
                </a:solidFill>
              </a:rPr>
              <a:t>Wir ziehen Vorteile aus unserer Nähe zum Markt und daraus, dass wir die Spieler kennen, Trends zeitnah zu identifizieren vermögen und auch, dass wir unser Wissen in der Gruppe effizient teilen und nötige Schritte daraus setzen können.</a:t>
            </a:r>
          </a:p>
        </p:txBody>
      </p:sp>
      <p:sp>
        <p:nvSpPr>
          <p:cNvPr id="104" name="Freihandform: Form 103">
            <a:extLst>
              <a:ext uri="{FF2B5EF4-FFF2-40B4-BE49-F238E27FC236}">
                <a16:creationId xmlns:a16="http://schemas.microsoft.com/office/drawing/2014/main" id="{E2EC26C9-1A33-46FB-9B2A-ACC424D12794}"/>
              </a:ext>
            </a:extLst>
          </p:cNvPr>
          <p:cNvSpPr/>
          <p:nvPr/>
        </p:nvSpPr>
        <p:spPr>
          <a:xfrm>
            <a:off x="250825" y="3579894"/>
            <a:ext cx="5304748" cy="324000"/>
          </a:xfrm>
          <a:custGeom>
            <a:avLst/>
            <a:gdLst>
              <a:gd name="connsiteX0" fmla="*/ 0 w 5304748"/>
              <a:gd name="connsiteY0" fmla="*/ 0 h 324000"/>
              <a:gd name="connsiteX1" fmla="*/ 5159246 w 5304748"/>
              <a:gd name="connsiteY1" fmla="*/ 0 h 324000"/>
              <a:gd name="connsiteX2" fmla="*/ 5204045 w 5304748"/>
              <a:gd name="connsiteY2" fmla="*/ 122402 h 324000"/>
              <a:gd name="connsiteX3" fmla="*/ 5287422 w 5304748"/>
              <a:gd name="connsiteY3" fmla="*/ 295482 h 324000"/>
              <a:gd name="connsiteX4" fmla="*/ 5304748 w 5304748"/>
              <a:gd name="connsiteY4" fmla="*/ 324000 h 324000"/>
              <a:gd name="connsiteX5" fmla="*/ 0 w 5304748"/>
              <a:gd name="connsiteY5"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4748" h="324000">
                <a:moveTo>
                  <a:pt x="0" y="0"/>
                </a:moveTo>
                <a:lnTo>
                  <a:pt x="5159246" y="0"/>
                </a:lnTo>
                <a:lnTo>
                  <a:pt x="5204045" y="122402"/>
                </a:lnTo>
                <a:cubicBezTo>
                  <a:pt x="5229094" y="181623"/>
                  <a:pt x="5256941" y="239371"/>
                  <a:pt x="5287422" y="295482"/>
                </a:cubicBezTo>
                <a:lnTo>
                  <a:pt x="5304748"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2"/>
                </a:solidFill>
              </a:rPr>
              <a:t>POWER BRAND</a:t>
            </a:r>
          </a:p>
        </p:txBody>
      </p:sp>
      <p:sp>
        <p:nvSpPr>
          <p:cNvPr id="100" name="Freihandform: Form 99">
            <a:extLst>
              <a:ext uri="{FF2B5EF4-FFF2-40B4-BE49-F238E27FC236}">
                <a16:creationId xmlns:a16="http://schemas.microsoft.com/office/drawing/2014/main" id="{5C1515E7-7151-4A0A-8482-74C59D988896}"/>
              </a:ext>
            </a:extLst>
          </p:cNvPr>
          <p:cNvSpPr/>
          <p:nvPr/>
        </p:nvSpPr>
        <p:spPr>
          <a:xfrm>
            <a:off x="250825" y="1131889"/>
            <a:ext cx="6181200" cy="324000"/>
          </a:xfrm>
          <a:custGeom>
            <a:avLst/>
            <a:gdLst>
              <a:gd name="connsiteX0" fmla="*/ 0 w 6181200"/>
              <a:gd name="connsiteY0" fmla="*/ 0 h 324000"/>
              <a:gd name="connsiteX1" fmla="*/ 6181200 w 6181200"/>
              <a:gd name="connsiteY1" fmla="*/ 0 h 324000"/>
              <a:gd name="connsiteX2" fmla="*/ 6181200 w 6181200"/>
              <a:gd name="connsiteY2" fmla="*/ 12171 h 324000"/>
              <a:gd name="connsiteX3" fmla="*/ 6084662 w 6181200"/>
              <a:gd name="connsiteY3" fmla="*/ 58676 h 324000"/>
              <a:gd name="connsiteX4" fmla="*/ 5768983 w 6181200"/>
              <a:gd name="connsiteY4" fmla="*/ 271837 h 324000"/>
              <a:gd name="connsiteX5" fmla="*/ 5711589 w 6181200"/>
              <a:gd name="connsiteY5" fmla="*/ 324000 h 324000"/>
              <a:gd name="connsiteX6" fmla="*/ 0 w 6181200"/>
              <a:gd name="connsiteY6"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324000">
                <a:moveTo>
                  <a:pt x="0" y="0"/>
                </a:moveTo>
                <a:lnTo>
                  <a:pt x="6181200" y="0"/>
                </a:lnTo>
                <a:lnTo>
                  <a:pt x="6181200" y="12171"/>
                </a:lnTo>
                <a:lnTo>
                  <a:pt x="6084662" y="58676"/>
                </a:lnTo>
                <a:cubicBezTo>
                  <a:pt x="5972441" y="119639"/>
                  <a:pt x="5866772" y="191134"/>
                  <a:pt x="5768983" y="271837"/>
                </a:cubicBezTo>
                <a:lnTo>
                  <a:pt x="5711589"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GB" sz="1600" b="1" dirty="0">
                <a:solidFill>
                  <a:schemeClr val="accent2"/>
                </a:solidFill>
              </a:rPr>
              <a:t>PORTFOLIO +</a:t>
            </a:r>
            <a:endParaRPr lang="en-US" sz="1600" b="1" dirty="0">
              <a:solidFill>
                <a:schemeClr val="accent2"/>
              </a:solidFill>
            </a:endParaRPr>
          </a:p>
        </p:txBody>
      </p:sp>
      <p:sp>
        <p:nvSpPr>
          <p:cNvPr id="101" name="Freihandform: Form 100">
            <a:extLst>
              <a:ext uri="{FF2B5EF4-FFF2-40B4-BE49-F238E27FC236}">
                <a16:creationId xmlns:a16="http://schemas.microsoft.com/office/drawing/2014/main" id="{7B583455-3DC7-4225-AD3C-01AEA5103F72}"/>
              </a:ext>
            </a:extLst>
          </p:cNvPr>
          <p:cNvSpPr>
            <a:spLocks/>
          </p:cNvSpPr>
          <p:nvPr/>
        </p:nvSpPr>
        <p:spPr bwMode="gray">
          <a:xfrm>
            <a:off x="250826" y="1455618"/>
            <a:ext cx="5711887" cy="828000"/>
          </a:xfrm>
          <a:custGeom>
            <a:avLst/>
            <a:gdLst>
              <a:gd name="connsiteX0" fmla="*/ 0 w 5711887"/>
              <a:gd name="connsiteY0" fmla="*/ 0 h 828000"/>
              <a:gd name="connsiteX1" fmla="*/ 5711887 w 5711887"/>
              <a:gd name="connsiteY1" fmla="*/ 0 h 828000"/>
              <a:gd name="connsiteX2" fmla="*/ 5628376 w 5711887"/>
              <a:gd name="connsiteY2" fmla="*/ 75901 h 828000"/>
              <a:gd name="connsiteX3" fmla="*/ 5204045 w 5711887"/>
              <a:gd name="connsiteY3" fmla="*/ 705267 h 828000"/>
              <a:gd name="connsiteX4" fmla="*/ 5159124 w 5711887"/>
              <a:gd name="connsiteY4" fmla="*/ 828000 h 828000"/>
              <a:gd name="connsiteX5" fmla="*/ 0 w 5711887"/>
              <a:gd name="connsiteY5"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1887" h="828000">
                <a:moveTo>
                  <a:pt x="0" y="0"/>
                </a:moveTo>
                <a:lnTo>
                  <a:pt x="5711887" y="0"/>
                </a:lnTo>
                <a:lnTo>
                  <a:pt x="5628376" y="75901"/>
                </a:lnTo>
                <a:cubicBezTo>
                  <a:pt x="5449221" y="255055"/>
                  <a:pt x="5304239" y="468383"/>
                  <a:pt x="5204045" y="705267"/>
                </a:cubicBezTo>
                <a:lnTo>
                  <a:pt x="5159124"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a:tabLst>
                <a:tab pos="1431925" algn="l"/>
              </a:tabLst>
            </a:pPr>
            <a:r>
              <a:rPr lang="de-AT" sz="1100" dirty="0">
                <a:solidFill>
                  <a:srgbClr val="000000"/>
                </a:solidFill>
              </a:rPr>
              <a:t>Die Grenzen unseres Akkreditierungsportfolios überwinden wir erfolgreich, um unsere Kunden bei der Bewältigung zunehmend komplexer Sachverhalte aus einem</a:t>
            </a:r>
            <a:br>
              <a:rPr lang="de-AT" sz="1100" dirty="0">
                <a:solidFill>
                  <a:srgbClr val="000000"/>
                </a:solidFill>
              </a:rPr>
            </a:br>
            <a:r>
              <a:rPr lang="de-AT" sz="1100" dirty="0">
                <a:solidFill>
                  <a:srgbClr val="000000"/>
                </a:solidFill>
              </a:rPr>
              <a:t>ganzheitlichen Portfolio heraus zu unterstützen.</a:t>
            </a:r>
          </a:p>
        </p:txBody>
      </p:sp>
      <p:sp>
        <p:nvSpPr>
          <p:cNvPr id="68" name="Titel 1">
            <a:extLst>
              <a:ext uri="{FF2B5EF4-FFF2-40B4-BE49-F238E27FC236}">
                <a16:creationId xmlns:a16="http://schemas.microsoft.com/office/drawing/2014/main" id="{AC76F02B-FBC6-4A41-81EF-2561DD597DD0}"/>
              </a:ext>
            </a:extLst>
          </p:cNvPr>
          <p:cNvSpPr>
            <a:spLocks noGrp="1"/>
          </p:cNvSpPr>
          <p:nvPr>
            <p:ph type="title" idx="4294967295"/>
          </p:nvPr>
        </p:nvSpPr>
        <p:spPr>
          <a:xfrm>
            <a:off x="251521" y="483518"/>
            <a:ext cx="6552727" cy="504056"/>
          </a:xfrm>
          <a:noFill/>
          <a:effectLst>
            <a:outerShdw blurRad="50800" dist="38100" dir="2700000" algn="tl" rotWithShape="0">
              <a:prstClr val="black">
                <a:alpha val="40000"/>
              </a:prstClr>
            </a:outerShdw>
          </a:effectLst>
        </p:spPr>
        <p:txBody>
          <a:bodyPr vert="horz" lIns="10800" anchor="ctr" anchorCtr="0"/>
          <a:lstStyle/>
          <a:p>
            <a:pPr algn="l">
              <a:buFont typeface="Arial" panose="020B0604020202020204" pitchFamily="34" charset="0"/>
            </a:pPr>
            <a:r>
              <a:rPr lang="en-US" sz="2400" dirty="0">
                <a:solidFill>
                  <a:schemeClr val="bg1"/>
                </a:solidFill>
                <a:latin typeface="+mn-lt"/>
                <a:ea typeface="+mn-ea"/>
                <a:cs typeface="+mn-cs"/>
              </a:rPr>
              <a:t>Highlights in Customer &amp; Market</a:t>
            </a:r>
          </a:p>
        </p:txBody>
      </p:sp>
      <p:sp>
        <p:nvSpPr>
          <p:cNvPr id="233" name="Freeform 7">
            <a:extLst>
              <a:ext uri="{FF2B5EF4-FFF2-40B4-BE49-F238E27FC236}">
                <a16:creationId xmlns:a16="http://schemas.microsoft.com/office/drawing/2014/main" id="{EF74A680-A56B-412F-903A-A398497E54F7}"/>
              </a:ext>
            </a:extLst>
          </p:cNvPr>
          <p:cNvSpPr>
            <a:spLocks/>
          </p:cNvSpPr>
          <p:nvPr/>
        </p:nvSpPr>
        <p:spPr bwMode="gray">
          <a:xfrm>
            <a:off x="6655118" y="2175638"/>
            <a:ext cx="1561152" cy="1700435"/>
          </a:xfrm>
          <a:custGeom>
            <a:avLst/>
            <a:gdLst>
              <a:gd name="T0" fmla="*/ 292 w 1023"/>
              <a:gd name="T1" fmla="*/ 1153 h 1153"/>
              <a:gd name="T2" fmla="*/ 381 w 1023"/>
              <a:gd name="T3" fmla="*/ 963 h 1153"/>
              <a:gd name="T4" fmla="*/ 384 w 1023"/>
              <a:gd name="T5" fmla="*/ 696 h 1153"/>
              <a:gd name="T6" fmla="*/ 253 w 1023"/>
              <a:gd name="T7" fmla="*/ 600 h 1153"/>
              <a:gd name="T8" fmla="*/ 6 w 1023"/>
              <a:gd name="T9" fmla="*/ 563 h 1153"/>
              <a:gd name="T10" fmla="*/ 52 w 1023"/>
              <a:gd name="T11" fmla="*/ 547 h 1153"/>
              <a:gd name="T12" fmla="*/ 281 w 1023"/>
              <a:gd name="T13" fmla="*/ 579 h 1153"/>
              <a:gd name="T14" fmla="*/ 396 w 1023"/>
              <a:gd name="T15" fmla="*/ 648 h 1153"/>
              <a:gd name="T16" fmla="*/ 340 w 1023"/>
              <a:gd name="T17" fmla="*/ 436 h 1153"/>
              <a:gd name="T18" fmla="*/ 109 w 1023"/>
              <a:gd name="T19" fmla="*/ 303 h 1153"/>
              <a:gd name="T20" fmla="*/ 124 w 1023"/>
              <a:gd name="T21" fmla="*/ 287 h 1153"/>
              <a:gd name="T22" fmla="*/ 346 w 1023"/>
              <a:gd name="T23" fmla="*/ 412 h 1153"/>
              <a:gd name="T24" fmla="*/ 388 w 1023"/>
              <a:gd name="T25" fmla="*/ 431 h 1153"/>
              <a:gd name="T26" fmla="*/ 361 w 1023"/>
              <a:gd name="T27" fmla="*/ 53 h 1153"/>
              <a:gd name="T28" fmla="*/ 389 w 1023"/>
              <a:gd name="T29" fmla="*/ 24 h 1153"/>
              <a:gd name="T30" fmla="*/ 400 w 1023"/>
              <a:gd name="T31" fmla="*/ 383 h 1153"/>
              <a:gd name="T32" fmla="*/ 438 w 1023"/>
              <a:gd name="T33" fmla="*/ 599 h 1153"/>
              <a:gd name="T34" fmla="*/ 462 w 1023"/>
              <a:gd name="T35" fmla="*/ 615 h 1153"/>
              <a:gd name="T36" fmla="*/ 554 w 1023"/>
              <a:gd name="T37" fmla="*/ 304 h 1153"/>
              <a:gd name="T38" fmla="*/ 538 w 1023"/>
              <a:gd name="T39" fmla="*/ 196 h 1153"/>
              <a:gd name="T40" fmla="*/ 570 w 1023"/>
              <a:gd name="T41" fmla="*/ 387 h 1153"/>
              <a:gd name="T42" fmla="*/ 853 w 1023"/>
              <a:gd name="T43" fmla="*/ 179 h 1153"/>
              <a:gd name="T44" fmla="*/ 916 w 1023"/>
              <a:gd name="T45" fmla="*/ 187 h 1153"/>
              <a:gd name="T46" fmla="*/ 507 w 1023"/>
              <a:gd name="T47" fmla="*/ 579 h 1153"/>
              <a:gd name="T48" fmla="*/ 582 w 1023"/>
              <a:gd name="T49" fmla="*/ 605 h 1153"/>
              <a:gd name="T50" fmla="*/ 743 w 1023"/>
              <a:gd name="T51" fmla="*/ 453 h 1153"/>
              <a:gd name="T52" fmla="*/ 762 w 1023"/>
              <a:gd name="T53" fmla="*/ 436 h 1153"/>
              <a:gd name="T54" fmla="*/ 615 w 1023"/>
              <a:gd name="T55" fmla="*/ 613 h 1153"/>
              <a:gd name="T56" fmla="*/ 712 w 1023"/>
              <a:gd name="T57" fmla="*/ 688 h 1153"/>
              <a:gd name="T58" fmla="*/ 710 w 1023"/>
              <a:gd name="T59" fmla="*/ 727 h 1153"/>
              <a:gd name="T60" fmla="*/ 601 w 1023"/>
              <a:gd name="T61" fmla="*/ 626 h 1153"/>
              <a:gd name="T62" fmla="*/ 507 w 1023"/>
              <a:gd name="T63" fmla="*/ 674 h 1153"/>
              <a:gd name="T64" fmla="*/ 485 w 1023"/>
              <a:gd name="T65" fmla="*/ 915 h 1153"/>
              <a:gd name="T66" fmla="*/ 588 w 1023"/>
              <a:gd name="T67" fmla="*/ 1153 h 1153"/>
              <a:gd name="T68" fmla="*/ 292 w 1023"/>
              <a:gd name="T69" fmla="*/ 1153 h 1153"/>
              <a:gd name="connsiteX0" fmla="*/ 2813 w 8915"/>
              <a:gd name="connsiteY0" fmla="*/ 9909 h 9909"/>
              <a:gd name="connsiteX1" fmla="*/ 3683 w 8915"/>
              <a:gd name="connsiteY1" fmla="*/ 8261 h 9909"/>
              <a:gd name="connsiteX2" fmla="*/ 3713 w 8915"/>
              <a:gd name="connsiteY2" fmla="*/ 5945 h 9909"/>
              <a:gd name="connsiteX3" fmla="*/ 2432 w 8915"/>
              <a:gd name="connsiteY3" fmla="*/ 5113 h 9909"/>
              <a:gd name="connsiteX4" fmla="*/ 18 w 8915"/>
              <a:gd name="connsiteY4" fmla="*/ 4792 h 9909"/>
              <a:gd name="connsiteX5" fmla="*/ 467 w 8915"/>
              <a:gd name="connsiteY5" fmla="*/ 4653 h 9909"/>
              <a:gd name="connsiteX6" fmla="*/ 2706 w 8915"/>
              <a:gd name="connsiteY6" fmla="*/ 4931 h 9909"/>
              <a:gd name="connsiteX7" fmla="*/ 3830 w 8915"/>
              <a:gd name="connsiteY7" fmla="*/ 5529 h 9909"/>
              <a:gd name="connsiteX8" fmla="*/ 3283 w 8915"/>
              <a:gd name="connsiteY8" fmla="*/ 3690 h 9909"/>
              <a:gd name="connsiteX9" fmla="*/ 1024 w 8915"/>
              <a:gd name="connsiteY9" fmla="*/ 2537 h 9909"/>
              <a:gd name="connsiteX10" fmla="*/ 1171 w 8915"/>
              <a:gd name="connsiteY10" fmla="*/ 2398 h 9909"/>
              <a:gd name="connsiteX11" fmla="*/ 3341 w 8915"/>
              <a:gd name="connsiteY11" fmla="*/ 3482 h 9909"/>
              <a:gd name="connsiteX12" fmla="*/ 3752 w 8915"/>
              <a:gd name="connsiteY12" fmla="*/ 3647 h 9909"/>
              <a:gd name="connsiteX13" fmla="*/ 3488 w 8915"/>
              <a:gd name="connsiteY13" fmla="*/ 369 h 9909"/>
              <a:gd name="connsiteX14" fmla="*/ 3762 w 8915"/>
              <a:gd name="connsiteY14" fmla="*/ 117 h 9909"/>
              <a:gd name="connsiteX15" fmla="*/ 3869 w 8915"/>
              <a:gd name="connsiteY15" fmla="*/ 3231 h 9909"/>
              <a:gd name="connsiteX16" fmla="*/ 4241 w 8915"/>
              <a:gd name="connsiteY16" fmla="*/ 5104 h 9909"/>
              <a:gd name="connsiteX17" fmla="*/ 4475 w 8915"/>
              <a:gd name="connsiteY17" fmla="*/ 5243 h 9909"/>
              <a:gd name="connsiteX18" fmla="*/ 5374 w 8915"/>
              <a:gd name="connsiteY18" fmla="*/ 2546 h 9909"/>
              <a:gd name="connsiteX19" fmla="*/ 5218 w 8915"/>
              <a:gd name="connsiteY19" fmla="*/ 1609 h 9909"/>
              <a:gd name="connsiteX20" fmla="*/ 5531 w 8915"/>
              <a:gd name="connsiteY20" fmla="*/ 3265 h 9909"/>
              <a:gd name="connsiteX21" fmla="*/ 8913 w 8915"/>
              <a:gd name="connsiteY21" fmla="*/ 1531 h 9909"/>
              <a:gd name="connsiteX22" fmla="*/ 4915 w 8915"/>
              <a:gd name="connsiteY22" fmla="*/ 4931 h 9909"/>
              <a:gd name="connsiteX23" fmla="*/ 5648 w 8915"/>
              <a:gd name="connsiteY23" fmla="*/ 5156 h 9909"/>
              <a:gd name="connsiteX24" fmla="*/ 7222 w 8915"/>
              <a:gd name="connsiteY24" fmla="*/ 3838 h 9909"/>
              <a:gd name="connsiteX25" fmla="*/ 7408 w 8915"/>
              <a:gd name="connsiteY25" fmla="*/ 3690 h 9909"/>
              <a:gd name="connsiteX26" fmla="*/ 5971 w 8915"/>
              <a:gd name="connsiteY26" fmla="*/ 5226 h 9909"/>
              <a:gd name="connsiteX27" fmla="*/ 6919 w 8915"/>
              <a:gd name="connsiteY27" fmla="*/ 5876 h 9909"/>
              <a:gd name="connsiteX28" fmla="*/ 6899 w 8915"/>
              <a:gd name="connsiteY28" fmla="*/ 6214 h 9909"/>
              <a:gd name="connsiteX29" fmla="*/ 5834 w 8915"/>
              <a:gd name="connsiteY29" fmla="*/ 5338 h 9909"/>
              <a:gd name="connsiteX30" fmla="*/ 4915 w 8915"/>
              <a:gd name="connsiteY30" fmla="*/ 5755 h 9909"/>
              <a:gd name="connsiteX31" fmla="*/ 4700 w 8915"/>
              <a:gd name="connsiteY31" fmla="*/ 7845 h 9909"/>
              <a:gd name="connsiteX32" fmla="*/ 5707 w 8915"/>
              <a:gd name="connsiteY32" fmla="*/ 9909 h 9909"/>
              <a:gd name="connsiteX33" fmla="*/ 2813 w 8915"/>
              <a:gd name="connsiteY33" fmla="*/ 9909 h 9909"/>
              <a:gd name="connsiteX0" fmla="*/ 3155 w 8314"/>
              <a:gd name="connsiteY0" fmla="*/ 10000 h 10000"/>
              <a:gd name="connsiteX1" fmla="*/ 4131 w 8314"/>
              <a:gd name="connsiteY1" fmla="*/ 8337 h 10000"/>
              <a:gd name="connsiteX2" fmla="*/ 4165 w 8314"/>
              <a:gd name="connsiteY2" fmla="*/ 6000 h 10000"/>
              <a:gd name="connsiteX3" fmla="*/ 2728 w 8314"/>
              <a:gd name="connsiteY3" fmla="*/ 5160 h 10000"/>
              <a:gd name="connsiteX4" fmla="*/ 20 w 8314"/>
              <a:gd name="connsiteY4" fmla="*/ 4836 h 10000"/>
              <a:gd name="connsiteX5" fmla="*/ 524 w 8314"/>
              <a:gd name="connsiteY5" fmla="*/ 4696 h 10000"/>
              <a:gd name="connsiteX6" fmla="*/ 3035 w 8314"/>
              <a:gd name="connsiteY6" fmla="*/ 4976 h 10000"/>
              <a:gd name="connsiteX7" fmla="*/ 4296 w 8314"/>
              <a:gd name="connsiteY7" fmla="*/ 5580 h 10000"/>
              <a:gd name="connsiteX8" fmla="*/ 3683 w 8314"/>
              <a:gd name="connsiteY8" fmla="*/ 3724 h 10000"/>
              <a:gd name="connsiteX9" fmla="*/ 1149 w 8314"/>
              <a:gd name="connsiteY9" fmla="*/ 2560 h 10000"/>
              <a:gd name="connsiteX10" fmla="*/ 1314 w 8314"/>
              <a:gd name="connsiteY10" fmla="*/ 2420 h 10000"/>
              <a:gd name="connsiteX11" fmla="*/ 3748 w 8314"/>
              <a:gd name="connsiteY11" fmla="*/ 3514 h 10000"/>
              <a:gd name="connsiteX12" fmla="*/ 4209 w 8314"/>
              <a:gd name="connsiteY12" fmla="*/ 3680 h 10000"/>
              <a:gd name="connsiteX13" fmla="*/ 3913 w 8314"/>
              <a:gd name="connsiteY13" fmla="*/ 372 h 10000"/>
              <a:gd name="connsiteX14" fmla="*/ 4220 w 8314"/>
              <a:gd name="connsiteY14" fmla="*/ 118 h 10000"/>
              <a:gd name="connsiteX15" fmla="*/ 4340 w 8314"/>
              <a:gd name="connsiteY15" fmla="*/ 3261 h 10000"/>
              <a:gd name="connsiteX16" fmla="*/ 4757 w 8314"/>
              <a:gd name="connsiteY16" fmla="*/ 5151 h 10000"/>
              <a:gd name="connsiteX17" fmla="*/ 5020 w 8314"/>
              <a:gd name="connsiteY17" fmla="*/ 5291 h 10000"/>
              <a:gd name="connsiteX18" fmla="*/ 6028 w 8314"/>
              <a:gd name="connsiteY18" fmla="*/ 2569 h 10000"/>
              <a:gd name="connsiteX19" fmla="*/ 5853 w 8314"/>
              <a:gd name="connsiteY19" fmla="*/ 1624 h 10000"/>
              <a:gd name="connsiteX20" fmla="*/ 6204 w 8314"/>
              <a:gd name="connsiteY20" fmla="*/ 3295 h 10000"/>
              <a:gd name="connsiteX21" fmla="*/ 5513 w 8314"/>
              <a:gd name="connsiteY21" fmla="*/ 4976 h 10000"/>
              <a:gd name="connsiteX22" fmla="*/ 6335 w 8314"/>
              <a:gd name="connsiteY22" fmla="*/ 5203 h 10000"/>
              <a:gd name="connsiteX23" fmla="*/ 8101 w 8314"/>
              <a:gd name="connsiteY23" fmla="*/ 3873 h 10000"/>
              <a:gd name="connsiteX24" fmla="*/ 8310 w 8314"/>
              <a:gd name="connsiteY24" fmla="*/ 3724 h 10000"/>
              <a:gd name="connsiteX25" fmla="*/ 6698 w 8314"/>
              <a:gd name="connsiteY25" fmla="*/ 5274 h 10000"/>
              <a:gd name="connsiteX26" fmla="*/ 7761 w 8314"/>
              <a:gd name="connsiteY26" fmla="*/ 5930 h 10000"/>
              <a:gd name="connsiteX27" fmla="*/ 7739 w 8314"/>
              <a:gd name="connsiteY27" fmla="*/ 6271 h 10000"/>
              <a:gd name="connsiteX28" fmla="*/ 6544 w 8314"/>
              <a:gd name="connsiteY28" fmla="*/ 5387 h 10000"/>
              <a:gd name="connsiteX29" fmla="*/ 5513 w 8314"/>
              <a:gd name="connsiteY29" fmla="*/ 5808 h 10000"/>
              <a:gd name="connsiteX30" fmla="*/ 5272 w 8314"/>
              <a:gd name="connsiteY30" fmla="*/ 7917 h 10000"/>
              <a:gd name="connsiteX31" fmla="*/ 6402 w 8314"/>
              <a:gd name="connsiteY31" fmla="*/ 10000 h 10000"/>
              <a:gd name="connsiteX32" fmla="*/ 3155 w 8314"/>
              <a:gd name="connsiteY32"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1382 w 10001"/>
              <a:gd name="connsiteY9" fmla="*/ 2560 h 10000"/>
              <a:gd name="connsiteX10" fmla="*/ 4508 w 10001"/>
              <a:gd name="connsiteY10" fmla="*/ 3514 h 10000"/>
              <a:gd name="connsiteX11" fmla="*/ 5063 w 10001"/>
              <a:gd name="connsiteY11" fmla="*/ 3680 h 10000"/>
              <a:gd name="connsiteX12" fmla="*/ 4707 w 10001"/>
              <a:gd name="connsiteY12" fmla="*/ 372 h 10000"/>
              <a:gd name="connsiteX13" fmla="*/ 5076 w 10001"/>
              <a:gd name="connsiteY13" fmla="*/ 118 h 10000"/>
              <a:gd name="connsiteX14" fmla="*/ 5220 w 10001"/>
              <a:gd name="connsiteY14" fmla="*/ 3261 h 10000"/>
              <a:gd name="connsiteX15" fmla="*/ 5722 w 10001"/>
              <a:gd name="connsiteY15" fmla="*/ 5151 h 10000"/>
              <a:gd name="connsiteX16" fmla="*/ 6038 w 10001"/>
              <a:gd name="connsiteY16" fmla="*/ 5291 h 10000"/>
              <a:gd name="connsiteX17" fmla="*/ 7250 w 10001"/>
              <a:gd name="connsiteY17" fmla="*/ 2569 h 10000"/>
              <a:gd name="connsiteX18" fmla="*/ 7040 w 10001"/>
              <a:gd name="connsiteY18" fmla="*/ 1624 h 10000"/>
              <a:gd name="connsiteX19" fmla="*/ 7462 w 10001"/>
              <a:gd name="connsiteY19" fmla="*/ 3295 h 10000"/>
              <a:gd name="connsiteX20" fmla="*/ 6631 w 10001"/>
              <a:gd name="connsiteY20" fmla="*/ 4976 h 10000"/>
              <a:gd name="connsiteX21" fmla="*/ 7620 w 10001"/>
              <a:gd name="connsiteY21" fmla="*/ 5203 h 10000"/>
              <a:gd name="connsiteX22" fmla="*/ 9744 w 10001"/>
              <a:gd name="connsiteY22" fmla="*/ 3873 h 10000"/>
              <a:gd name="connsiteX23" fmla="*/ 9995 w 10001"/>
              <a:gd name="connsiteY23" fmla="*/ 3724 h 10000"/>
              <a:gd name="connsiteX24" fmla="*/ 8056 w 10001"/>
              <a:gd name="connsiteY24" fmla="*/ 5274 h 10000"/>
              <a:gd name="connsiteX25" fmla="*/ 9335 w 10001"/>
              <a:gd name="connsiteY25" fmla="*/ 5930 h 10000"/>
              <a:gd name="connsiteX26" fmla="*/ 9308 w 10001"/>
              <a:gd name="connsiteY26" fmla="*/ 6271 h 10000"/>
              <a:gd name="connsiteX27" fmla="*/ 7871 w 10001"/>
              <a:gd name="connsiteY27" fmla="*/ 5387 h 10000"/>
              <a:gd name="connsiteX28" fmla="*/ 6631 w 10001"/>
              <a:gd name="connsiteY28" fmla="*/ 5808 h 10000"/>
              <a:gd name="connsiteX29" fmla="*/ 6341 w 10001"/>
              <a:gd name="connsiteY29" fmla="*/ 7917 h 10000"/>
              <a:gd name="connsiteX30" fmla="*/ 7700 w 10001"/>
              <a:gd name="connsiteY30" fmla="*/ 10000 h 10000"/>
              <a:gd name="connsiteX31" fmla="*/ 3795 w 10001"/>
              <a:gd name="connsiteY31"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4508 w 10001"/>
              <a:gd name="connsiteY9" fmla="*/ 3514 h 10000"/>
              <a:gd name="connsiteX10" fmla="*/ 5063 w 10001"/>
              <a:gd name="connsiteY10" fmla="*/ 3680 h 10000"/>
              <a:gd name="connsiteX11" fmla="*/ 4707 w 10001"/>
              <a:gd name="connsiteY11" fmla="*/ 372 h 10000"/>
              <a:gd name="connsiteX12" fmla="*/ 5076 w 10001"/>
              <a:gd name="connsiteY12" fmla="*/ 118 h 10000"/>
              <a:gd name="connsiteX13" fmla="*/ 5220 w 10001"/>
              <a:gd name="connsiteY13" fmla="*/ 3261 h 10000"/>
              <a:gd name="connsiteX14" fmla="*/ 5722 w 10001"/>
              <a:gd name="connsiteY14" fmla="*/ 5151 h 10000"/>
              <a:gd name="connsiteX15" fmla="*/ 6038 w 10001"/>
              <a:gd name="connsiteY15" fmla="*/ 5291 h 10000"/>
              <a:gd name="connsiteX16" fmla="*/ 7250 w 10001"/>
              <a:gd name="connsiteY16" fmla="*/ 2569 h 10000"/>
              <a:gd name="connsiteX17" fmla="*/ 7040 w 10001"/>
              <a:gd name="connsiteY17" fmla="*/ 1624 h 10000"/>
              <a:gd name="connsiteX18" fmla="*/ 7462 w 10001"/>
              <a:gd name="connsiteY18" fmla="*/ 3295 h 10000"/>
              <a:gd name="connsiteX19" fmla="*/ 6631 w 10001"/>
              <a:gd name="connsiteY19" fmla="*/ 4976 h 10000"/>
              <a:gd name="connsiteX20" fmla="*/ 7620 w 10001"/>
              <a:gd name="connsiteY20" fmla="*/ 5203 h 10000"/>
              <a:gd name="connsiteX21" fmla="*/ 9744 w 10001"/>
              <a:gd name="connsiteY21" fmla="*/ 3873 h 10000"/>
              <a:gd name="connsiteX22" fmla="*/ 9995 w 10001"/>
              <a:gd name="connsiteY22" fmla="*/ 3724 h 10000"/>
              <a:gd name="connsiteX23" fmla="*/ 8056 w 10001"/>
              <a:gd name="connsiteY23" fmla="*/ 5274 h 10000"/>
              <a:gd name="connsiteX24" fmla="*/ 9335 w 10001"/>
              <a:gd name="connsiteY24" fmla="*/ 5930 h 10000"/>
              <a:gd name="connsiteX25" fmla="*/ 9308 w 10001"/>
              <a:gd name="connsiteY25" fmla="*/ 6271 h 10000"/>
              <a:gd name="connsiteX26" fmla="*/ 7871 w 10001"/>
              <a:gd name="connsiteY26" fmla="*/ 5387 h 10000"/>
              <a:gd name="connsiteX27" fmla="*/ 6631 w 10001"/>
              <a:gd name="connsiteY27" fmla="*/ 5808 h 10000"/>
              <a:gd name="connsiteX28" fmla="*/ 6341 w 10001"/>
              <a:gd name="connsiteY28" fmla="*/ 7917 h 10000"/>
              <a:gd name="connsiteX29" fmla="*/ 7700 w 10001"/>
              <a:gd name="connsiteY29" fmla="*/ 10000 h 10000"/>
              <a:gd name="connsiteX30" fmla="*/ 3795 w 10001"/>
              <a:gd name="connsiteY3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01" h="10000">
                <a:moveTo>
                  <a:pt x="3795" y="10000"/>
                </a:moveTo>
                <a:cubicBezTo>
                  <a:pt x="3902" y="9974"/>
                  <a:pt x="4798" y="9116"/>
                  <a:pt x="4969" y="8337"/>
                </a:cubicBezTo>
                <a:cubicBezTo>
                  <a:pt x="5141" y="7514"/>
                  <a:pt x="5141" y="6237"/>
                  <a:pt x="5010" y="6000"/>
                </a:cubicBezTo>
                <a:cubicBezTo>
                  <a:pt x="5010" y="6000"/>
                  <a:pt x="4640" y="5291"/>
                  <a:pt x="3281" y="5160"/>
                </a:cubicBezTo>
                <a:cubicBezTo>
                  <a:pt x="1922" y="5029"/>
                  <a:pt x="115" y="4906"/>
                  <a:pt x="24" y="4836"/>
                </a:cubicBezTo>
                <a:cubicBezTo>
                  <a:pt x="-55" y="4766"/>
                  <a:pt x="51" y="4608"/>
                  <a:pt x="630" y="4696"/>
                </a:cubicBezTo>
                <a:cubicBezTo>
                  <a:pt x="1210" y="4774"/>
                  <a:pt x="3190" y="4819"/>
                  <a:pt x="3650" y="4976"/>
                </a:cubicBezTo>
                <a:cubicBezTo>
                  <a:pt x="4112" y="5125"/>
                  <a:pt x="5167" y="5580"/>
                  <a:pt x="5167" y="5580"/>
                </a:cubicBezTo>
                <a:cubicBezTo>
                  <a:pt x="5167" y="5580"/>
                  <a:pt x="4540" y="4068"/>
                  <a:pt x="4430" y="3724"/>
                </a:cubicBezTo>
                <a:cubicBezTo>
                  <a:pt x="4320" y="3380"/>
                  <a:pt x="4403" y="3521"/>
                  <a:pt x="4508" y="3514"/>
                </a:cubicBezTo>
                <a:cubicBezTo>
                  <a:pt x="4903" y="3943"/>
                  <a:pt x="5114" y="4031"/>
                  <a:pt x="5063" y="3680"/>
                </a:cubicBezTo>
                <a:cubicBezTo>
                  <a:pt x="5010" y="3330"/>
                  <a:pt x="4482" y="783"/>
                  <a:pt x="4707" y="372"/>
                </a:cubicBezTo>
                <a:cubicBezTo>
                  <a:pt x="4930" y="-30"/>
                  <a:pt x="5141" y="-92"/>
                  <a:pt x="5076" y="118"/>
                </a:cubicBezTo>
                <a:cubicBezTo>
                  <a:pt x="5010" y="328"/>
                  <a:pt x="5035" y="2464"/>
                  <a:pt x="5220" y="3261"/>
                </a:cubicBezTo>
                <a:cubicBezTo>
                  <a:pt x="5391" y="4048"/>
                  <a:pt x="5722" y="5151"/>
                  <a:pt x="5722" y="5151"/>
                </a:cubicBezTo>
                <a:cubicBezTo>
                  <a:pt x="5722" y="5151"/>
                  <a:pt x="5800" y="5834"/>
                  <a:pt x="6038" y="5291"/>
                </a:cubicBezTo>
                <a:cubicBezTo>
                  <a:pt x="6288" y="4740"/>
                  <a:pt x="7436" y="3347"/>
                  <a:pt x="7250" y="2569"/>
                </a:cubicBezTo>
                <a:cubicBezTo>
                  <a:pt x="7080" y="1790"/>
                  <a:pt x="6777" y="1440"/>
                  <a:pt x="7040" y="1624"/>
                </a:cubicBezTo>
                <a:cubicBezTo>
                  <a:pt x="7305" y="1807"/>
                  <a:pt x="7606" y="2893"/>
                  <a:pt x="7462" y="3295"/>
                </a:cubicBezTo>
                <a:cubicBezTo>
                  <a:pt x="7394" y="3854"/>
                  <a:pt x="6605" y="4658"/>
                  <a:pt x="6631" y="4976"/>
                </a:cubicBezTo>
                <a:cubicBezTo>
                  <a:pt x="6657" y="5294"/>
                  <a:pt x="7159" y="5335"/>
                  <a:pt x="7620" y="5203"/>
                </a:cubicBezTo>
                <a:cubicBezTo>
                  <a:pt x="8293" y="5011"/>
                  <a:pt x="9625" y="4014"/>
                  <a:pt x="9744" y="3873"/>
                </a:cubicBezTo>
                <a:cubicBezTo>
                  <a:pt x="9876" y="3716"/>
                  <a:pt x="10034" y="3540"/>
                  <a:pt x="9995" y="3724"/>
                </a:cubicBezTo>
                <a:cubicBezTo>
                  <a:pt x="9968" y="3909"/>
                  <a:pt x="8438" y="5177"/>
                  <a:pt x="8056" y="5274"/>
                </a:cubicBezTo>
                <a:cubicBezTo>
                  <a:pt x="8478" y="5317"/>
                  <a:pt x="9032" y="5720"/>
                  <a:pt x="9335" y="5930"/>
                </a:cubicBezTo>
                <a:cubicBezTo>
                  <a:pt x="9638" y="6140"/>
                  <a:pt x="9375" y="6359"/>
                  <a:pt x="9308" y="6271"/>
                </a:cubicBezTo>
                <a:cubicBezTo>
                  <a:pt x="8661" y="5492"/>
                  <a:pt x="8148" y="5501"/>
                  <a:pt x="7871" y="5387"/>
                </a:cubicBezTo>
                <a:cubicBezTo>
                  <a:pt x="7185" y="5353"/>
                  <a:pt x="6841" y="5632"/>
                  <a:pt x="6631" y="5808"/>
                </a:cubicBezTo>
                <a:cubicBezTo>
                  <a:pt x="6051" y="6271"/>
                  <a:pt x="6236" y="6989"/>
                  <a:pt x="6341" y="7917"/>
                </a:cubicBezTo>
                <a:cubicBezTo>
                  <a:pt x="6447" y="8835"/>
                  <a:pt x="7700" y="10000"/>
                  <a:pt x="7700" y="10000"/>
                </a:cubicBezTo>
                <a:lnTo>
                  <a:pt x="3795" y="10000"/>
                </a:ln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7" name="Oval 12">
            <a:extLst>
              <a:ext uri="{FF2B5EF4-FFF2-40B4-BE49-F238E27FC236}">
                <a16:creationId xmlns:a16="http://schemas.microsoft.com/office/drawing/2014/main" id="{757D5DF2-7B7E-41D3-A492-A9748F20FB7F}"/>
              </a:ext>
            </a:extLst>
          </p:cNvPr>
          <p:cNvSpPr>
            <a:spLocks noChangeArrowheads="1"/>
          </p:cNvSpPr>
          <p:nvPr/>
        </p:nvSpPr>
        <p:spPr bwMode="gray">
          <a:xfrm>
            <a:off x="6065394" y="1879509"/>
            <a:ext cx="700617" cy="701513"/>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Organisation &amp; Processes</a:t>
            </a:r>
          </a:p>
        </p:txBody>
      </p:sp>
      <p:sp>
        <p:nvSpPr>
          <p:cNvPr id="278" name="Oval 13">
            <a:extLst>
              <a:ext uri="{FF2B5EF4-FFF2-40B4-BE49-F238E27FC236}">
                <a16:creationId xmlns:a16="http://schemas.microsoft.com/office/drawing/2014/main" id="{26451D6D-700C-4B67-AB88-FFCFC6E5C2BB}"/>
              </a:ext>
            </a:extLst>
          </p:cNvPr>
          <p:cNvSpPr>
            <a:spLocks noChangeArrowheads="1"/>
          </p:cNvSpPr>
          <p:nvPr/>
        </p:nvSpPr>
        <p:spPr bwMode="gray">
          <a:xfrm>
            <a:off x="6177529" y="2479653"/>
            <a:ext cx="678190" cy="67729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279" name="Oval 14">
            <a:extLst>
              <a:ext uri="{FF2B5EF4-FFF2-40B4-BE49-F238E27FC236}">
                <a16:creationId xmlns:a16="http://schemas.microsoft.com/office/drawing/2014/main" id="{83C4234C-6D40-4DDF-A4D7-B224752849FF}"/>
              </a:ext>
            </a:extLst>
          </p:cNvPr>
          <p:cNvSpPr>
            <a:spLocks noChangeArrowheads="1"/>
          </p:cNvSpPr>
          <p:nvPr/>
        </p:nvSpPr>
        <p:spPr bwMode="gray">
          <a:xfrm>
            <a:off x="6872763" y="2688671"/>
            <a:ext cx="474554" cy="47455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dirty="0">
                <a:solidFill>
                  <a:schemeClr val="bg2"/>
                </a:solidFill>
                <a:cs typeface="Arial" panose="020B0604020202020204" pitchFamily="34" charset="0"/>
              </a:rPr>
              <a:t>Outclass</a:t>
            </a:r>
          </a:p>
        </p:txBody>
      </p:sp>
      <p:sp>
        <p:nvSpPr>
          <p:cNvPr id="280" name="Oval 15">
            <a:extLst>
              <a:ext uri="{FF2B5EF4-FFF2-40B4-BE49-F238E27FC236}">
                <a16:creationId xmlns:a16="http://schemas.microsoft.com/office/drawing/2014/main" id="{1AE2BB5E-A616-4524-9803-B255971DAD72}"/>
              </a:ext>
            </a:extLst>
          </p:cNvPr>
          <p:cNvSpPr>
            <a:spLocks noChangeArrowheads="1"/>
          </p:cNvSpPr>
          <p:nvPr/>
        </p:nvSpPr>
        <p:spPr bwMode="gray">
          <a:xfrm>
            <a:off x="6681687" y="2044570"/>
            <a:ext cx="610012" cy="61090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Power Brand</a:t>
            </a:r>
          </a:p>
        </p:txBody>
      </p:sp>
      <p:sp>
        <p:nvSpPr>
          <p:cNvPr id="281" name="Oval 16">
            <a:extLst>
              <a:ext uri="{FF2B5EF4-FFF2-40B4-BE49-F238E27FC236}">
                <a16:creationId xmlns:a16="http://schemas.microsoft.com/office/drawing/2014/main" id="{D510B0B2-C464-437B-943C-9A86272EA1C6}"/>
              </a:ext>
            </a:extLst>
          </p:cNvPr>
          <p:cNvSpPr>
            <a:spLocks noChangeArrowheads="1"/>
          </p:cNvSpPr>
          <p:nvPr/>
        </p:nvSpPr>
        <p:spPr bwMode="gray">
          <a:xfrm>
            <a:off x="6370400" y="1456089"/>
            <a:ext cx="575923" cy="57592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283" name="Oval 18">
            <a:extLst>
              <a:ext uri="{FF2B5EF4-FFF2-40B4-BE49-F238E27FC236}">
                <a16:creationId xmlns:a16="http://schemas.microsoft.com/office/drawing/2014/main" id="{888727FB-D82F-45DD-8356-8C267C82D75F}"/>
              </a:ext>
            </a:extLst>
          </p:cNvPr>
          <p:cNvSpPr>
            <a:spLocks noChangeArrowheads="1"/>
          </p:cNvSpPr>
          <p:nvPr/>
        </p:nvSpPr>
        <p:spPr bwMode="gray">
          <a:xfrm>
            <a:off x="7579660" y="1353822"/>
            <a:ext cx="349860" cy="35165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284" name="Oval 19">
            <a:extLst>
              <a:ext uri="{FF2B5EF4-FFF2-40B4-BE49-F238E27FC236}">
                <a16:creationId xmlns:a16="http://schemas.microsoft.com/office/drawing/2014/main" id="{23B4F366-532F-4446-96AC-EFBC8D34FD65}"/>
              </a:ext>
            </a:extLst>
          </p:cNvPr>
          <p:cNvSpPr>
            <a:spLocks noChangeArrowheads="1"/>
          </p:cNvSpPr>
          <p:nvPr/>
        </p:nvSpPr>
        <p:spPr bwMode="gray">
          <a:xfrm>
            <a:off x="7495335" y="1648960"/>
            <a:ext cx="722147" cy="722147"/>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2"/>
                </a:solidFill>
                <a:cs typeface="Arial" panose="020B0604020202020204" pitchFamily="34" charset="0"/>
              </a:rPr>
              <a:t>Managed Portfolio</a:t>
            </a:r>
          </a:p>
        </p:txBody>
      </p:sp>
      <p:sp>
        <p:nvSpPr>
          <p:cNvPr id="285" name="Oval 20">
            <a:extLst>
              <a:ext uri="{FF2B5EF4-FFF2-40B4-BE49-F238E27FC236}">
                <a16:creationId xmlns:a16="http://schemas.microsoft.com/office/drawing/2014/main" id="{22DAD20F-6393-4B4F-80A3-7D5D00ED043A}"/>
              </a:ext>
            </a:extLst>
          </p:cNvPr>
          <p:cNvSpPr>
            <a:spLocks noChangeArrowheads="1"/>
          </p:cNvSpPr>
          <p:nvPr/>
        </p:nvSpPr>
        <p:spPr bwMode="gray">
          <a:xfrm>
            <a:off x="8105347" y="1519781"/>
            <a:ext cx="925783" cy="92578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Regional</a:t>
            </a:r>
            <a:br>
              <a:rPr lang="en-US" sz="800" dirty="0">
                <a:solidFill>
                  <a:schemeClr val="bg2"/>
                </a:solidFill>
                <a:cs typeface="Arial" panose="020B0604020202020204" pitchFamily="34" charset="0"/>
              </a:rPr>
            </a:br>
            <a:r>
              <a:rPr lang="en-US" sz="800" dirty="0">
                <a:solidFill>
                  <a:schemeClr val="bg2"/>
                </a:solidFill>
                <a:cs typeface="Arial" panose="020B0604020202020204" pitchFamily="34" charset="0"/>
              </a:rPr>
              <a:t>Pull</a:t>
            </a:r>
          </a:p>
        </p:txBody>
      </p:sp>
      <p:sp>
        <p:nvSpPr>
          <p:cNvPr id="286" name="Oval 21">
            <a:extLst>
              <a:ext uri="{FF2B5EF4-FFF2-40B4-BE49-F238E27FC236}">
                <a16:creationId xmlns:a16="http://schemas.microsoft.com/office/drawing/2014/main" id="{F109B8FC-B783-4DC8-B2F9-414852D3DB44}"/>
              </a:ext>
            </a:extLst>
          </p:cNvPr>
          <p:cNvSpPr>
            <a:spLocks noChangeArrowheads="1"/>
          </p:cNvSpPr>
          <p:nvPr/>
        </p:nvSpPr>
        <p:spPr bwMode="gray">
          <a:xfrm>
            <a:off x="8038066" y="2293061"/>
            <a:ext cx="620777" cy="620776"/>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de-DE" sz="800" noProof="1">
                <a:solidFill>
                  <a:schemeClr val="bg2"/>
                </a:solidFill>
                <a:cs typeface="Arial" panose="020B0604020202020204" pitchFamily="34" charset="0"/>
              </a:rPr>
              <a:t>Raving Fans</a:t>
            </a:r>
            <a:br>
              <a:rPr lang="en-US" altLang="de-DE" sz="800" noProof="1">
                <a:solidFill>
                  <a:schemeClr val="bg2"/>
                </a:solidFill>
                <a:cs typeface="Arial" panose="020B0604020202020204" pitchFamily="34" charset="0"/>
              </a:rPr>
            </a:br>
            <a:endParaRPr lang="en-US" sz="800" dirty="0">
              <a:solidFill>
                <a:schemeClr val="bg2"/>
              </a:solidFill>
              <a:cs typeface="Arial" panose="020B0604020202020204" pitchFamily="34" charset="0"/>
            </a:endParaRPr>
          </a:p>
        </p:txBody>
      </p:sp>
      <p:sp>
        <p:nvSpPr>
          <p:cNvPr id="287" name="Oval 22">
            <a:extLst>
              <a:ext uri="{FF2B5EF4-FFF2-40B4-BE49-F238E27FC236}">
                <a16:creationId xmlns:a16="http://schemas.microsoft.com/office/drawing/2014/main" id="{AB977C3D-28E2-48D7-8F4A-FECCF475FC57}"/>
              </a:ext>
            </a:extLst>
          </p:cNvPr>
          <p:cNvSpPr>
            <a:spLocks noChangeArrowheads="1"/>
          </p:cNvSpPr>
          <p:nvPr/>
        </p:nvSpPr>
        <p:spPr bwMode="gray">
          <a:xfrm>
            <a:off x="7635279" y="2371106"/>
            <a:ext cx="453024" cy="45302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Sales</a:t>
            </a:r>
          </a:p>
        </p:txBody>
      </p:sp>
      <p:sp>
        <p:nvSpPr>
          <p:cNvPr id="288" name="Oval 23">
            <a:extLst>
              <a:ext uri="{FF2B5EF4-FFF2-40B4-BE49-F238E27FC236}">
                <a16:creationId xmlns:a16="http://schemas.microsoft.com/office/drawing/2014/main" id="{CED30C47-32AA-4CB6-AA27-49A6B8616C99}"/>
              </a:ext>
            </a:extLst>
          </p:cNvPr>
          <p:cNvSpPr>
            <a:spLocks noChangeArrowheads="1"/>
          </p:cNvSpPr>
          <p:nvPr/>
        </p:nvSpPr>
        <p:spPr bwMode="gray">
          <a:xfrm>
            <a:off x="7262095" y="2180926"/>
            <a:ext cx="362419" cy="359728"/>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289" name="Grafik 288" descr="Hinzufügen">
            <a:extLst>
              <a:ext uri="{FF2B5EF4-FFF2-40B4-BE49-F238E27FC236}">
                <a16:creationId xmlns:a16="http://schemas.microsoft.com/office/drawing/2014/main" id="{C6A2DB42-8FA4-4E60-85E2-49ACA52070EB}"/>
              </a:ext>
            </a:extLst>
          </p:cNvPr>
          <p:cNvPicPr>
            <a:picLocks/>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53682" y="1424481"/>
            <a:ext cx="214946" cy="214946"/>
          </a:xfrm>
          <a:prstGeom prst="rect">
            <a:avLst/>
          </a:prstGeom>
        </p:spPr>
      </p:pic>
      <p:pic>
        <p:nvPicPr>
          <p:cNvPr id="290" name="Grafik 289" descr="Musik">
            <a:extLst>
              <a:ext uri="{FF2B5EF4-FFF2-40B4-BE49-F238E27FC236}">
                <a16:creationId xmlns:a16="http://schemas.microsoft.com/office/drawing/2014/main" id="{84B208A9-3DC5-4281-A37C-3C1009F713A7}"/>
              </a:ext>
            </a:extLst>
          </p:cNvPr>
          <p:cNvPicPr>
            <a:picLocks/>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3819" y="2234919"/>
            <a:ext cx="241814" cy="241814"/>
          </a:xfrm>
          <a:prstGeom prst="rect">
            <a:avLst/>
          </a:prstGeom>
        </p:spPr>
      </p:pic>
      <p:sp>
        <p:nvSpPr>
          <p:cNvPr id="291" name="Oval 13">
            <a:extLst>
              <a:ext uri="{FF2B5EF4-FFF2-40B4-BE49-F238E27FC236}">
                <a16:creationId xmlns:a16="http://schemas.microsoft.com/office/drawing/2014/main" id="{B00672BC-A964-4D3B-91A0-20326C254FFF}"/>
              </a:ext>
            </a:extLst>
          </p:cNvPr>
          <p:cNvSpPr>
            <a:spLocks noChangeArrowheads="1"/>
          </p:cNvSpPr>
          <p:nvPr/>
        </p:nvSpPr>
        <p:spPr bwMode="gray">
          <a:xfrm>
            <a:off x="7748567" y="3374448"/>
            <a:ext cx="678190" cy="677293"/>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US" altLang="de-DE" sz="600" noProof="1">
                <a:solidFill>
                  <a:schemeClr val="bg1"/>
                </a:solidFill>
              </a:rPr>
              <a:t>People &amp; Development</a:t>
            </a:r>
            <a:endParaRPr lang="en-US" sz="600" dirty="0">
              <a:solidFill>
                <a:schemeClr val="bg1"/>
              </a:solidFill>
            </a:endParaRPr>
          </a:p>
        </p:txBody>
      </p:sp>
      <p:sp>
        <p:nvSpPr>
          <p:cNvPr id="292" name="Oval 22">
            <a:extLst>
              <a:ext uri="{FF2B5EF4-FFF2-40B4-BE49-F238E27FC236}">
                <a16:creationId xmlns:a16="http://schemas.microsoft.com/office/drawing/2014/main" id="{D1C0271F-E52B-4AC9-BD37-866E1E6B96E7}"/>
              </a:ext>
            </a:extLst>
          </p:cNvPr>
          <p:cNvSpPr>
            <a:spLocks noChangeArrowheads="1"/>
          </p:cNvSpPr>
          <p:nvPr/>
        </p:nvSpPr>
        <p:spPr bwMode="gray">
          <a:xfrm>
            <a:off x="7924020" y="2831795"/>
            <a:ext cx="453024" cy="45302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294" name="Grafik 293" descr="Einkaufswagen">
            <a:extLst>
              <a:ext uri="{FF2B5EF4-FFF2-40B4-BE49-F238E27FC236}">
                <a16:creationId xmlns:a16="http://schemas.microsoft.com/office/drawing/2014/main" id="{4760F46D-B815-4884-92A0-9E7E4F9D41EB}"/>
              </a:ext>
            </a:extLst>
          </p:cNvPr>
          <p:cNvPicPr>
            <a:picLocks/>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7881" y="2920013"/>
            <a:ext cx="282245" cy="282245"/>
          </a:xfrm>
          <a:prstGeom prst="rect">
            <a:avLst/>
          </a:prstGeom>
        </p:spPr>
      </p:pic>
      <p:pic>
        <p:nvPicPr>
          <p:cNvPr id="295" name="Grafik 294" descr="Sitzungssaal">
            <a:extLst>
              <a:ext uri="{FF2B5EF4-FFF2-40B4-BE49-F238E27FC236}">
                <a16:creationId xmlns:a16="http://schemas.microsoft.com/office/drawing/2014/main" id="{BB5560A6-2F73-4326-812B-163072BAE0A6}"/>
              </a:ext>
            </a:extLst>
          </p:cNvPr>
          <p:cNvPicPr>
            <a:picLocks/>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58499" y="1556425"/>
            <a:ext cx="384239" cy="384239"/>
          </a:xfrm>
          <a:prstGeom prst="rect">
            <a:avLst/>
          </a:prstGeom>
        </p:spPr>
      </p:pic>
      <p:pic>
        <p:nvPicPr>
          <p:cNvPr id="296" name="Grafik 295" descr="Pflanze">
            <a:extLst>
              <a:ext uri="{FF2B5EF4-FFF2-40B4-BE49-F238E27FC236}">
                <a16:creationId xmlns:a16="http://schemas.microsoft.com/office/drawing/2014/main" id="{80D20909-3977-4B08-B476-F891C15EA810}"/>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90941" y="2609932"/>
            <a:ext cx="417146" cy="417146"/>
          </a:xfrm>
          <a:prstGeom prst="rect">
            <a:avLst/>
          </a:prstGeom>
        </p:spPr>
      </p:pic>
      <p:sp>
        <p:nvSpPr>
          <p:cNvPr id="282" name="Oval 17">
            <a:extLst>
              <a:ext uri="{FF2B5EF4-FFF2-40B4-BE49-F238E27FC236}">
                <a16:creationId xmlns:a16="http://schemas.microsoft.com/office/drawing/2014/main" id="{31EF1585-FD82-4427-BFB4-822CC60C8B9E}"/>
              </a:ext>
            </a:extLst>
          </p:cNvPr>
          <p:cNvSpPr>
            <a:spLocks noChangeArrowheads="1"/>
          </p:cNvSpPr>
          <p:nvPr/>
        </p:nvSpPr>
        <p:spPr bwMode="gray">
          <a:xfrm>
            <a:off x="6013388" y="3612208"/>
            <a:ext cx="702000" cy="702000"/>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Technology &amp; Infrastructure</a:t>
            </a:r>
          </a:p>
        </p:txBody>
      </p:sp>
      <p:sp>
        <p:nvSpPr>
          <p:cNvPr id="73" name="Foliennummernplatzhalter 1">
            <a:extLst>
              <a:ext uri="{FF2B5EF4-FFF2-40B4-BE49-F238E27FC236}">
                <a16:creationId xmlns:a16="http://schemas.microsoft.com/office/drawing/2014/main" id="{40A7EF6E-EC3E-4D9A-AA17-1CAC8C50EAC3}"/>
              </a:ext>
            </a:extLst>
          </p:cNvPr>
          <p:cNvSpPr txBox="1">
            <a:spLocks/>
          </p:cNvSpPr>
          <p:nvPr/>
        </p:nvSpPr>
        <p:spPr>
          <a:xfrm>
            <a:off x="7071065" y="4911940"/>
            <a:ext cx="2057400" cy="274637"/>
          </a:xfrm>
          <a:prstGeom prst="rect">
            <a:avLst/>
          </a:prstGeom>
        </p:spPr>
        <p:txBody>
          <a:bodyPr vert="horz" lIns="91440" tIns="45720" rIns="91440" bIns="45720" rtlCol="0" anchor="ctr"/>
          <a:lstStyle>
            <a:defPPr>
              <a:defRPr lang="de-DE"/>
            </a:defPPr>
            <a:lvl1pPr marL="0" algn="r" defTabSz="914400" rtl="0" eaLnBrk="1" latinLnBrk="0" hangingPunct="1">
              <a:defRPr lang="en-GB" sz="1000" kern="1200" smtClean="0">
                <a:solidFill>
                  <a:srgbClr val="8D939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96B81B-75FA-43BB-A284-9C8B53E0DA8E}" type="slidenum">
              <a:rPr lang="en-GB" smtClean="0"/>
              <a:pPr/>
              <a:t>6</a:t>
            </a:fld>
            <a:endParaRPr lang="en-GB" dirty="0"/>
          </a:p>
        </p:txBody>
      </p:sp>
      <p:pic>
        <p:nvPicPr>
          <p:cNvPr id="79" name="Grafik 78">
            <a:extLst>
              <a:ext uri="{FF2B5EF4-FFF2-40B4-BE49-F238E27FC236}">
                <a16:creationId xmlns:a16="http://schemas.microsoft.com/office/drawing/2014/main" id="{E98E2679-7E85-4AC2-872E-5180CAFB81E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4145700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Freihandform: Form 167">
            <a:extLst>
              <a:ext uri="{FF2B5EF4-FFF2-40B4-BE49-F238E27FC236}">
                <a16:creationId xmlns:a16="http://schemas.microsoft.com/office/drawing/2014/main" id="{460FFD7D-B03E-4453-94A4-080CC74FE900}"/>
              </a:ext>
            </a:extLst>
          </p:cNvPr>
          <p:cNvSpPr>
            <a:spLocks/>
          </p:cNvSpPr>
          <p:nvPr/>
        </p:nvSpPr>
        <p:spPr>
          <a:xfrm>
            <a:off x="6898559" y="1519395"/>
            <a:ext cx="728865" cy="728865"/>
          </a:xfrm>
          <a:custGeom>
            <a:avLst/>
            <a:gdLst>
              <a:gd name="connsiteX0" fmla="*/ 0 w 976585"/>
              <a:gd name="connsiteY0" fmla="*/ 488293 h 976585"/>
              <a:gd name="connsiteX1" fmla="*/ 488293 w 976585"/>
              <a:gd name="connsiteY1" fmla="*/ 0 h 976585"/>
              <a:gd name="connsiteX2" fmla="*/ 976586 w 976585"/>
              <a:gd name="connsiteY2" fmla="*/ 488293 h 976585"/>
              <a:gd name="connsiteX3" fmla="*/ 488293 w 976585"/>
              <a:gd name="connsiteY3" fmla="*/ 976586 h 976585"/>
              <a:gd name="connsiteX4" fmla="*/ 0 w 976585"/>
              <a:gd name="connsiteY4" fmla="*/ 488293 h 97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85" h="976585">
                <a:moveTo>
                  <a:pt x="0" y="488293"/>
                </a:moveTo>
                <a:cubicBezTo>
                  <a:pt x="0" y="218616"/>
                  <a:pt x="218616" y="0"/>
                  <a:pt x="488293" y="0"/>
                </a:cubicBezTo>
                <a:cubicBezTo>
                  <a:pt x="757970" y="0"/>
                  <a:pt x="976586" y="218616"/>
                  <a:pt x="976586" y="488293"/>
                </a:cubicBezTo>
                <a:cubicBezTo>
                  <a:pt x="976586" y="757970"/>
                  <a:pt x="757970" y="976586"/>
                  <a:pt x="488293" y="976586"/>
                </a:cubicBezTo>
                <a:cubicBezTo>
                  <a:pt x="218616" y="976586"/>
                  <a:pt x="0" y="757970"/>
                  <a:pt x="0" y="488293"/>
                </a:cubicBezTo>
                <a:close/>
              </a:path>
            </a:pathLst>
          </a:custGeom>
          <a:solidFill>
            <a:schemeClr val="tx2">
              <a:lumMod val="50000"/>
              <a:alpha val="85000"/>
            </a:schemeClr>
          </a:solidFill>
          <a:ln>
            <a:no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54448" tIns="154448" rIns="154448"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Customer</a:t>
            </a:r>
            <a:br>
              <a:rPr lang="en-GB" sz="600" dirty="0">
                <a:solidFill>
                  <a:schemeClr val="bg1"/>
                </a:solidFill>
              </a:rPr>
            </a:br>
            <a:r>
              <a:rPr lang="en-GB" sz="600" dirty="0">
                <a:solidFill>
                  <a:schemeClr val="bg1"/>
                </a:solidFill>
              </a:rPr>
              <a:t>&amp; Market</a:t>
            </a:r>
          </a:p>
        </p:txBody>
      </p:sp>
      <p:sp>
        <p:nvSpPr>
          <p:cNvPr id="105" name="Freihandform: Form 104">
            <a:extLst>
              <a:ext uri="{FF2B5EF4-FFF2-40B4-BE49-F238E27FC236}">
                <a16:creationId xmlns:a16="http://schemas.microsoft.com/office/drawing/2014/main" id="{21EE4F7A-984A-4945-B67D-F806654AD98B}"/>
              </a:ext>
            </a:extLst>
          </p:cNvPr>
          <p:cNvSpPr>
            <a:spLocks/>
          </p:cNvSpPr>
          <p:nvPr/>
        </p:nvSpPr>
        <p:spPr bwMode="gray">
          <a:xfrm>
            <a:off x="250825" y="3903990"/>
            <a:ext cx="6181200" cy="828000"/>
          </a:xfrm>
          <a:custGeom>
            <a:avLst/>
            <a:gdLst>
              <a:gd name="connsiteX0" fmla="*/ 0 w 6181200"/>
              <a:gd name="connsiteY0" fmla="*/ 0 h 828000"/>
              <a:gd name="connsiteX1" fmla="*/ 5304806 w 6181200"/>
              <a:gd name="connsiteY1" fmla="*/ 0 h 828000"/>
              <a:gd name="connsiteX2" fmla="*/ 5386600 w 6181200"/>
              <a:gd name="connsiteY2" fmla="*/ 134637 h 828000"/>
              <a:gd name="connsiteX3" fmla="*/ 6084662 w 6181200"/>
              <a:gd name="connsiteY3" fmla="*/ 768625 h 828000"/>
              <a:gd name="connsiteX4" fmla="*/ 6181200 w 6181200"/>
              <a:gd name="connsiteY4" fmla="*/ 815130 h 828000"/>
              <a:gd name="connsiteX5" fmla="*/ 6181200 w 6181200"/>
              <a:gd name="connsiteY5" fmla="*/ 828000 h 828000"/>
              <a:gd name="connsiteX6" fmla="*/ 0 w 6181200"/>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828000">
                <a:moveTo>
                  <a:pt x="0" y="0"/>
                </a:moveTo>
                <a:lnTo>
                  <a:pt x="5304806" y="0"/>
                </a:lnTo>
                <a:lnTo>
                  <a:pt x="5386600" y="134637"/>
                </a:lnTo>
                <a:cubicBezTo>
                  <a:pt x="5564510" y="397979"/>
                  <a:pt x="5804109" y="616220"/>
                  <a:pt x="6084662" y="768625"/>
                </a:cubicBezTo>
                <a:lnTo>
                  <a:pt x="6181200" y="815130"/>
                </a:lnTo>
                <a:lnTo>
                  <a:pt x="6181200"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a:tabLst>
                <a:tab pos="1431925" algn="l"/>
              </a:tabLst>
            </a:pPr>
            <a:r>
              <a:rPr lang="de-AT" sz="1100" dirty="0">
                <a:solidFill>
                  <a:srgbClr val="000000"/>
                </a:solidFill>
              </a:rPr>
              <a:t>Die klassische Kunden-Lieferanten-Beziehung haben wir längst überwunden und</a:t>
            </a:r>
          </a:p>
          <a:p>
            <a:pPr>
              <a:tabLst>
                <a:tab pos="1431925" algn="l"/>
              </a:tabLst>
            </a:pPr>
            <a:r>
              <a:rPr lang="de-AT" sz="1100" dirty="0">
                <a:solidFill>
                  <a:srgbClr val="000000"/>
                </a:solidFill>
              </a:rPr>
              <a:t>entwickeln uns auch heute noch weiter. Gemeinsam mit dem Kunden entwickeln wir Partnerschaften, bei denen die Kunden unsere Lösungen als deren eigene verstehen.</a:t>
            </a:r>
          </a:p>
        </p:txBody>
      </p:sp>
      <p:sp>
        <p:nvSpPr>
          <p:cNvPr id="103" name="Freihandform: Form 102">
            <a:extLst>
              <a:ext uri="{FF2B5EF4-FFF2-40B4-BE49-F238E27FC236}">
                <a16:creationId xmlns:a16="http://schemas.microsoft.com/office/drawing/2014/main" id="{DEDAA4D2-DCC7-4119-A7F9-E80C0B71D3E5}"/>
              </a:ext>
            </a:extLst>
          </p:cNvPr>
          <p:cNvSpPr/>
          <p:nvPr/>
        </p:nvSpPr>
        <p:spPr>
          <a:xfrm>
            <a:off x="250825" y="2355736"/>
            <a:ext cx="5134138" cy="324000"/>
          </a:xfrm>
          <a:custGeom>
            <a:avLst/>
            <a:gdLst>
              <a:gd name="connsiteX0" fmla="*/ 0 w 5134138"/>
              <a:gd name="connsiteY0" fmla="*/ 0 h 324000"/>
              <a:gd name="connsiteX1" fmla="*/ 5134138 w 5134138"/>
              <a:gd name="connsiteY1" fmla="*/ 0 h 324000"/>
              <a:gd name="connsiteX2" fmla="*/ 5088674 w 5134138"/>
              <a:gd name="connsiteY2" fmla="*/ 176815 h 324000"/>
              <a:gd name="connsiteX3" fmla="*/ 5066211 w 5134138"/>
              <a:gd name="connsiteY3" fmla="*/ 324000 h 324000"/>
              <a:gd name="connsiteX4" fmla="*/ 0 w 5134138"/>
              <a:gd name="connsiteY4" fmla="*/ 324000 h 3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138" h="324000">
                <a:moveTo>
                  <a:pt x="0" y="0"/>
                </a:moveTo>
                <a:lnTo>
                  <a:pt x="5134138" y="0"/>
                </a:lnTo>
                <a:lnTo>
                  <a:pt x="5088674" y="176815"/>
                </a:lnTo>
                <a:lnTo>
                  <a:pt x="5066211"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2"/>
                </a:solidFill>
              </a:rPr>
              <a:t>PORTFOLIO SELLING</a:t>
            </a:r>
          </a:p>
        </p:txBody>
      </p:sp>
      <p:sp>
        <p:nvSpPr>
          <p:cNvPr id="102" name="Freihandform: Form 101">
            <a:extLst>
              <a:ext uri="{FF2B5EF4-FFF2-40B4-BE49-F238E27FC236}">
                <a16:creationId xmlns:a16="http://schemas.microsoft.com/office/drawing/2014/main" id="{AA5DF91E-2F59-4C55-8BF6-8853A4206587}"/>
              </a:ext>
            </a:extLst>
          </p:cNvPr>
          <p:cNvSpPr>
            <a:spLocks/>
          </p:cNvSpPr>
          <p:nvPr/>
        </p:nvSpPr>
        <p:spPr bwMode="gray">
          <a:xfrm>
            <a:off x="250826" y="2679776"/>
            <a:ext cx="5134223" cy="828000"/>
          </a:xfrm>
          <a:custGeom>
            <a:avLst/>
            <a:gdLst>
              <a:gd name="connsiteX0" fmla="*/ 0 w 5134223"/>
              <a:gd name="connsiteY0" fmla="*/ 0 h 828000"/>
              <a:gd name="connsiteX1" fmla="*/ 5066205 w 5134223"/>
              <a:gd name="connsiteY1" fmla="*/ 0 h 828000"/>
              <a:gd name="connsiteX2" fmla="*/ 5058670 w 5134223"/>
              <a:gd name="connsiteY2" fmla="*/ 49371 h 828000"/>
              <a:gd name="connsiteX3" fmla="*/ 5048447 w 5134223"/>
              <a:gd name="connsiteY3" fmla="*/ 251814 h 828000"/>
              <a:gd name="connsiteX4" fmla="*/ 5088674 w 5134223"/>
              <a:gd name="connsiteY4" fmla="*/ 650853 h 828000"/>
              <a:gd name="connsiteX5" fmla="*/ 5134223 w 5134223"/>
              <a:gd name="connsiteY5" fmla="*/ 828000 h 828000"/>
              <a:gd name="connsiteX6" fmla="*/ 0 w 5134223"/>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4223" h="828000">
                <a:moveTo>
                  <a:pt x="0" y="0"/>
                </a:moveTo>
                <a:lnTo>
                  <a:pt x="5066205" y="0"/>
                </a:lnTo>
                <a:lnTo>
                  <a:pt x="5058670" y="49371"/>
                </a:lnTo>
                <a:cubicBezTo>
                  <a:pt x="5051910" y="115932"/>
                  <a:pt x="5048447" y="183469"/>
                  <a:pt x="5048447" y="251814"/>
                </a:cubicBezTo>
                <a:cubicBezTo>
                  <a:pt x="5048447" y="388505"/>
                  <a:pt x="5062298" y="521960"/>
                  <a:pt x="5088674" y="650853"/>
                </a:cubicBezTo>
                <a:lnTo>
                  <a:pt x="5134223"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a:tabLst>
                <a:tab pos="1431925" algn="l"/>
              </a:tabLst>
            </a:pPr>
            <a:r>
              <a:rPr lang="de-AT" sz="1100" dirty="0">
                <a:solidFill>
                  <a:srgbClr val="000000"/>
                </a:solidFill>
              </a:rPr>
              <a:t>Aus Cross-Selling entwickeln wir </a:t>
            </a:r>
            <a:r>
              <a:rPr lang="en-US" sz="1100" dirty="0">
                <a:solidFill>
                  <a:srgbClr val="000000"/>
                </a:solidFill>
              </a:rPr>
              <a:t>Portfolio-Selling</a:t>
            </a:r>
            <a:r>
              <a:rPr lang="de-AT" sz="1100" dirty="0">
                <a:solidFill>
                  <a:srgbClr val="000000"/>
                </a:solidFill>
              </a:rPr>
              <a:t>. Zunehmend orientieren wir uns kundenfokussiert und lernen unsere Kunden in ihrer Gesamtheit kennen und schätzen.</a:t>
            </a:r>
          </a:p>
        </p:txBody>
      </p:sp>
      <p:sp>
        <p:nvSpPr>
          <p:cNvPr id="104" name="Freihandform: Form 103">
            <a:extLst>
              <a:ext uri="{FF2B5EF4-FFF2-40B4-BE49-F238E27FC236}">
                <a16:creationId xmlns:a16="http://schemas.microsoft.com/office/drawing/2014/main" id="{E2EC26C9-1A33-46FB-9B2A-ACC424D12794}"/>
              </a:ext>
            </a:extLst>
          </p:cNvPr>
          <p:cNvSpPr/>
          <p:nvPr/>
        </p:nvSpPr>
        <p:spPr>
          <a:xfrm>
            <a:off x="250825" y="3579894"/>
            <a:ext cx="5304748" cy="324000"/>
          </a:xfrm>
          <a:custGeom>
            <a:avLst/>
            <a:gdLst>
              <a:gd name="connsiteX0" fmla="*/ 0 w 5304748"/>
              <a:gd name="connsiteY0" fmla="*/ 0 h 324000"/>
              <a:gd name="connsiteX1" fmla="*/ 5159246 w 5304748"/>
              <a:gd name="connsiteY1" fmla="*/ 0 h 324000"/>
              <a:gd name="connsiteX2" fmla="*/ 5204045 w 5304748"/>
              <a:gd name="connsiteY2" fmla="*/ 122402 h 324000"/>
              <a:gd name="connsiteX3" fmla="*/ 5287422 w 5304748"/>
              <a:gd name="connsiteY3" fmla="*/ 295482 h 324000"/>
              <a:gd name="connsiteX4" fmla="*/ 5304748 w 5304748"/>
              <a:gd name="connsiteY4" fmla="*/ 324000 h 324000"/>
              <a:gd name="connsiteX5" fmla="*/ 0 w 5304748"/>
              <a:gd name="connsiteY5"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4748" h="324000">
                <a:moveTo>
                  <a:pt x="0" y="0"/>
                </a:moveTo>
                <a:lnTo>
                  <a:pt x="5159246" y="0"/>
                </a:lnTo>
                <a:lnTo>
                  <a:pt x="5204045" y="122402"/>
                </a:lnTo>
                <a:cubicBezTo>
                  <a:pt x="5229094" y="181623"/>
                  <a:pt x="5256941" y="239371"/>
                  <a:pt x="5287422" y="295482"/>
                </a:cubicBezTo>
                <a:lnTo>
                  <a:pt x="5304748"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2"/>
                </a:solidFill>
              </a:rPr>
              <a:t>RAVING FANS</a:t>
            </a:r>
          </a:p>
        </p:txBody>
      </p:sp>
      <p:sp>
        <p:nvSpPr>
          <p:cNvPr id="100" name="Freihandform: Form 99">
            <a:extLst>
              <a:ext uri="{FF2B5EF4-FFF2-40B4-BE49-F238E27FC236}">
                <a16:creationId xmlns:a16="http://schemas.microsoft.com/office/drawing/2014/main" id="{5C1515E7-7151-4A0A-8482-74C59D988896}"/>
              </a:ext>
            </a:extLst>
          </p:cNvPr>
          <p:cNvSpPr/>
          <p:nvPr/>
        </p:nvSpPr>
        <p:spPr>
          <a:xfrm>
            <a:off x="250825" y="1131889"/>
            <a:ext cx="6181200" cy="324000"/>
          </a:xfrm>
          <a:custGeom>
            <a:avLst/>
            <a:gdLst>
              <a:gd name="connsiteX0" fmla="*/ 0 w 6181200"/>
              <a:gd name="connsiteY0" fmla="*/ 0 h 324000"/>
              <a:gd name="connsiteX1" fmla="*/ 6181200 w 6181200"/>
              <a:gd name="connsiteY1" fmla="*/ 0 h 324000"/>
              <a:gd name="connsiteX2" fmla="*/ 6181200 w 6181200"/>
              <a:gd name="connsiteY2" fmla="*/ 12171 h 324000"/>
              <a:gd name="connsiteX3" fmla="*/ 6084662 w 6181200"/>
              <a:gd name="connsiteY3" fmla="*/ 58676 h 324000"/>
              <a:gd name="connsiteX4" fmla="*/ 5768983 w 6181200"/>
              <a:gd name="connsiteY4" fmla="*/ 271837 h 324000"/>
              <a:gd name="connsiteX5" fmla="*/ 5711589 w 6181200"/>
              <a:gd name="connsiteY5" fmla="*/ 324000 h 324000"/>
              <a:gd name="connsiteX6" fmla="*/ 0 w 6181200"/>
              <a:gd name="connsiteY6"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324000">
                <a:moveTo>
                  <a:pt x="0" y="0"/>
                </a:moveTo>
                <a:lnTo>
                  <a:pt x="6181200" y="0"/>
                </a:lnTo>
                <a:lnTo>
                  <a:pt x="6181200" y="12171"/>
                </a:lnTo>
                <a:lnTo>
                  <a:pt x="6084662" y="58676"/>
                </a:lnTo>
                <a:cubicBezTo>
                  <a:pt x="5972441" y="119639"/>
                  <a:pt x="5866772" y="191134"/>
                  <a:pt x="5768983" y="271837"/>
                </a:cubicBezTo>
                <a:lnTo>
                  <a:pt x="5711589"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2"/>
                </a:solidFill>
              </a:rPr>
              <a:t>MANAGED PORTFOLIO</a:t>
            </a:r>
          </a:p>
        </p:txBody>
      </p:sp>
      <p:sp>
        <p:nvSpPr>
          <p:cNvPr id="101" name="Freihandform: Form 100">
            <a:extLst>
              <a:ext uri="{FF2B5EF4-FFF2-40B4-BE49-F238E27FC236}">
                <a16:creationId xmlns:a16="http://schemas.microsoft.com/office/drawing/2014/main" id="{7B583455-3DC7-4225-AD3C-01AEA5103F72}"/>
              </a:ext>
            </a:extLst>
          </p:cNvPr>
          <p:cNvSpPr>
            <a:spLocks/>
          </p:cNvSpPr>
          <p:nvPr/>
        </p:nvSpPr>
        <p:spPr bwMode="gray">
          <a:xfrm>
            <a:off x="250826" y="1455618"/>
            <a:ext cx="5711887" cy="828000"/>
          </a:xfrm>
          <a:custGeom>
            <a:avLst/>
            <a:gdLst>
              <a:gd name="connsiteX0" fmla="*/ 0 w 5711887"/>
              <a:gd name="connsiteY0" fmla="*/ 0 h 828000"/>
              <a:gd name="connsiteX1" fmla="*/ 5711887 w 5711887"/>
              <a:gd name="connsiteY1" fmla="*/ 0 h 828000"/>
              <a:gd name="connsiteX2" fmla="*/ 5628376 w 5711887"/>
              <a:gd name="connsiteY2" fmla="*/ 75901 h 828000"/>
              <a:gd name="connsiteX3" fmla="*/ 5204045 w 5711887"/>
              <a:gd name="connsiteY3" fmla="*/ 705267 h 828000"/>
              <a:gd name="connsiteX4" fmla="*/ 5159124 w 5711887"/>
              <a:gd name="connsiteY4" fmla="*/ 828000 h 828000"/>
              <a:gd name="connsiteX5" fmla="*/ 0 w 5711887"/>
              <a:gd name="connsiteY5"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1887" h="828000">
                <a:moveTo>
                  <a:pt x="0" y="0"/>
                </a:moveTo>
                <a:lnTo>
                  <a:pt x="5711887" y="0"/>
                </a:lnTo>
                <a:lnTo>
                  <a:pt x="5628376" y="75901"/>
                </a:lnTo>
                <a:cubicBezTo>
                  <a:pt x="5449221" y="255055"/>
                  <a:pt x="5304239" y="468383"/>
                  <a:pt x="5204045" y="705267"/>
                </a:cubicBezTo>
                <a:lnTo>
                  <a:pt x="5159124"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a:tabLst>
                <a:tab pos="1431925" algn="l"/>
              </a:tabLst>
            </a:pPr>
            <a:r>
              <a:rPr lang="de-AT" sz="1100" dirty="0">
                <a:solidFill>
                  <a:srgbClr val="000000"/>
                </a:solidFill>
              </a:rPr>
              <a:t>Wir bedienen unsere Kunden mit mehr als einem Service und begegnen deren steigender Erwartung mit einem abgestimmten Portfolio, das unsere Kunden umfassend betreut. Daher bewerten wir unser Portfolio auch laufend unter dieser Prämisse.</a:t>
            </a:r>
          </a:p>
        </p:txBody>
      </p:sp>
      <p:sp>
        <p:nvSpPr>
          <p:cNvPr id="68" name="Titel 1">
            <a:extLst>
              <a:ext uri="{FF2B5EF4-FFF2-40B4-BE49-F238E27FC236}">
                <a16:creationId xmlns:a16="http://schemas.microsoft.com/office/drawing/2014/main" id="{AC76F02B-FBC6-4A41-81EF-2561DD597DD0}"/>
              </a:ext>
            </a:extLst>
          </p:cNvPr>
          <p:cNvSpPr>
            <a:spLocks noGrp="1"/>
          </p:cNvSpPr>
          <p:nvPr>
            <p:ph type="title" idx="4294967295"/>
          </p:nvPr>
        </p:nvSpPr>
        <p:spPr>
          <a:xfrm>
            <a:off x="251521" y="483518"/>
            <a:ext cx="6552727" cy="504056"/>
          </a:xfrm>
          <a:noFill/>
          <a:effectLst>
            <a:outerShdw blurRad="50800" dist="38100" dir="2700000" algn="tl" rotWithShape="0">
              <a:prstClr val="black">
                <a:alpha val="40000"/>
              </a:prstClr>
            </a:outerShdw>
          </a:effectLst>
        </p:spPr>
        <p:txBody>
          <a:bodyPr vert="horz" lIns="10800" anchor="ctr" anchorCtr="0"/>
          <a:lstStyle/>
          <a:p>
            <a:pPr algn="l">
              <a:buFont typeface="Arial" panose="020B0604020202020204" pitchFamily="34" charset="0"/>
            </a:pPr>
            <a:r>
              <a:rPr lang="en-US" sz="2400" dirty="0">
                <a:solidFill>
                  <a:schemeClr val="bg1"/>
                </a:solidFill>
                <a:latin typeface="+mn-lt"/>
                <a:ea typeface="+mn-ea"/>
                <a:cs typeface="+mn-cs"/>
              </a:rPr>
              <a:t>Highlights in Customer &amp; Market</a:t>
            </a:r>
          </a:p>
        </p:txBody>
      </p:sp>
      <p:sp>
        <p:nvSpPr>
          <p:cNvPr id="233" name="Freeform 7">
            <a:extLst>
              <a:ext uri="{FF2B5EF4-FFF2-40B4-BE49-F238E27FC236}">
                <a16:creationId xmlns:a16="http://schemas.microsoft.com/office/drawing/2014/main" id="{EF74A680-A56B-412F-903A-A398497E54F7}"/>
              </a:ext>
            </a:extLst>
          </p:cNvPr>
          <p:cNvSpPr>
            <a:spLocks/>
          </p:cNvSpPr>
          <p:nvPr/>
        </p:nvSpPr>
        <p:spPr bwMode="gray">
          <a:xfrm>
            <a:off x="6655118" y="2175638"/>
            <a:ext cx="1561152" cy="1700435"/>
          </a:xfrm>
          <a:custGeom>
            <a:avLst/>
            <a:gdLst>
              <a:gd name="T0" fmla="*/ 292 w 1023"/>
              <a:gd name="T1" fmla="*/ 1153 h 1153"/>
              <a:gd name="T2" fmla="*/ 381 w 1023"/>
              <a:gd name="T3" fmla="*/ 963 h 1153"/>
              <a:gd name="T4" fmla="*/ 384 w 1023"/>
              <a:gd name="T5" fmla="*/ 696 h 1153"/>
              <a:gd name="T6" fmla="*/ 253 w 1023"/>
              <a:gd name="T7" fmla="*/ 600 h 1153"/>
              <a:gd name="T8" fmla="*/ 6 w 1023"/>
              <a:gd name="T9" fmla="*/ 563 h 1153"/>
              <a:gd name="T10" fmla="*/ 52 w 1023"/>
              <a:gd name="T11" fmla="*/ 547 h 1153"/>
              <a:gd name="T12" fmla="*/ 281 w 1023"/>
              <a:gd name="T13" fmla="*/ 579 h 1153"/>
              <a:gd name="T14" fmla="*/ 396 w 1023"/>
              <a:gd name="T15" fmla="*/ 648 h 1153"/>
              <a:gd name="T16" fmla="*/ 340 w 1023"/>
              <a:gd name="T17" fmla="*/ 436 h 1153"/>
              <a:gd name="T18" fmla="*/ 109 w 1023"/>
              <a:gd name="T19" fmla="*/ 303 h 1153"/>
              <a:gd name="T20" fmla="*/ 124 w 1023"/>
              <a:gd name="T21" fmla="*/ 287 h 1153"/>
              <a:gd name="T22" fmla="*/ 346 w 1023"/>
              <a:gd name="T23" fmla="*/ 412 h 1153"/>
              <a:gd name="T24" fmla="*/ 388 w 1023"/>
              <a:gd name="T25" fmla="*/ 431 h 1153"/>
              <a:gd name="T26" fmla="*/ 361 w 1023"/>
              <a:gd name="T27" fmla="*/ 53 h 1153"/>
              <a:gd name="T28" fmla="*/ 389 w 1023"/>
              <a:gd name="T29" fmla="*/ 24 h 1153"/>
              <a:gd name="T30" fmla="*/ 400 w 1023"/>
              <a:gd name="T31" fmla="*/ 383 h 1153"/>
              <a:gd name="T32" fmla="*/ 438 w 1023"/>
              <a:gd name="T33" fmla="*/ 599 h 1153"/>
              <a:gd name="T34" fmla="*/ 462 w 1023"/>
              <a:gd name="T35" fmla="*/ 615 h 1153"/>
              <a:gd name="T36" fmla="*/ 554 w 1023"/>
              <a:gd name="T37" fmla="*/ 304 h 1153"/>
              <a:gd name="T38" fmla="*/ 538 w 1023"/>
              <a:gd name="T39" fmla="*/ 196 h 1153"/>
              <a:gd name="T40" fmla="*/ 570 w 1023"/>
              <a:gd name="T41" fmla="*/ 387 h 1153"/>
              <a:gd name="T42" fmla="*/ 853 w 1023"/>
              <a:gd name="T43" fmla="*/ 179 h 1153"/>
              <a:gd name="T44" fmla="*/ 916 w 1023"/>
              <a:gd name="T45" fmla="*/ 187 h 1153"/>
              <a:gd name="T46" fmla="*/ 507 w 1023"/>
              <a:gd name="T47" fmla="*/ 579 h 1153"/>
              <a:gd name="T48" fmla="*/ 582 w 1023"/>
              <a:gd name="T49" fmla="*/ 605 h 1153"/>
              <a:gd name="T50" fmla="*/ 743 w 1023"/>
              <a:gd name="T51" fmla="*/ 453 h 1153"/>
              <a:gd name="T52" fmla="*/ 762 w 1023"/>
              <a:gd name="T53" fmla="*/ 436 h 1153"/>
              <a:gd name="T54" fmla="*/ 615 w 1023"/>
              <a:gd name="T55" fmla="*/ 613 h 1153"/>
              <a:gd name="T56" fmla="*/ 712 w 1023"/>
              <a:gd name="T57" fmla="*/ 688 h 1153"/>
              <a:gd name="T58" fmla="*/ 710 w 1023"/>
              <a:gd name="T59" fmla="*/ 727 h 1153"/>
              <a:gd name="T60" fmla="*/ 601 w 1023"/>
              <a:gd name="T61" fmla="*/ 626 h 1153"/>
              <a:gd name="T62" fmla="*/ 507 w 1023"/>
              <a:gd name="T63" fmla="*/ 674 h 1153"/>
              <a:gd name="T64" fmla="*/ 485 w 1023"/>
              <a:gd name="T65" fmla="*/ 915 h 1153"/>
              <a:gd name="T66" fmla="*/ 588 w 1023"/>
              <a:gd name="T67" fmla="*/ 1153 h 1153"/>
              <a:gd name="T68" fmla="*/ 292 w 1023"/>
              <a:gd name="T69" fmla="*/ 1153 h 1153"/>
              <a:gd name="connsiteX0" fmla="*/ 2813 w 8915"/>
              <a:gd name="connsiteY0" fmla="*/ 9909 h 9909"/>
              <a:gd name="connsiteX1" fmla="*/ 3683 w 8915"/>
              <a:gd name="connsiteY1" fmla="*/ 8261 h 9909"/>
              <a:gd name="connsiteX2" fmla="*/ 3713 w 8915"/>
              <a:gd name="connsiteY2" fmla="*/ 5945 h 9909"/>
              <a:gd name="connsiteX3" fmla="*/ 2432 w 8915"/>
              <a:gd name="connsiteY3" fmla="*/ 5113 h 9909"/>
              <a:gd name="connsiteX4" fmla="*/ 18 w 8915"/>
              <a:gd name="connsiteY4" fmla="*/ 4792 h 9909"/>
              <a:gd name="connsiteX5" fmla="*/ 467 w 8915"/>
              <a:gd name="connsiteY5" fmla="*/ 4653 h 9909"/>
              <a:gd name="connsiteX6" fmla="*/ 2706 w 8915"/>
              <a:gd name="connsiteY6" fmla="*/ 4931 h 9909"/>
              <a:gd name="connsiteX7" fmla="*/ 3830 w 8915"/>
              <a:gd name="connsiteY7" fmla="*/ 5529 h 9909"/>
              <a:gd name="connsiteX8" fmla="*/ 3283 w 8915"/>
              <a:gd name="connsiteY8" fmla="*/ 3690 h 9909"/>
              <a:gd name="connsiteX9" fmla="*/ 1024 w 8915"/>
              <a:gd name="connsiteY9" fmla="*/ 2537 h 9909"/>
              <a:gd name="connsiteX10" fmla="*/ 1171 w 8915"/>
              <a:gd name="connsiteY10" fmla="*/ 2398 h 9909"/>
              <a:gd name="connsiteX11" fmla="*/ 3341 w 8915"/>
              <a:gd name="connsiteY11" fmla="*/ 3482 h 9909"/>
              <a:gd name="connsiteX12" fmla="*/ 3752 w 8915"/>
              <a:gd name="connsiteY12" fmla="*/ 3647 h 9909"/>
              <a:gd name="connsiteX13" fmla="*/ 3488 w 8915"/>
              <a:gd name="connsiteY13" fmla="*/ 369 h 9909"/>
              <a:gd name="connsiteX14" fmla="*/ 3762 w 8915"/>
              <a:gd name="connsiteY14" fmla="*/ 117 h 9909"/>
              <a:gd name="connsiteX15" fmla="*/ 3869 w 8915"/>
              <a:gd name="connsiteY15" fmla="*/ 3231 h 9909"/>
              <a:gd name="connsiteX16" fmla="*/ 4241 w 8915"/>
              <a:gd name="connsiteY16" fmla="*/ 5104 h 9909"/>
              <a:gd name="connsiteX17" fmla="*/ 4475 w 8915"/>
              <a:gd name="connsiteY17" fmla="*/ 5243 h 9909"/>
              <a:gd name="connsiteX18" fmla="*/ 5374 w 8915"/>
              <a:gd name="connsiteY18" fmla="*/ 2546 h 9909"/>
              <a:gd name="connsiteX19" fmla="*/ 5218 w 8915"/>
              <a:gd name="connsiteY19" fmla="*/ 1609 h 9909"/>
              <a:gd name="connsiteX20" fmla="*/ 5531 w 8915"/>
              <a:gd name="connsiteY20" fmla="*/ 3265 h 9909"/>
              <a:gd name="connsiteX21" fmla="*/ 8913 w 8915"/>
              <a:gd name="connsiteY21" fmla="*/ 1531 h 9909"/>
              <a:gd name="connsiteX22" fmla="*/ 4915 w 8915"/>
              <a:gd name="connsiteY22" fmla="*/ 4931 h 9909"/>
              <a:gd name="connsiteX23" fmla="*/ 5648 w 8915"/>
              <a:gd name="connsiteY23" fmla="*/ 5156 h 9909"/>
              <a:gd name="connsiteX24" fmla="*/ 7222 w 8915"/>
              <a:gd name="connsiteY24" fmla="*/ 3838 h 9909"/>
              <a:gd name="connsiteX25" fmla="*/ 7408 w 8915"/>
              <a:gd name="connsiteY25" fmla="*/ 3690 h 9909"/>
              <a:gd name="connsiteX26" fmla="*/ 5971 w 8915"/>
              <a:gd name="connsiteY26" fmla="*/ 5226 h 9909"/>
              <a:gd name="connsiteX27" fmla="*/ 6919 w 8915"/>
              <a:gd name="connsiteY27" fmla="*/ 5876 h 9909"/>
              <a:gd name="connsiteX28" fmla="*/ 6899 w 8915"/>
              <a:gd name="connsiteY28" fmla="*/ 6214 h 9909"/>
              <a:gd name="connsiteX29" fmla="*/ 5834 w 8915"/>
              <a:gd name="connsiteY29" fmla="*/ 5338 h 9909"/>
              <a:gd name="connsiteX30" fmla="*/ 4915 w 8915"/>
              <a:gd name="connsiteY30" fmla="*/ 5755 h 9909"/>
              <a:gd name="connsiteX31" fmla="*/ 4700 w 8915"/>
              <a:gd name="connsiteY31" fmla="*/ 7845 h 9909"/>
              <a:gd name="connsiteX32" fmla="*/ 5707 w 8915"/>
              <a:gd name="connsiteY32" fmla="*/ 9909 h 9909"/>
              <a:gd name="connsiteX33" fmla="*/ 2813 w 8915"/>
              <a:gd name="connsiteY33" fmla="*/ 9909 h 9909"/>
              <a:gd name="connsiteX0" fmla="*/ 3155 w 8314"/>
              <a:gd name="connsiteY0" fmla="*/ 10000 h 10000"/>
              <a:gd name="connsiteX1" fmla="*/ 4131 w 8314"/>
              <a:gd name="connsiteY1" fmla="*/ 8337 h 10000"/>
              <a:gd name="connsiteX2" fmla="*/ 4165 w 8314"/>
              <a:gd name="connsiteY2" fmla="*/ 6000 h 10000"/>
              <a:gd name="connsiteX3" fmla="*/ 2728 w 8314"/>
              <a:gd name="connsiteY3" fmla="*/ 5160 h 10000"/>
              <a:gd name="connsiteX4" fmla="*/ 20 w 8314"/>
              <a:gd name="connsiteY4" fmla="*/ 4836 h 10000"/>
              <a:gd name="connsiteX5" fmla="*/ 524 w 8314"/>
              <a:gd name="connsiteY5" fmla="*/ 4696 h 10000"/>
              <a:gd name="connsiteX6" fmla="*/ 3035 w 8314"/>
              <a:gd name="connsiteY6" fmla="*/ 4976 h 10000"/>
              <a:gd name="connsiteX7" fmla="*/ 4296 w 8314"/>
              <a:gd name="connsiteY7" fmla="*/ 5580 h 10000"/>
              <a:gd name="connsiteX8" fmla="*/ 3683 w 8314"/>
              <a:gd name="connsiteY8" fmla="*/ 3724 h 10000"/>
              <a:gd name="connsiteX9" fmla="*/ 1149 w 8314"/>
              <a:gd name="connsiteY9" fmla="*/ 2560 h 10000"/>
              <a:gd name="connsiteX10" fmla="*/ 1314 w 8314"/>
              <a:gd name="connsiteY10" fmla="*/ 2420 h 10000"/>
              <a:gd name="connsiteX11" fmla="*/ 3748 w 8314"/>
              <a:gd name="connsiteY11" fmla="*/ 3514 h 10000"/>
              <a:gd name="connsiteX12" fmla="*/ 4209 w 8314"/>
              <a:gd name="connsiteY12" fmla="*/ 3680 h 10000"/>
              <a:gd name="connsiteX13" fmla="*/ 3913 w 8314"/>
              <a:gd name="connsiteY13" fmla="*/ 372 h 10000"/>
              <a:gd name="connsiteX14" fmla="*/ 4220 w 8314"/>
              <a:gd name="connsiteY14" fmla="*/ 118 h 10000"/>
              <a:gd name="connsiteX15" fmla="*/ 4340 w 8314"/>
              <a:gd name="connsiteY15" fmla="*/ 3261 h 10000"/>
              <a:gd name="connsiteX16" fmla="*/ 4757 w 8314"/>
              <a:gd name="connsiteY16" fmla="*/ 5151 h 10000"/>
              <a:gd name="connsiteX17" fmla="*/ 5020 w 8314"/>
              <a:gd name="connsiteY17" fmla="*/ 5291 h 10000"/>
              <a:gd name="connsiteX18" fmla="*/ 6028 w 8314"/>
              <a:gd name="connsiteY18" fmla="*/ 2569 h 10000"/>
              <a:gd name="connsiteX19" fmla="*/ 5853 w 8314"/>
              <a:gd name="connsiteY19" fmla="*/ 1624 h 10000"/>
              <a:gd name="connsiteX20" fmla="*/ 6204 w 8314"/>
              <a:gd name="connsiteY20" fmla="*/ 3295 h 10000"/>
              <a:gd name="connsiteX21" fmla="*/ 5513 w 8314"/>
              <a:gd name="connsiteY21" fmla="*/ 4976 h 10000"/>
              <a:gd name="connsiteX22" fmla="*/ 6335 w 8314"/>
              <a:gd name="connsiteY22" fmla="*/ 5203 h 10000"/>
              <a:gd name="connsiteX23" fmla="*/ 8101 w 8314"/>
              <a:gd name="connsiteY23" fmla="*/ 3873 h 10000"/>
              <a:gd name="connsiteX24" fmla="*/ 8310 w 8314"/>
              <a:gd name="connsiteY24" fmla="*/ 3724 h 10000"/>
              <a:gd name="connsiteX25" fmla="*/ 6698 w 8314"/>
              <a:gd name="connsiteY25" fmla="*/ 5274 h 10000"/>
              <a:gd name="connsiteX26" fmla="*/ 7761 w 8314"/>
              <a:gd name="connsiteY26" fmla="*/ 5930 h 10000"/>
              <a:gd name="connsiteX27" fmla="*/ 7739 w 8314"/>
              <a:gd name="connsiteY27" fmla="*/ 6271 h 10000"/>
              <a:gd name="connsiteX28" fmla="*/ 6544 w 8314"/>
              <a:gd name="connsiteY28" fmla="*/ 5387 h 10000"/>
              <a:gd name="connsiteX29" fmla="*/ 5513 w 8314"/>
              <a:gd name="connsiteY29" fmla="*/ 5808 h 10000"/>
              <a:gd name="connsiteX30" fmla="*/ 5272 w 8314"/>
              <a:gd name="connsiteY30" fmla="*/ 7917 h 10000"/>
              <a:gd name="connsiteX31" fmla="*/ 6402 w 8314"/>
              <a:gd name="connsiteY31" fmla="*/ 10000 h 10000"/>
              <a:gd name="connsiteX32" fmla="*/ 3155 w 8314"/>
              <a:gd name="connsiteY32"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1382 w 10001"/>
              <a:gd name="connsiteY9" fmla="*/ 2560 h 10000"/>
              <a:gd name="connsiteX10" fmla="*/ 4508 w 10001"/>
              <a:gd name="connsiteY10" fmla="*/ 3514 h 10000"/>
              <a:gd name="connsiteX11" fmla="*/ 5063 w 10001"/>
              <a:gd name="connsiteY11" fmla="*/ 3680 h 10000"/>
              <a:gd name="connsiteX12" fmla="*/ 4707 w 10001"/>
              <a:gd name="connsiteY12" fmla="*/ 372 h 10000"/>
              <a:gd name="connsiteX13" fmla="*/ 5076 w 10001"/>
              <a:gd name="connsiteY13" fmla="*/ 118 h 10000"/>
              <a:gd name="connsiteX14" fmla="*/ 5220 w 10001"/>
              <a:gd name="connsiteY14" fmla="*/ 3261 h 10000"/>
              <a:gd name="connsiteX15" fmla="*/ 5722 w 10001"/>
              <a:gd name="connsiteY15" fmla="*/ 5151 h 10000"/>
              <a:gd name="connsiteX16" fmla="*/ 6038 w 10001"/>
              <a:gd name="connsiteY16" fmla="*/ 5291 h 10000"/>
              <a:gd name="connsiteX17" fmla="*/ 7250 w 10001"/>
              <a:gd name="connsiteY17" fmla="*/ 2569 h 10000"/>
              <a:gd name="connsiteX18" fmla="*/ 7040 w 10001"/>
              <a:gd name="connsiteY18" fmla="*/ 1624 h 10000"/>
              <a:gd name="connsiteX19" fmla="*/ 7462 w 10001"/>
              <a:gd name="connsiteY19" fmla="*/ 3295 h 10000"/>
              <a:gd name="connsiteX20" fmla="*/ 6631 w 10001"/>
              <a:gd name="connsiteY20" fmla="*/ 4976 h 10000"/>
              <a:gd name="connsiteX21" fmla="*/ 7620 w 10001"/>
              <a:gd name="connsiteY21" fmla="*/ 5203 h 10000"/>
              <a:gd name="connsiteX22" fmla="*/ 9744 w 10001"/>
              <a:gd name="connsiteY22" fmla="*/ 3873 h 10000"/>
              <a:gd name="connsiteX23" fmla="*/ 9995 w 10001"/>
              <a:gd name="connsiteY23" fmla="*/ 3724 h 10000"/>
              <a:gd name="connsiteX24" fmla="*/ 8056 w 10001"/>
              <a:gd name="connsiteY24" fmla="*/ 5274 h 10000"/>
              <a:gd name="connsiteX25" fmla="*/ 9335 w 10001"/>
              <a:gd name="connsiteY25" fmla="*/ 5930 h 10000"/>
              <a:gd name="connsiteX26" fmla="*/ 9308 w 10001"/>
              <a:gd name="connsiteY26" fmla="*/ 6271 h 10000"/>
              <a:gd name="connsiteX27" fmla="*/ 7871 w 10001"/>
              <a:gd name="connsiteY27" fmla="*/ 5387 h 10000"/>
              <a:gd name="connsiteX28" fmla="*/ 6631 w 10001"/>
              <a:gd name="connsiteY28" fmla="*/ 5808 h 10000"/>
              <a:gd name="connsiteX29" fmla="*/ 6341 w 10001"/>
              <a:gd name="connsiteY29" fmla="*/ 7917 h 10000"/>
              <a:gd name="connsiteX30" fmla="*/ 7700 w 10001"/>
              <a:gd name="connsiteY30" fmla="*/ 10000 h 10000"/>
              <a:gd name="connsiteX31" fmla="*/ 3795 w 10001"/>
              <a:gd name="connsiteY31"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4508 w 10001"/>
              <a:gd name="connsiteY9" fmla="*/ 3514 h 10000"/>
              <a:gd name="connsiteX10" fmla="*/ 5063 w 10001"/>
              <a:gd name="connsiteY10" fmla="*/ 3680 h 10000"/>
              <a:gd name="connsiteX11" fmla="*/ 4707 w 10001"/>
              <a:gd name="connsiteY11" fmla="*/ 372 h 10000"/>
              <a:gd name="connsiteX12" fmla="*/ 5076 w 10001"/>
              <a:gd name="connsiteY12" fmla="*/ 118 h 10000"/>
              <a:gd name="connsiteX13" fmla="*/ 5220 w 10001"/>
              <a:gd name="connsiteY13" fmla="*/ 3261 h 10000"/>
              <a:gd name="connsiteX14" fmla="*/ 5722 w 10001"/>
              <a:gd name="connsiteY14" fmla="*/ 5151 h 10000"/>
              <a:gd name="connsiteX15" fmla="*/ 6038 w 10001"/>
              <a:gd name="connsiteY15" fmla="*/ 5291 h 10000"/>
              <a:gd name="connsiteX16" fmla="*/ 7250 w 10001"/>
              <a:gd name="connsiteY16" fmla="*/ 2569 h 10000"/>
              <a:gd name="connsiteX17" fmla="*/ 7040 w 10001"/>
              <a:gd name="connsiteY17" fmla="*/ 1624 h 10000"/>
              <a:gd name="connsiteX18" fmla="*/ 7462 w 10001"/>
              <a:gd name="connsiteY18" fmla="*/ 3295 h 10000"/>
              <a:gd name="connsiteX19" fmla="*/ 6631 w 10001"/>
              <a:gd name="connsiteY19" fmla="*/ 4976 h 10000"/>
              <a:gd name="connsiteX20" fmla="*/ 7620 w 10001"/>
              <a:gd name="connsiteY20" fmla="*/ 5203 h 10000"/>
              <a:gd name="connsiteX21" fmla="*/ 9744 w 10001"/>
              <a:gd name="connsiteY21" fmla="*/ 3873 h 10000"/>
              <a:gd name="connsiteX22" fmla="*/ 9995 w 10001"/>
              <a:gd name="connsiteY22" fmla="*/ 3724 h 10000"/>
              <a:gd name="connsiteX23" fmla="*/ 8056 w 10001"/>
              <a:gd name="connsiteY23" fmla="*/ 5274 h 10000"/>
              <a:gd name="connsiteX24" fmla="*/ 9335 w 10001"/>
              <a:gd name="connsiteY24" fmla="*/ 5930 h 10000"/>
              <a:gd name="connsiteX25" fmla="*/ 9308 w 10001"/>
              <a:gd name="connsiteY25" fmla="*/ 6271 h 10000"/>
              <a:gd name="connsiteX26" fmla="*/ 7871 w 10001"/>
              <a:gd name="connsiteY26" fmla="*/ 5387 h 10000"/>
              <a:gd name="connsiteX27" fmla="*/ 6631 w 10001"/>
              <a:gd name="connsiteY27" fmla="*/ 5808 h 10000"/>
              <a:gd name="connsiteX28" fmla="*/ 6341 w 10001"/>
              <a:gd name="connsiteY28" fmla="*/ 7917 h 10000"/>
              <a:gd name="connsiteX29" fmla="*/ 7700 w 10001"/>
              <a:gd name="connsiteY29" fmla="*/ 10000 h 10000"/>
              <a:gd name="connsiteX30" fmla="*/ 3795 w 10001"/>
              <a:gd name="connsiteY3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01" h="10000">
                <a:moveTo>
                  <a:pt x="3795" y="10000"/>
                </a:moveTo>
                <a:cubicBezTo>
                  <a:pt x="3902" y="9974"/>
                  <a:pt x="4798" y="9116"/>
                  <a:pt x="4969" y="8337"/>
                </a:cubicBezTo>
                <a:cubicBezTo>
                  <a:pt x="5141" y="7514"/>
                  <a:pt x="5141" y="6237"/>
                  <a:pt x="5010" y="6000"/>
                </a:cubicBezTo>
                <a:cubicBezTo>
                  <a:pt x="5010" y="6000"/>
                  <a:pt x="4640" y="5291"/>
                  <a:pt x="3281" y="5160"/>
                </a:cubicBezTo>
                <a:cubicBezTo>
                  <a:pt x="1922" y="5029"/>
                  <a:pt x="115" y="4906"/>
                  <a:pt x="24" y="4836"/>
                </a:cubicBezTo>
                <a:cubicBezTo>
                  <a:pt x="-55" y="4766"/>
                  <a:pt x="51" y="4608"/>
                  <a:pt x="630" y="4696"/>
                </a:cubicBezTo>
                <a:cubicBezTo>
                  <a:pt x="1210" y="4774"/>
                  <a:pt x="3190" y="4819"/>
                  <a:pt x="3650" y="4976"/>
                </a:cubicBezTo>
                <a:cubicBezTo>
                  <a:pt x="4112" y="5125"/>
                  <a:pt x="5167" y="5580"/>
                  <a:pt x="5167" y="5580"/>
                </a:cubicBezTo>
                <a:cubicBezTo>
                  <a:pt x="5167" y="5580"/>
                  <a:pt x="4540" y="4068"/>
                  <a:pt x="4430" y="3724"/>
                </a:cubicBezTo>
                <a:cubicBezTo>
                  <a:pt x="4320" y="3380"/>
                  <a:pt x="4403" y="3521"/>
                  <a:pt x="4508" y="3514"/>
                </a:cubicBezTo>
                <a:cubicBezTo>
                  <a:pt x="4903" y="3943"/>
                  <a:pt x="5114" y="4031"/>
                  <a:pt x="5063" y="3680"/>
                </a:cubicBezTo>
                <a:cubicBezTo>
                  <a:pt x="5010" y="3330"/>
                  <a:pt x="4482" y="783"/>
                  <a:pt x="4707" y="372"/>
                </a:cubicBezTo>
                <a:cubicBezTo>
                  <a:pt x="4930" y="-30"/>
                  <a:pt x="5141" y="-92"/>
                  <a:pt x="5076" y="118"/>
                </a:cubicBezTo>
                <a:cubicBezTo>
                  <a:pt x="5010" y="328"/>
                  <a:pt x="5035" y="2464"/>
                  <a:pt x="5220" y="3261"/>
                </a:cubicBezTo>
                <a:cubicBezTo>
                  <a:pt x="5391" y="4048"/>
                  <a:pt x="5722" y="5151"/>
                  <a:pt x="5722" y="5151"/>
                </a:cubicBezTo>
                <a:cubicBezTo>
                  <a:pt x="5722" y="5151"/>
                  <a:pt x="5800" y="5834"/>
                  <a:pt x="6038" y="5291"/>
                </a:cubicBezTo>
                <a:cubicBezTo>
                  <a:pt x="6288" y="4740"/>
                  <a:pt x="7436" y="3347"/>
                  <a:pt x="7250" y="2569"/>
                </a:cubicBezTo>
                <a:cubicBezTo>
                  <a:pt x="7080" y="1790"/>
                  <a:pt x="6777" y="1440"/>
                  <a:pt x="7040" y="1624"/>
                </a:cubicBezTo>
                <a:cubicBezTo>
                  <a:pt x="7305" y="1807"/>
                  <a:pt x="7606" y="2893"/>
                  <a:pt x="7462" y="3295"/>
                </a:cubicBezTo>
                <a:cubicBezTo>
                  <a:pt x="7394" y="3854"/>
                  <a:pt x="6605" y="4658"/>
                  <a:pt x="6631" y="4976"/>
                </a:cubicBezTo>
                <a:cubicBezTo>
                  <a:pt x="6657" y="5294"/>
                  <a:pt x="7159" y="5335"/>
                  <a:pt x="7620" y="5203"/>
                </a:cubicBezTo>
                <a:cubicBezTo>
                  <a:pt x="8293" y="5011"/>
                  <a:pt x="9625" y="4014"/>
                  <a:pt x="9744" y="3873"/>
                </a:cubicBezTo>
                <a:cubicBezTo>
                  <a:pt x="9876" y="3716"/>
                  <a:pt x="10034" y="3540"/>
                  <a:pt x="9995" y="3724"/>
                </a:cubicBezTo>
                <a:cubicBezTo>
                  <a:pt x="9968" y="3909"/>
                  <a:pt x="8438" y="5177"/>
                  <a:pt x="8056" y="5274"/>
                </a:cubicBezTo>
                <a:cubicBezTo>
                  <a:pt x="8478" y="5317"/>
                  <a:pt x="9032" y="5720"/>
                  <a:pt x="9335" y="5930"/>
                </a:cubicBezTo>
                <a:cubicBezTo>
                  <a:pt x="9638" y="6140"/>
                  <a:pt x="9375" y="6359"/>
                  <a:pt x="9308" y="6271"/>
                </a:cubicBezTo>
                <a:cubicBezTo>
                  <a:pt x="8661" y="5492"/>
                  <a:pt x="8148" y="5501"/>
                  <a:pt x="7871" y="5387"/>
                </a:cubicBezTo>
                <a:cubicBezTo>
                  <a:pt x="7185" y="5353"/>
                  <a:pt x="6841" y="5632"/>
                  <a:pt x="6631" y="5808"/>
                </a:cubicBezTo>
                <a:cubicBezTo>
                  <a:pt x="6051" y="6271"/>
                  <a:pt x="6236" y="6989"/>
                  <a:pt x="6341" y="7917"/>
                </a:cubicBezTo>
                <a:cubicBezTo>
                  <a:pt x="6447" y="8835"/>
                  <a:pt x="7700" y="10000"/>
                  <a:pt x="7700" y="10000"/>
                </a:cubicBezTo>
                <a:lnTo>
                  <a:pt x="3795" y="10000"/>
                </a:ln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7" name="Oval 12">
            <a:extLst>
              <a:ext uri="{FF2B5EF4-FFF2-40B4-BE49-F238E27FC236}">
                <a16:creationId xmlns:a16="http://schemas.microsoft.com/office/drawing/2014/main" id="{757D5DF2-7B7E-41D3-A492-A9748F20FB7F}"/>
              </a:ext>
            </a:extLst>
          </p:cNvPr>
          <p:cNvSpPr>
            <a:spLocks noChangeArrowheads="1"/>
          </p:cNvSpPr>
          <p:nvPr/>
        </p:nvSpPr>
        <p:spPr bwMode="gray">
          <a:xfrm>
            <a:off x="6065394" y="1879509"/>
            <a:ext cx="700617" cy="701513"/>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Organisation &amp; Processes</a:t>
            </a:r>
          </a:p>
        </p:txBody>
      </p:sp>
      <p:sp>
        <p:nvSpPr>
          <p:cNvPr id="278" name="Oval 13">
            <a:extLst>
              <a:ext uri="{FF2B5EF4-FFF2-40B4-BE49-F238E27FC236}">
                <a16:creationId xmlns:a16="http://schemas.microsoft.com/office/drawing/2014/main" id="{26451D6D-700C-4B67-AB88-FFCFC6E5C2BB}"/>
              </a:ext>
            </a:extLst>
          </p:cNvPr>
          <p:cNvSpPr>
            <a:spLocks noChangeArrowheads="1"/>
          </p:cNvSpPr>
          <p:nvPr/>
        </p:nvSpPr>
        <p:spPr bwMode="gray">
          <a:xfrm>
            <a:off x="6177529" y="2479653"/>
            <a:ext cx="678190" cy="67729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279" name="Oval 14">
            <a:extLst>
              <a:ext uri="{FF2B5EF4-FFF2-40B4-BE49-F238E27FC236}">
                <a16:creationId xmlns:a16="http://schemas.microsoft.com/office/drawing/2014/main" id="{83C4234C-6D40-4DDF-A4D7-B224752849FF}"/>
              </a:ext>
            </a:extLst>
          </p:cNvPr>
          <p:cNvSpPr>
            <a:spLocks noChangeArrowheads="1"/>
          </p:cNvSpPr>
          <p:nvPr/>
        </p:nvSpPr>
        <p:spPr bwMode="gray">
          <a:xfrm>
            <a:off x="6872763" y="2688671"/>
            <a:ext cx="474554" cy="47455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dirty="0">
                <a:solidFill>
                  <a:schemeClr val="bg2"/>
                </a:solidFill>
                <a:cs typeface="Arial" panose="020B0604020202020204" pitchFamily="34" charset="0"/>
              </a:rPr>
              <a:t>Outclass</a:t>
            </a:r>
          </a:p>
        </p:txBody>
      </p:sp>
      <p:sp>
        <p:nvSpPr>
          <p:cNvPr id="280" name="Oval 15">
            <a:extLst>
              <a:ext uri="{FF2B5EF4-FFF2-40B4-BE49-F238E27FC236}">
                <a16:creationId xmlns:a16="http://schemas.microsoft.com/office/drawing/2014/main" id="{1AE2BB5E-A616-4524-9803-B255971DAD72}"/>
              </a:ext>
            </a:extLst>
          </p:cNvPr>
          <p:cNvSpPr>
            <a:spLocks noChangeArrowheads="1"/>
          </p:cNvSpPr>
          <p:nvPr/>
        </p:nvSpPr>
        <p:spPr bwMode="gray">
          <a:xfrm>
            <a:off x="6681687" y="2044570"/>
            <a:ext cx="610012" cy="61090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Power Brand</a:t>
            </a:r>
          </a:p>
        </p:txBody>
      </p:sp>
      <p:sp>
        <p:nvSpPr>
          <p:cNvPr id="281" name="Oval 16">
            <a:extLst>
              <a:ext uri="{FF2B5EF4-FFF2-40B4-BE49-F238E27FC236}">
                <a16:creationId xmlns:a16="http://schemas.microsoft.com/office/drawing/2014/main" id="{D510B0B2-C464-437B-943C-9A86272EA1C6}"/>
              </a:ext>
            </a:extLst>
          </p:cNvPr>
          <p:cNvSpPr>
            <a:spLocks noChangeArrowheads="1"/>
          </p:cNvSpPr>
          <p:nvPr/>
        </p:nvSpPr>
        <p:spPr bwMode="gray">
          <a:xfrm>
            <a:off x="6370400" y="1456089"/>
            <a:ext cx="575923" cy="57592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283" name="Oval 18">
            <a:extLst>
              <a:ext uri="{FF2B5EF4-FFF2-40B4-BE49-F238E27FC236}">
                <a16:creationId xmlns:a16="http://schemas.microsoft.com/office/drawing/2014/main" id="{888727FB-D82F-45DD-8356-8C267C82D75F}"/>
              </a:ext>
            </a:extLst>
          </p:cNvPr>
          <p:cNvSpPr>
            <a:spLocks noChangeArrowheads="1"/>
          </p:cNvSpPr>
          <p:nvPr/>
        </p:nvSpPr>
        <p:spPr bwMode="gray">
          <a:xfrm>
            <a:off x="7579660" y="1353822"/>
            <a:ext cx="349860" cy="35165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284" name="Oval 19">
            <a:extLst>
              <a:ext uri="{FF2B5EF4-FFF2-40B4-BE49-F238E27FC236}">
                <a16:creationId xmlns:a16="http://schemas.microsoft.com/office/drawing/2014/main" id="{23B4F366-532F-4446-96AC-EFBC8D34FD65}"/>
              </a:ext>
            </a:extLst>
          </p:cNvPr>
          <p:cNvSpPr>
            <a:spLocks noChangeArrowheads="1"/>
          </p:cNvSpPr>
          <p:nvPr/>
        </p:nvSpPr>
        <p:spPr bwMode="gray">
          <a:xfrm>
            <a:off x="7495335" y="1648960"/>
            <a:ext cx="722147" cy="722147"/>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2"/>
                </a:solidFill>
                <a:cs typeface="Arial" panose="020B0604020202020204" pitchFamily="34" charset="0"/>
              </a:rPr>
              <a:t>Managed Portfolio</a:t>
            </a:r>
          </a:p>
        </p:txBody>
      </p:sp>
      <p:sp>
        <p:nvSpPr>
          <p:cNvPr id="285" name="Oval 20">
            <a:extLst>
              <a:ext uri="{FF2B5EF4-FFF2-40B4-BE49-F238E27FC236}">
                <a16:creationId xmlns:a16="http://schemas.microsoft.com/office/drawing/2014/main" id="{22DAD20F-6393-4B4F-80A3-7D5D00ED043A}"/>
              </a:ext>
            </a:extLst>
          </p:cNvPr>
          <p:cNvSpPr>
            <a:spLocks noChangeArrowheads="1"/>
          </p:cNvSpPr>
          <p:nvPr/>
        </p:nvSpPr>
        <p:spPr bwMode="gray">
          <a:xfrm>
            <a:off x="8105347" y="1519781"/>
            <a:ext cx="925783" cy="92578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Regional</a:t>
            </a:r>
            <a:br>
              <a:rPr lang="en-US" sz="800" dirty="0">
                <a:solidFill>
                  <a:schemeClr val="bg2"/>
                </a:solidFill>
                <a:cs typeface="Arial" panose="020B0604020202020204" pitchFamily="34" charset="0"/>
              </a:rPr>
            </a:br>
            <a:r>
              <a:rPr lang="en-US" sz="800" dirty="0">
                <a:solidFill>
                  <a:schemeClr val="bg2"/>
                </a:solidFill>
                <a:cs typeface="Arial" panose="020B0604020202020204" pitchFamily="34" charset="0"/>
              </a:rPr>
              <a:t>Pull</a:t>
            </a:r>
          </a:p>
        </p:txBody>
      </p:sp>
      <p:sp>
        <p:nvSpPr>
          <p:cNvPr id="286" name="Oval 21">
            <a:extLst>
              <a:ext uri="{FF2B5EF4-FFF2-40B4-BE49-F238E27FC236}">
                <a16:creationId xmlns:a16="http://schemas.microsoft.com/office/drawing/2014/main" id="{F109B8FC-B783-4DC8-B2F9-414852D3DB44}"/>
              </a:ext>
            </a:extLst>
          </p:cNvPr>
          <p:cNvSpPr>
            <a:spLocks noChangeArrowheads="1"/>
          </p:cNvSpPr>
          <p:nvPr/>
        </p:nvSpPr>
        <p:spPr bwMode="gray">
          <a:xfrm>
            <a:off x="8038066" y="2293061"/>
            <a:ext cx="620777" cy="620776"/>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de-DE" sz="800" noProof="1">
                <a:solidFill>
                  <a:schemeClr val="bg2"/>
                </a:solidFill>
                <a:cs typeface="Arial" panose="020B0604020202020204" pitchFamily="34" charset="0"/>
              </a:rPr>
              <a:t>Raving Fans</a:t>
            </a:r>
            <a:br>
              <a:rPr lang="en-US" altLang="de-DE" sz="800" noProof="1">
                <a:solidFill>
                  <a:schemeClr val="bg2"/>
                </a:solidFill>
                <a:cs typeface="Arial" panose="020B0604020202020204" pitchFamily="34" charset="0"/>
              </a:rPr>
            </a:br>
            <a:endParaRPr lang="en-US" sz="800" dirty="0">
              <a:solidFill>
                <a:schemeClr val="bg2"/>
              </a:solidFill>
              <a:cs typeface="Arial" panose="020B0604020202020204" pitchFamily="34" charset="0"/>
            </a:endParaRPr>
          </a:p>
        </p:txBody>
      </p:sp>
      <p:sp>
        <p:nvSpPr>
          <p:cNvPr id="287" name="Oval 22">
            <a:extLst>
              <a:ext uri="{FF2B5EF4-FFF2-40B4-BE49-F238E27FC236}">
                <a16:creationId xmlns:a16="http://schemas.microsoft.com/office/drawing/2014/main" id="{AB977C3D-28E2-48D7-8F4A-FECCF475FC57}"/>
              </a:ext>
            </a:extLst>
          </p:cNvPr>
          <p:cNvSpPr>
            <a:spLocks noChangeArrowheads="1"/>
          </p:cNvSpPr>
          <p:nvPr/>
        </p:nvSpPr>
        <p:spPr bwMode="gray">
          <a:xfrm>
            <a:off x="7635279" y="2371106"/>
            <a:ext cx="453024" cy="45302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Sales</a:t>
            </a:r>
          </a:p>
        </p:txBody>
      </p:sp>
      <p:sp>
        <p:nvSpPr>
          <p:cNvPr id="288" name="Oval 23">
            <a:extLst>
              <a:ext uri="{FF2B5EF4-FFF2-40B4-BE49-F238E27FC236}">
                <a16:creationId xmlns:a16="http://schemas.microsoft.com/office/drawing/2014/main" id="{CED30C47-32AA-4CB6-AA27-49A6B8616C99}"/>
              </a:ext>
            </a:extLst>
          </p:cNvPr>
          <p:cNvSpPr>
            <a:spLocks noChangeArrowheads="1"/>
          </p:cNvSpPr>
          <p:nvPr/>
        </p:nvSpPr>
        <p:spPr bwMode="gray">
          <a:xfrm>
            <a:off x="7262095" y="2180926"/>
            <a:ext cx="362419" cy="359728"/>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289" name="Grafik 288" descr="Hinzufügen">
            <a:extLst>
              <a:ext uri="{FF2B5EF4-FFF2-40B4-BE49-F238E27FC236}">
                <a16:creationId xmlns:a16="http://schemas.microsoft.com/office/drawing/2014/main" id="{C6A2DB42-8FA4-4E60-85E2-49ACA52070EB}"/>
              </a:ext>
            </a:extLst>
          </p:cNvPr>
          <p:cNvPicPr>
            <a:picLocks/>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53682" y="1424481"/>
            <a:ext cx="214946" cy="214946"/>
          </a:xfrm>
          <a:prstGeom prst="rect">
            <a:avLst/>
          </a:prstGeom>
        </p:spPr>
      </p:pic>
      <p:pic>
        <p:nvPicPr>
          <p:cNvPr id="290" name="Grafik 289" descr="Musik">
            <a:extLst>
              <a:ext uri="{FF2B5EF4-FFF2-40B4-BE49-F238E27FC236}">
                <a16:creationId xmlns:a16="http://schemas.microsoft.com/office/drawing/2014/main" id="{84B208A9-3DC5-4281-A37C-3C1009F713A7}"/>
              </a:ext>
            </a:extLst>
          </p:cNvPr>
          <p:cNvPicPr>
            <a:picLocks/>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3819" y="2234919"/>
            <a:ext cx="241814" cy="241814"/>
          </a:xfrm>
          <a:prstGeom prst="rect">
            <a:avLst/>
          </a:prstGeom>
        </p:spPr>
      </p:pic>
      <p:sp>
        <p:nvSpPr>
          <p:cNvPr id="291" name="Oval 13">
            <a:extLst>
              <a:ext uri="{FF2B5EF4-FFF2-40B4-BE49-F238E27FC236}">
                <a16:creationId xmlns:a16="http://schemas.microsoft.com/office/drawing/2014/main" id="{B00672BC-A964-4D3B-91A0-20326C254FFF}"/>
              </a:ext>
            </a:extLst>
          </p:cNvPr>
          <p:cNvSpPr>
            <a:spLocks noChangeArrowheads="1"/>
          </p:cNvSpPr>
          <p:nvPr/>
        </p:nvSpPr>
        <p:spPr bwMode="gray">
          <a:xfrm>
            <a:off x="7748567" y="3374448"/>
            <a:ext cx="678190" cy="677293"/>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US" altLang="de-DE" sz="600" noProof="1">
                <a:solidFill>
                  <a:schemeClr val="bg1"/>
                </a:solidFill>
              </a:rPr>
              <a:t>People &amp; Development</a:t>
            </a:r>
            <a:endParaRPr lang="en-US" sz="600" dirty="0">
              <a:solidFill>
                <a:schemeClr val="bg1"/>
              </a:solidFill>
            </a:endParaRPr>
          </a:p>
        </p:txBody>
      </p:sp>
      <p:sp>
        <p:nvSpPr>
          <p:cNvPr id="292" name="Oval 22">
            <a:extLst>
              <a:ext uri="{FF2B5EF4-FFF2-40B4-BE49-F238E27FC236}">
                <a16:creationId xmlns:a16="http://schemas.microsoft.com/office/drawing/2014/main" id="{D1C0271F-E52B-4AC9-BD37-866E1E6B96E7}"/>
              </a:ext>
            </a:extLst>
          </p:cNvPr>
          <p:cNvSpPr>
            <a:spLocks noChangeArrowheads="1"/>
          </p:cNvSpPr>
          <p:nvPr/>
        </p:nvSpPr>
        <p:spPr bwMode="gray">
          <a:xfrm>
            <a:off x="7924020" y="2831795"/>
            <a:ext cx="453024" cy="45302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294" name="Grafik 293" descr="Einkaufswagen">
            <a:extLst>
              <a:ext uri="{FF2B5EF4-FFF2-40B4-BE49-F238E27FC236}">
                <a16:creationId xmlns:a16="http://schemas.microsoft.com/office/drawing/2014/main" id="{4760F46D-B815-4884-92A0-9E7E4F9D41EB}"/>
              </a:ext>
            </a:extLst>
          </p:cNvPr>
          <p:cNvPicPr>
            <a:picLocks/>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7881" y="2920013"/>
            <a:ext cx="282245" cy="282245"/>
          </a:xfrm>
          <a:prstGeom prst="rect">
            <a:avLst/>
          </a:prstGeom>
        </p:spPr>
      </p:pic>
      <p:pic>
        <p:nvPicPr>
          <p:cNvPr id="295" name="Grafik 294" descr="Sitzungssaal">
            <a:extLst>
              <a:ext uri="{FF2B5EF4-FFF2-40B4-BE49-F238E27FC236}">
                <a16:creationId xmlns:a16="http://schemas.microsoft.com/office/drawing/2014/main" id="{BB5560A6-2F73-4326-812B-163072BAE0A6}"/>
              </a:ext>
            </a:extLst>
          </p:cNvPr>
          <p:cNvPicPr>
            <a:picLocks/>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58499" y="1556425"/>
            <a:ext cx="384239" cy="384239"/>
          </a:xfrm>
          <a:prstGeom prst="rect">
            <a:avLst/>
          </a:prstGeom>
        </p:spPr>
      </p:pic>
      <p:pic>
        <p:nvPicPr>
          <p:cNvPr id="296" name="Grafik 295" descr="Pflanze">
            <a:extLst>
              <a:ext uri="{FF2B5EF4-FFF2-40B4-BE49-F238E27FC236}">
                <a16:creationId xmlns:a16="http://schemas.microsoft.com/office/drawing/2014/main" id="{80D20909-3977-4B08-B476-F891C15EA810}"/>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90941" y="2609932"/>
            <a:ext cx="417146" cy="417146"/>
          </a:xfrm>
          <a:prstGeom prst="rect">
            <a:avLst/>
          </a:prstGeom>
        </p:spPr>
      </p:pic>
      <p:grpSp>
        <p:nvGrpSpPr>
          <p:cNvPr id="125" name="Group 32">
            <a:extLst>
              <a:ext uri="{FF2B5EF4-FFF2-40B4-BE49-F238E27FC236}">
                <a16:creationId xmlns:a16="http://schemas.microsoft.com/office/drawing/2014/main" id="{0516C22C-8B8F-4CC2-A415-062CC9BAEBBA}"/>
              </a:ext>
            </a:extLst>
          </p:cNvPr>
          <p:cNvGrpSpPr>
            <a:grpSpLocks/>
          </p:cNvGrpSpPr>
          <p:nvPr/>
        </p:nvGrpSpPr>
        <p:grpSpPr bwMode="gray">
          <a:xfrm>
            <a:off x="6028720" y="3632597"/>
            <a:ext cx="2915131" cy="1027385"/>
            <a:chOff x="1227" y="289"/>
            <a:chExt cx="5226" cy="2068"/>
          </a:xfrm>
          <a:solidFill>
            <a:schemeClr val="bg1"/>
          </a:solidFill>
        </p:grpSpPr>
        <p:sp>
          <p:nvSpPr>
            <p:cNvPr id="126" name="Freeform 33">
              <a:extLst>
                <a:ext uri="{FF2B5EF4-FFF2-40B4-BE49-F238E27FC236}">
                  <a16:creationId xmlns:a16="http://schemas.microsoft.com/office/drawing/2014/main" id="{D474E330-C3AA-4B58-ABCE-54A97DBE829A}"/>
                </a:ext>
              </a:extLst>
            </p:cNvPr>
            <p:cNvSpPr>
              <a:spLocks noEditPoints="1"/>
            </p:cNvSpPr>
            <p:nvPr/>
          </p:nvSpPr>
          <p:spPr bwMode="gray">
            <a:xfrm>
              <a:off x="2383" y="875"/>
              <a:ext cx="1344" cy="1210"/>
            </a:xfrm>
            <a:custGeom>
              <a:avLst/>
              <a:gdLst>
                <a:gd name="T0" fmla="*/ 631 w 672"/>
                <a:gd name="T1" fmla="*/ 92 h 604"/>
                <a:gd name="T2" fmla="*/ 613 w 672"/>
                <a:gd name="T3" fmla="*/ 2 h 604"/>
                <a:gd name="T4" fmla="*/ 598 w 672"/>
                <a:gd name="T5" fmla="*/ 17 h 604"/>
                <a:gd name="T6" fmla="*/ 585 w 672"/>
                <a:gd name="T7" fmla="*/ 18 h 604"/>
                <a:gd name="T8" fmla="*/ 552 w 672"/>
                <a:gd name="T9" fmla="*/ 65 h 604"/>
                <a:gd name="T10" fmla="*/ 523 w 672"/>
                <a:gd name="T11" fmla="*/ 46 h 604"/>
                <a:gd name="T12" fmla="*/ 534 w 672"/>
                <a:gd name="T13" fmla="*/ 139 h 604"/>
                <a:gd name="T14" fmla="*/ 515 w 672"/>
                <a:gd name="T15" fmla="*/ 236 h 604"/>
                <a:gd name="T16" fmla="*/ 475 w 672"/>
                <a:gd name="T17" fmla="*/ 171 h 604"/>
                <a:gd name="T18" fmla="*/ 489 w 672"/>
                <a:gd name="T19" fmla="*/ 48 h 604"/>
                <a:gd name="T20" fmla="*/ 461 w 672"/>
                <a:gd name="T21" fmla="*/ 158 h 604"/>
                <a:gd name="T22" fmla="*/ 481 w 672"/>
                <a:gd name="T23" fmla="*/ 49 h 604"/>
                <a:gd name="T24" fmla="*/ 402 w 672"/>
                <a:gd name="T25" fmla="*/ 87 h 604"/>
                <a:gd name="T26" fmla="*/ 433 w 672"/>
                <a:gd name="T27" fmla="*/ 25 h 604"/>
                <a:gd name="T28" fmla="*/ 346 w 672"/>
                <a:gd name="T29" fmla="*/ 150 h 604"/>
                <a:gd name="T30" fmla="*/ 233 w 672"/>
                <a:gd name="T31" fmla="*/ 261 h 604"/>
                <a:gd name="T32" fmla="*/ 332 w 672"/>
                <a:gd name="T33" fmla="*/ 120 h 604"/>
                <a:gd name="T34" fmla="*/ 423 w 672"/>
                <a:gd name="T35" fmla="*/ 0 h 604"/>
                <a:gd name="T36" fmla="*/ 248 w 672"/>
                <a:gd name="T37" fmla="*/ 115 h 604"/>
                <a:gd name="T38" fmla="*/ 45 w 672"/>
                <a:gd name="T39" fmla="*/ 288 h 604"/>
                <a:gd name="T40" fmla="*/ 258 w 672"/>
                <a:gd name="T41" fmla="*/ 123 h 604"/>
                <a:gd name="T42" fmla="*/ 318 w 672"/>
                <a:gd name="T43" fmla="*/ 120 h 604"/>
                <a:gd name="T44" fmla="*/ 208 w 672"/>
                <a:gd name="T45" fmla="*/ 270 h 604"/>
                <a:gd name="T46" fmla="*/ 35 w 672"/>
                <a:gd name="T47" fmla="*/ 528 h 604"/>
                <a:gd name="T48" fmla="*/ 192 w 672"/>
                <a:gd name="T49" fmla="*/ 286 h 604"/>
                <a:gd name="T50" fmla="*/ 146 w 672"/>
                <a:gd name="T51" fmla="*/ 575 h 604"/>
                <a:gd name="T52" fmla="*/ 212 w 672"/>
                <a:gd name="T53" fmla="*/ 279 h 604"/>
                <a:gd name="T54" fmla="*/ 363 w 672"/>
                <a:gd name="T55" fmla="*/ 226 h 604"/>
                <a:gd name="T56" fmla="*/ 273 w 672"/>
                <a:gd name="T57" fmla="*/ 377 h 604"/>
                <a:gd name="T58" fmla="*/ 283 w 672"/>
                <a:gd name="T59" fmla="*/ 378 h 604"/>
                <a:gd name="T60" fmla="*/ 403 w 672"/>
                <a:gd name="T61" fmla="*/ 215 h 604"/>
                <a:gd name="T62" fmla="*/ 397 w 672"/>
                <a:gd name="T63" fmla="*/ 335 h 604"/>
                <a:gd name="T64" fmla="*/ 404 w 672"/>
                <a:gd name="T65" fmla="*/ 339 h 604"/>
                <a:gd name="T66" fmla="*/ 418 w 672"/>
                <a:gd name="T67" fmla="*/ 205 h 604"/>
                <a:gd name="T68" fmla="*/ 508 w 672"/>
                <a:gd name="T69" fmla="*/ 243 h 604"/>
                <a:gd name="T70" fmla="*/ 490 w 672"/>
                <a:gd name="T71" fmla="*/ 461 h 604"/>
                <a:gd name="T72" fmla="*/ 514 w 672"/>
                <a:gd name="T73" fmla="*/ 253 h 604"/>
                <a:gd name="T74" fmla="*/ 549 w 672"/>
                <a:gd name="T75" fmla="*/ 359 h 604"/>
                <a:gd name="T76" fmla="*/ 568 w 672"/>
                <a:gd name="T77" fmla="*/ 514 h 604"/>
                <a:gd name="T78" fmla="*/ 555 w 672"/>
                <a:gd name="T79" fmla="*/ 367 h 604"/>
                <a:gd name="T80" fmla="*/ 560 w 672"/>
                <a:gd name="T81" fmla="*/ 359 h 604"/>
                <a:gd name="T82" fmla="*/ 651 w 672"/>
                <a:gd name="T83" fmla="*/ 194 h 604"/>
                <a:gd name="T84" fmla="*/ 659 w 672"/>
                <a:gd name="T85" fmla="*/ 216 h 604"/>
                <a:gd name="T86" fmla="*/ 669 w 672"/>
                <a:gd name="T87" fmla="*/ 218 h 604"/>
                <a:gd name="T88" fmla="*/ 419 w 672"/>
                <a:gd name="T89" fmla="*/ 107 h 604"/>
                <a:gd name="T90" fmla="*/ 447 w 672"/>
                <a:gd name="T91" fmla="*/ 70 h 604"/>
                <a:gd name="T92" fmla="*/ 369 w 672"/>
                <a:gd name="T93" fmla="*/ 219 h 604"/>
                <a:gd name="T94" fmla="*/ 399 w 672"/>
                <a:gd name="T95" fmla="*/ 106 h 604"/>
                <a:gd name="T96" fmla="*/ 414 w 672"/>
                <a:gd name="T97" fmla="*/ 121 h 604"/>
                <a:gd name="T98" fmla="*/ 369 w 672"/>
                <a:gd name="T99" fmla="*/ 219 h 604"/>
                <a:gd name="T100" fmla="*/ 452 w 672"/>
                <a:gd name="T101" fmla="*/ 164 h 604"/>
                <a:gd name="T102" fmla="*/ 427 w 672"/>
                <a:gd name="T103" fmla="*/ 131 h 604"/>
                <a:gd name="T104" fmla="*/ 598 w 672"/>
                <a:gd name="T105" fmla="*/ 276 h 604"/>
                <a:gd name="T106" fmla="*/ 541 w 672"/>
                <a:gd name="T107" fmla="*/ 317 h 604"/>
                <a:gd name="T108" fmla="*/ 560 w 672"/>
                <a:gd name="T109" fmla="*/ 210 h 604"/>
                <a:gd name="T110" fmla="*/ 549 w 672"/>
                <a:gd name="T111" fmla="*/ 86 h 604"/>
                <a:gd name="T112" fmla="*/ 647 w 672"/>
                <a:gd name="T113" fmla="*/ 180 h 604"/>
                <a:gd name="T114" fmla="*/ 651 w 672"/>
                <a:gd name="T115" fmla="*/ 169 h 604"/>
                <a:gd name="T116" fmla="*/ 562 w 672"/>
                <a:gd name="T117" fmla="*/ 78 h 604"/>
                <a:gd name="T118" fmla="*/ 592 w 672"/>
                <a:gd name="T119" fmla="*/ 51 h 604"/>
                <a:gd name="T120" fmla="*/ 651 w 672"/>
                <a:gd name="T121" fmla="*/ 16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04">
                  <a:moveTo>
                    <a:pt x="659" y="179"/>
                  </a:moveTo>
                  <a:cubicBezTo>
                    <a:pt x="668" y="158"/>
                    <a:pt x="669" y="127"/>
                    <a:pt x="631" y="92"/>
                  </a:cubicBezTo>
                  <a:cubicBezTo>
                    <a:pt x="620" y="82"/>
                    <a:pt x="610" y="57"/>
                    <a:pt x="603" y="37"/>
                  </a:cubicBezTo>
                  <a:cubicBezTo>
                    <a:pt x="612" y="24"/>
                    <a:pt x="616" y="11"/>
                    <a:pt x="613" y="2"/>
                  </a:cubicBezTo>
                  <a:cubicBezTo>
                    <a:pt x="602" y="6"/>
                    <a:pt x="602" y="6"/>
                    <a:pt x="602" y="6"/>
                  </a:cubicBezTo>
                  <a:cubicBezTo>
                    <a:pt x="603" y="8"/>
                    <a:pt x="601" y="12"/>
                    <a:pt x="598" y="17"/>
                  </a:cubicBezTo>
                  <a:cubicBezTo>
                    <a:pt x="597" y="13"/>
                    <a:pt x="596" y="9"/>
                    <a:pt x="595" y="7"/>
                  </a:cubicBezTo>
                  <a:cubicBezTo>
                    <a:pt x="585" y="18"/>
                    <a:pt x="585" y="18"/>
                    <a:pt x="585" y="18"/>
                  </a:cubicBezTo>
                  <a:cubicBezTo>
                    <a:pt x="585" y="22"/>
                    <a:pt x="586" y="26"/>
                    <a:pt x="587" y="30"/>
                  </a:cubicBezTo>
                  <a:cubicBezTo>
                    <a:pt x="576" y="43"/>
                    <a:pt x="561" y="57"/>
                    <a:pt x="552" y="65"/>
                  </a:cubicBezTo>
                  <a:cubicBezTo>
                    <a:pt x="543" y="53"/>
                    <a:pt x="536" y="43"/>
                    <a:pt x="534" y="37"/>
                  </a:cubicBezTo>
                  <a:cubicBezTo>
                    <a:pt x="523" y="46"/>
                    <a:pt x="523" y="46"/>
                    <a:pt x="523" y="46"/>
                  </a:cubicBezTo>
                  <a:cubicBezTo>
                    <a:pt x="526" y="53"/>
                    <a:pt x="532" y="64"/>
                    <a:pt x="541" y="75"/>
                  </a:cubicBezTo>
                  <a:cubicBezTo>
                    <a:pt x="515" y="97"/>
                    <a:pt x="505" y="104"/>
                    <a:pt x="534" y="139"/>
                  </a:cubicBezTo>
                  <a:cubicBezTo>
                    <a:pt x="546" y="154"/>
                    <a:pt x="570" y="178"/>
                    <a:pt x="549" y="204"/>
                  </a:cubicBezTo>
                  <a:cubicBezTo>
                    <a:pt x="544" y="210"/>
                    <a:pt x="530" y="221"/>
                    <a:pt x="515" y="236"/>
                  </a:cubicBezTo>
                  <a:cubicBezTo>
                    <a:pt x="500" y="209"/>
                    <a:pt x="483" y="186"/>
                    <a:pt x="472" y="172"/>
                  </a:cubicBezTo>
                  <a:cubicBezTo>
                    <a:pt x="473" y="172"/>
                    <a:pt x="474" y="171"/>
                    <a:pt x="475" y="171"/>
                  </a:cubicBezTo>
                  <a:cubicBezTo>
                    <a:pt x="504" y="154"/>
                    <a:pt x="515" y="114"/>
                    <a:pt x="505" y="49"/>
                  </a:cubicBezTo>
                  <a:cubicBezTo>
                    <a:pt x="489" y="48"/>
                    <a:pt x="489" y="48"/>
                    <a:pt x="489" y="48"/>
                  </a:cubicBezTo>
                  <a:cubicBezTo>
                    <a:pt x="482" y="73"/>
                    <a:pt x="501" y="123"/>
                    <a:pt x="465" y="154"/>
                  </a:cubicBezTo>
                  <a:cubicBezTo>
                    <a:pt x="464" y="155"/>
                    <a:pt x="462" y="157"/>
                    <a:pt x="461" y="158"/>
                  </a:cubicBezTo>
                  <a:cubicBezTo>
                    <a:pt x="452" y="147"/>
                    <a:pt x="441" y="133"/>
                    <a:pt x="430" y="120"/>
                  </a:cubicBezTo>
                  <a:cubicBezTo>
                    <a:pt x="437" y="106"/>
                    <a:pt x="464" y="70"/>
                    <a:pt x="481" y="49"/>
                  </a:cubicBezTo>
                  <a:cubicBezTo>
                    <a:pt x="483" y="39"/>
                    <a:pt x="473" y="41"/>
                    <a:pt x="469" y="45"/>
                  </a:cubicBezTo>
                  <a:cubicBezTo>
                    <a:pt x="456" y="52"/>
                    <a:pt x="428" y="68"/>
                    <a:pt x="402" y="87"/>
                  </a:cubicBezTo>
                  <a:cubicBezTo>
                    <a:pt x="392" y="67"/>
                    <a:pt x="422" y="45"/>
                    <a:pt x="448" y="30"/>
                  </a:cubicBezTo>
                  <a:cubicBezTo>
                    <a:pt x="433" y="25"/>
                    <a:pt x="433" y="25"/>
                    <a:pt x="433" y="25"/>
                  </a:cubicBezTo>
                  <a:cubicBezTo>
                    <a:pt x="409" y="35"/>
                    <a:pt x="365" y="73"/>
                    <a:pt x="388" y="98"/>
                  </a:cubicBezTo>
                  <a:cubicBezTo>
                    <a:pt x="366" y="115"/>
                    <a:pt x="348" y="135"/>
                    <a:pt x="346" y="150"/>
                  </a:cubicBezTo>
                  <a:cubicBezTo>
                    <a:pt x="341" y="189"/>
                    <a:pt x="385" y="199"/>
                    <a:pt x="331" y="228"/>
                  </a:cubicBezTo>
                  <a:cubicBezTo>
                    <a:pt x="310" y="239"/>
                    <a:pt x="272" y="249"/>
                    <a:pt x="233" y="261"/>
                  </a:cubicBezTo>
                  <a:cubicBezTo>
                    <a:pt x="248" y="250"/>
                    <a:pt x="268" y="236"/>
                    <a:pt x="293" y="221"/>
                  </a:cubicBezTo>
                  <a:cubicBezTo>
                    <a:pt x="319" y="206"/>
                    <a:pt x="340" y="183"/>
                    <a:pt x="332" y="120"/>
                  </a:cubicBezTo>
                  <a:cubicBezTo>
                    <a:pt x="328" y="95"/>
                    <a:pt x="394" y="20"/>
                    <a:pt x="435" y="13"/>
                  </a:cubicBezTo>
                  <a:cubicBezTo>
                    <a:pt x="423" y="0"/>
                    <a:pt x="423" y="0"/>
                    <a:pt x="423" y="0"/>
                  </a:cubicBezTo>
                  <a:cubicBezTo>
                    <a:pt x="390" y="13"/>
                    <a:pt x="354" y="44"/>
                    <a:pt x="334" y="74"/>
                  </a:cubicBezTo>
                  <a:cubicBezTo>
                    <a:pt x="313" y="75"/>
                    <a:pt x="277" y="84"/>
                    <a:pt x="248" y="115"/>
                  </a:cubicBezTo>
                  <a:cubicBezTo>
                    <a:pt x="218" y="146"/>
                    <a:pt x="221" y="177"/>
                    <a:pt x="190" y="207"/>
                  </a:cubicBezTo>
                  <a:cubicBezTo>
                    <a:pt x="153" y="243"/>
                    <a:pt x="72" y="272"/>
                    <a:pt x="45" y="288"/>
                  </a:cubicBezTo>
                  <a:cubicBezTo>
                    <a:pt x="0" y="314"/>
                    <a:pt x="173" y="231"/>
                    <a:pt x="195" y="213"/>
                  </a:cubicBezTo>
                  <a:cubicBezTo>
                    <a:pt x="236" y="178"/>
                    <a:pt x="223" y="173"/>
                    <a:pt x="258" y="123"/>
                  </a:cubicBezTo>
                  <a:cubicBezTo>
                    <a:pt x="275" y="99"/>
                    <a:pt x="317" y="86"/>
                    <a:pt x="328" y="85"/>
                  </a:cubicBezTo>
                  <a:cubicBezTo>
                    <a:pt x="321" y="98"/>
                    <a:pt x="317" y="110"/>
                    <a:pt x="318" y="120"/>
                  </a:cubicBezTo>
                  <a:cubicBezTo>
                    <a:pt x="321" y="158"/>
                    <a:pt x="321" y="190"/>
                    <a:pt x="287" y="213"/>
                  </a:cubicBezTo>
                  <a:cubicBezTo>
                    <a:pt x="267" y="227"/>
                    <a:pt x="235" y="244"/>
                    <a:pt x="208" y="270"/>
                  </a:cubicBezTo>
                  <a:cubicBezTo>
                    <a:pt x="154" y="288"/>
                    <a:pt x="104" y="313"/>
                    <a:pt x="100" y="355"/>
                  </a:cubicBezTo>
                  <a:cubicBezTo>
                    <a:pt x="91" y="433"/>
                    <a:pt x="18" y="553"/>
                    <a:pt x="35" y="528"/>
                  </a:cubicBezTo>
                  <a:cubicBezTo>
                    <a:pt x="89" y="448"/>
                    <a:pt x="100" y="383"/>
                    <a:pt x="108" y="356"/>
                  </a:cubicBezTo>
                  <a:cubicBezTo>
                    <a:pt x="116" y="324"/>
                    <a:pt x="150" y="303"/>
                    <a:pt x="192" y="286"/>
                  </a:cubicBezTo>
                  <a:cubicBezTo>
                    <a:pt x="181" y="299"/>
                    <a:pt x="172" y="315"/>
                    <a:pt x="166" y="332"/>
                  </a:cubicBezTo>
                  <a:cubicBezTo>
                    <a:pt x="149" y="392"/>
                    <a:pt x="145" y="524"/>
                    <a:pt x="146" y="575"/>
                  </a:cubicBezTo>
                  <a:cubicBezTo>
                    <a:pt x="146" y="604"/>
                    <a:pt x="146" y="398"/>
                    <a:pt x="175" y="332"/>
                  </a:cubicBezTo>
                  <a:cubicBezTo>
                    <a:pt x="179" y="323"/>
                    <a:pt x="181" y="307"/>
                    <a:pt x="212" y="279"/>
                  </a:cubicBezTo>
                  <a:cubicBezTo>
                    <a:pt x="253" y="264"/>
                    <a:pt x="299" y="253"/>
                    <a:pt x="339" y="239"/>
                  </a:cubicBezTo>
                  <a:cubicBezTo>
                    <a:pt x="350" y="235"/>
                    <a:pt x="358" y="230"/>
                    <a:pt x="363" y="226"/>
                  </a:cubicBezTo>
                  <a:cubicBezTo>
                    <a:pt x="356" y="234"/>
                    <a:pt x="350" y="244"/>
                    <a:pt x="347" y="255"/>
                  </a:cubicBezTo>
                  <a:cubicBezTo>
                    <a:pt x="332" y="310"/>
                    <a:pt x="307" y="305"/>
                    <a:pt x="273" y="377"/>
                  </a:cubicBezTo>
                  <a:cubicBezTo>
                    <a:pt x="250" y="426"/>
                    <a:pt x="281" y="521"/>
                    <a:pt x="296" y="550"/>
                  </a:cubicBezTo>
                  <a:cubicBezTo>
                    <a:pt x="303" y="563"/>
                    <a:pt x="249" y="432"/>
                    <a:pt x="283" y="378"/>
                  </a:cubicBezTo>
                  <a:cubicBezTo>
                    <a:pt x="322" y="315"/>
                    <a:pt x="347" y="304"/>
                    <a:pt x="360" y="258"/>
                  </a:cubicBezTo>
                  <a:cubicBezTo>
                    <a:pt x="363" y="247"/>
                    <a:pt x="380" y="232"/>
                    <a:pt x="403" y="215"/>
                  </a:cubicBezTo>
                  <a:cubicBezTo>
                    <a:pt x="403" y="216"/>
                    <a:pt x="403" y="216"/>
                    <a:pt x="403" y="216"/>
                  </a:cubicBezTo>
                  <a:cubicBezTo>
                    <a:pt x="389" y="269"/>
                    <a:pt x="423" y="290"/>
                    <a:pt x="397" y="335"/>
                  </a:cubicBezTo>
                  <a:cubicBezTo>
                    <a:pt x="371" y="380"/>
                    <a:pt x="398" y="542"/>
                    <a:pt x="403" y="566"/>
                  </a:cubicBezTo>
                  <a:cubicBezTo>
                    <a:pt x="408" y="590"/>
                    <a:pt x="372" y="386"/>
                    <a:pt x="404" y="339"/>
                  </a:cubicBezTo>
                  <a:cubicBezTo>
                    <a:pt x="433" y="294"/>
                    <a:pt x="399" y="264"/>
                    <a:pt x="415" y="216"/>
                  </a:cubicBezTo>
                  <a:cubicBezTo>
                    <a:pt x="417" y="213"/>
                    <a:pt x="418" y="209"/>
                    <a:pt x="418" y="205"/>
                  </a:cubicBezTo>
                  <a:cubicBezTo>
                    <a:pt x="432" y="196"/>
                    <a:pt x="447" y="187"/>
                    <a:pt x="462" y="178"/>
                  </a:cubicBezTo>
                  <a:cubicBezTo>
                    <a:pt x="480" y="202"/>
                    <a:pt x="496" y="222"/>
                    <a:pt x="508" y="243"/>
                  </a:cubicBezTo>
                  <a:cubicBezTo>
                    <a:pt x="490" y="261"/>
                    <a:pt x="473" y="283"/>
                    <a:pt x="472" y="306"/>
                  </a:cubicBezTo>
                  <a:cubicBezTo>
                    <a:pt x="472" y="321"/>
                    <a:pt x="491" y="500"/>
                    <a:pt x="490" y="461"/>
                  </a:cubicBezTo>
                  <a:cubicBezTo>
                    <a:pt x="489" y="422"/>
                    <a:pt x="479" y="348"/>
                    <a:pt x="482" y="306"/>
                  </a:cubicBezTo>
                  <a:cubicBezTo>
                    <a:pt x="483" y="288"/>
                    <a:pt x="497" y="270"/>
                    <a:pt x="514" y="253"/>
                  </a:cubicBezTo>
                  <a:cubicBezTo>
                    <a:pt x="523" y="272"/>
                    <a:pt x="530" y="292"/>
                    <a:pt x="533" y="317"/>
                  </a:cubicBezTo>
                  <a:cubicBezTo>
                    <a:pt x="535" y="333"/>
                    <a:pt x="541" y="347"/>
                    <a:pt x="549" y="359"/>
                  </a:cubicBezTo>
                  <a:cubicBezTo>
                    <a:pt x="544" y="368"/>
                    <a:pt x="541" y="377"/>
                    <a:pt x="541" y="384"/>
                  </a:cubicBezTo>
                  <a:cubicBezTo>
                    <a:pt x="542" y="416"/>
                    <a:pt x="548" y="444"/>
                    <a:pt x="568" y="514"/>
                  </a:cubicBezTo>
                  <a:cubicBezTo>
                    <a:pt x="572" y="528"/>
                    <a:pt x="546" y="396"/>
                    <a:pt x="549" y="383"/>
                  </a:cubicBezTo>
                  <a:cubicBezTo>
                    <a:pt x="550" y="378"/>
                    <a:pt x="552" y="373"/>
                    <a:pt x="555" y="367"/>
                  </a:cubicBezTo>
                  <a:cubicBezTo>
                    <a:pt x="581" y="400"/>
                    <a:pt x="622" y="419"/>
                    <a:pt x="635" y="427"/>
                  </a:cubicBezTo>
                  <a:cubicBezTo>
                    <a:pt x="650" y="436"/>
                    <a:pt x="591" y="400"/>
                    <a:pt x="560" y="359"/>
                  </a:cubicBezTo>
                  <a:cubicBezTo>
                    <a:pt x="578" y="328"/>
                    <a:pt x="611" y="299"/>
                    <a:pt x="610" y="276"/>
                  </a:cubicBezTo>
                  <a:cubicBezTo>
                    <a:pt x="609" y="244"/>
                    <a:pt x="639" y="212"/>
                    <a:pt x="651" y="194"/>
                  </a:cubicBezTo>
                  <a:cubicBezTo>
                    <a:pt x="652" y="193"/>
                    <a:pt x="653" y="191"/>
                    <a:pt x="654" y="190"/>
                  </a:cubicBezTo>
                  <a:cubicBezTo>
                    <a:pt x="658" y="198"/>
                    <a:pt x="661" y="207"/>
                    <a:pt x="659" y="216"/>
                  </a:cubicBezTo>
                  <a:cubicBezTo>
                    <a:pt x="653" y="254"/>
                    <a:pt x="651" y="329"/>
                    <a:pt x="649" y="361"/>
                  </a:cubicBezTo>
                  <a:cubicBezTo>
                    <a:pt x="648" y="405"/>
                    <a:pt x="661" y="255"/>
                    <a:pt x="669" y="218"/>
                  </a:cubicBezTo>
                  <a:cubicBezTo>
                    <a:pt x="672" y="205"/>
                    <a:pt x="667" y="192"/>
                    <a:pt x="659" y="179"/>
                  </a:cubicBezTo>
                  <a:close/>
                  <a:moveTo>
                    <a:pt x="419" y="107"/>
                  </a:moveTo>
                  <a:cubicBezTo>
                    <a:pt x="415" y="103"/>
                    <a:pt x="412" y="100"/>
                    <a:pt x="410" y="97"/>
                  </a:cubicBezTo>
                  <a:cubicBezTo>
                    <a:pt x="421" y="88"/>
                    <a:pt x="434" y="79"/>
                    <a:pt x="447" y="70"/>
                  </a:cubicBezTo>
                  <a:cubicBezTo>
                    <a:pt x="436" y="82"/>
                    <a:pt x="425" y="95"/>
                    <a:pt x="419" y="107"/>
                  </a:cubicBezTo>
                  <a:close/>
                  <a:moveTo>
                    <a:pt x="369" y="219"/>
                  </a:moveTo>
                  <a:cubicBezTo>
                    <a:pt x="382" y="199"/>
                    <a:pt x="359" y="173"/>
                    <a:pt x="359" y="151"/>
                  </a:cubicBezTo>
                  <a:cubicBezTo>
                    <a:pt x="359" y="145"/>
                    <a:pt x="374" y="128"/>
                    <a:pt x="399" y="106"/>
                  </a:cubicBezTo>
                  <a:cubicBezTo>
                    <a:pt x="405" y="111"/>
                    <a:pt x="410" y="115"/>
                    <a:pt x="414" y="118"/>
                  </a:cubicBezTo>
                  <a:cubicBezTo>
                    <a:pt x="414" y="119"/>
                    <a:pt x="414" y="120"/>
                    <a:pt x="414" y="121"/>
                  </a:cubicBezTo>
                  <a:cubicBezTo>
                    <a:pt x="410" y="142"/>
                    <a:pt x="413" y="160"/>
                    <a:pt x="408" y="190"/>
                  </a:cubicBezTo>
                  <a:cubicBezTo>
                    <a:pt x="394" y="199"/>
                    <a:pt x="380" y="208"/>
                    <a:pt x="369" y="219"/>
                  </a:cubicBezTo>
                  <a:close/>
                  <a:moveTo>
                    <a:pt x="427" y="131"/>
                  </a:moveTo>
                  <a:cubicBezTo>
                    <a:pt x="433" y="138"/>
                    <a:pt x="440" y="148"/>
                    <a:pt x="452" y="164"/>
                  </a:cubicBezTo>
                  <a:cubicBezTo>
                    <a:pt x="443" y="171"/>
                    <a:pt x="432" y="177"/>
                    <a:pt x="422" y="183"/>
                  </a:cubicBezTo>
                  <a:cubicBezTo>
                    <a:pt x="424" y="164"/>
                    <a:pt x="424" y="144"/>
                    <a:pt x="427" y="131"/>
                  </a:cubicBezTo>
                  <a:close/>
                  <a:moveTo>
                    <a:pt x="641" y="190"/>
                  </a:moveTo>
                  <a:cubicBezTo>
                    <a:pt x="620" y="217"/>
                    <a:pt x="595" y="250"/>
                    <a:pt x="598" y="276"/>
                  </a:cubicBezTo>
                  <a:cubicBezTo>
                    <a:pt x="599" y="293"/>
                    <a:pt x="572" y="324"/>
                    <a:pt x="554" y="350"/>
                  </a:cubicBezTo>
                  <a:cubicBezTo>
                    <a:pt x="547" y="339"/>
                    <a:pt x="542" y="328"/>
                    <a:pt x="541" y="317"/>
                  </a:cubicBezTo>
                  <a:cubicBezTo>
                    <a:pt x="541" y="294"/>
                    <a:pt x="532" y="270"/>
                    <a:pt x="520" y="247"/>
                  </a:cubicBezTo>
                  <a:cubicBezTo>
                    <a:pt x="538" y="230"/>
                    <a:pt x="556" y="217"/>
                    <a:pt x="560" y="210"/>
                  </a:cubicBezTo>
                  <a:cubicBezTo>
                    <a:pt x="576" y="187"/>
                    <a:pt x="576" y="155"/>
                    <a:pt x="544" y="128"/>
                  </a:cubicBezTo>
                  <a:cubicBezTo>
                    <a:pt x="524" y="111"/>
                    <a:pt x="533" y="98"/>
                    <a:pt x="549" y="86"/>
                  </a:cubicBezTo>
                  <a:cubicBezTo>
                    <a:pt x="560" y="100"/>
                    <a:pt x="573" y="114"/>
                    <a:pt x="585" y="125"/>
                  </a:cubicBezTo>
                  <a:cubicBezTo>
                    <a:pt x="601" y="141"/>
                    <a:pt x="631" y="159"/>
                    <a:pt x="647" y="180"/>
                  </a:cubicBezTo>
                  <a:cubicBezTo>
                    <a:pt x="646" y="184"/>
                    <a:pt x="644" y="187"/>
                    <a:pt x="641" y="190"/>
                  </a:cubicBezTo>
                  <a:close/>
                  <a:moveTo>
                    <a:pt x="651" y="169"/>
                  </a:moveTo>
                  <a:cubicBezTo>
                    <a:pt x="631" y="145"/>
                    <a:pt x="603" y="126"/>
                    <a:pt x="596" y="118"/>
                  </a:cubicBezTo>
                  <a:cubicBezTo>
                    <a:pt x="589" y="111"/>
                    <a:pt x="575" y="95"/>
                    <a:pt x="562" y="78"/>
                  </a:cubicBezTo>
                  <a:cubicBezTo>
                    <a:pt x="562" y="78"/>
                    <a:pt x="562" y="77"/>
                    <a:pt x="563" y="77"/>
                  </a:cubicBezTo>
                  <a:cubicBezTo>
                    <a:pt x="573" y="71"/>
                    <a:pt x="584" y="61"/>
                    <a:pt x="592" y="51"/>
                  </a:cubicBezTo>
                  <a:cubicBezTo>
                    <a:pt x="598" y="67"/>
                    <a:pt x="607" y="84"/>
                    <a:pt x="621" y="99"/>
                  </a:cubicBezTo>
                  <a:cubicBezTo>
                    <a:pt x="641" y="118"/>
                    <a:pt x="654" y="145"/>
                    <a:pt x="651"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27" name="Freeform 34">
              <a:extLst>
                <a:ext uri="{FF2B5EF4-FFF2-40B4-BE49-F238E27FC236}">
                  <a16:creationId xmlns:a16="http://schemas.microsoft.com/office/drawing/2014/main" id="{B9234ECC-CD28-426C-B86F-C6ED2850F91B}"/>
                </a:ext>
              </a:extLst>
            </p:cNvPr>
            <p:cNvSpPr>
              <a:spLocks noEditPoints="1"/>
            </p:cNvSpPr>
            <p:nvPr/>
          </p:nvSpPr>
          <p:spPr bwMode="gray">
            <a:xfrm>
              <a:off x="3645" y="756"/>
              <a:ext cx="1758" cy="1365"/>
            </a:xfrm>
            <a:custGeom>
              <a:avLst/>
              <a:gdLst>
                <a:gd name="T0" fmla="*/ 609 w 879"/>
                <a:gd name="T1" fmla="*/ 120 h 681"/>
                <a:gd name="T2" fmla="*/ 416 w 879"/>
                <a:gd name="T3" fmla="*/ 17 h 681"/>
                <a:gd name="T4" fmla="*/ 491 w 879"/>
                <a:gd name="T5" fmla="*/ 137 h 681"/>
                <a:gd name="T6" fmla="*/ 404 w 879"/>
                <a:gd name="T7" fmla="*/ 91 h 681"/>
                <a:gd name="T8" fmla="*/ 336 w 879"/>
                <a:gd name="T9" fmla="*/ 72 h 681"/>
                <a:gd name="T10" fmla="*/ 291 w 879"/>
                <a:gd name="T11" fmla="*/ 22 h 681"/>
                <a:gd name="T12" fmla="*/ 215 w 879"/>
                <a:gd name="T13" fmla="*/ 34 h 681"/>
                <a:gd name="T14" fmla="*/ 259 w 879"/>
                <a:gd name="T15" fmla="*/ 117 h 681"/>
                <a:gd name="T16" fmla="*/ 243 w 879"/>
                <a:gd name="T17" fmla="*/ 166 h 681"/>
                <a:gd name="T18" fmla="*/ 191 w 879"/>
                <a:gd name="T19" fmla="*/ 151 h 681"/>
                <a:gd name="T20" fmla="*/ 121 w 879"/>
                <a:gd name="T21" fmla="*/ 144 h 681"/>
                <a:gd name="T22" fmla="*/ 92 w 879"/>
                <a:gd name="T23" fmla="*/ 98 h 681"/>
                <a:gd name="T24" fmla="*/ 56 w 879"/>
                <a:gd name="T25" fmla="*/ 53 h 681"/>
                <a:gd name="T26" fmla="*/ 79 w 879"/>
                <a:gd name="T27" fmla="*/ 248 h 681"/>
                <a:gd name="T28" fmla="*/ 92 w 879"/>
                <a:gd name="T29" fmla="*/ 398 h 681"/>
                <a:gd name="T30" fmla="*/ 102 w 879"/>
                <a:gd name="T31" fmla="*/ 404 h 681"/>
                <a:gd name="T32" fmla="*/ 136 w 879"/>
                <a:gd name="T33" fmla="*/ 365 h 681"/>
                <a:gd name="T34" fmla="*/ 134 w 879"/>
                <a:gd name="T35" fmla="*/ 229 h 681"/>
                <a:gd name="T36" fmla="*/ 151 w 879"/>
                <a:gd name="T37" fmla="*/ 353 h 681"/>
                <a:gd name="T38" fmla="*/ 237 w 879"/>
                <a:gd name="T39" fmla="*/ 200 h 681"/>
                <a:gd name="T40" fmla="*/ 206 w 879"/>
                <a:gd name="T41" fmla="*/ 390 h 681"/>
                <a:gd name="T42" fmla="*/ 216 w 879"/>
                <a:gd name="T43" fmla="*/ 389 h 681"/>
                <a:gd name="T44" fmla="*/ 326 w 879"/>
                <a:gd name="T45" fmla="*/ 349 h 681"/>
                <a:gd name="T46" fmla="*/ 432 w 879"/>
                <a:gd name="T47" fmla="*/ 321 h 681"/>
                <a:gd name="T48" fmla="*/ 476 w 879"/>
                <a:gd name="T49" fmla="*/ 533 h 681"/>
                <a:gd name="T50" fmla="*/ 462 w 879"/>
                <a:gd name="T51" fmla="*/ 392 h 681"/>
                <a:gd name="T52" fmla="*/ 574 w 879"/>
                <a:gd name="T53" fmla="*/ 518 h 681"/>
                <a:gd name="T54" fmla="*/ 502 w 879"/>
                <a:gd name="T55" fmla="*/ 386 h 681"/>
                <a:gd name="T56" fmla="*/ 587 w 879"/>
                <a:gd name="T57" fmla="*/ 386 h 681"/>
                <a:gd name="T58" fmla="*/ 701 w 879"/>
                <a:gd name="T59" fmla="*/ 470 h 681"/>
                <a:gd name="T60" fmla="*/ 609 w 879"/>
                <a:gd name="T61" fmla="*/ 212 h 681"/>
                <a:gd name="T62" fmla="*/ 792 w 879"/>
                <a:gd name="T63" fmla="*/ 648 h 681"/>
                <a:gd name="T64" fmla="*/ 695 w 879"/>
                <a:gd name="T65" fmla="*/ 299 h 681"/>
                <a:gd name="T66" fmla="*/ 856 w 879"/>
                <a:gd name="T67" fmla="*/ 514 h 681"/>
                <a:gd name="T68" fmla="*/ 597 w 879"/>
                <a:gd name="T69" fmla="*/ 187 h 681"/>
                <a:gd name="T70" fmla="*/ 431 w 879"/>
                <a:gd name="T71" fmla="*/ 99 h 681"/>
                <a:gd name="T72" fmla="*/ 472 w 879"/>
                <a:gd name="T73" fmla="*/ 217 h 681"/>
                <a:gd name="T74" fmla="*/ 309 w 879"/>
                <a:gd name="T75" fmla="*/ 92 h 681"/>
                <a:gd name="T76" fmla="*/ 336 w 879"/>
                <a:gd name="T77" fmla="*/ 164 h 681"/>
                <a:gd name="T78" fmla="*/ 121 w 879"/>
                <a:gd name="T79" fmla="*/ 334 h 681"/>
                <a:gd name="T80" fmla="*/ 50 w 879"/>
                <a:gd name="T81" fmla="*/ 162 h 681"/>
                <a:gd name="T82" fmla="*/ 133 w 879"/>
                <a:gd name="T83" fmla="*/ 207 h 681"/>
                <a:gd name="T84" fmla="*/ 145 w 879"/>
                <a:gd name="T85" fmla="*/ 200 h 681"/>
                <a:gd name="T86" fmla="*/ 238 w 879"/>
                <a:gd name="T87" fmla="*/ 183 h 681"/>
                <a:gd name="T88" fmla="*/ 269 w 879"/>
                <a:gd name="T89" fmla="*/ 236 h 681"/>
                <a:gd name="T90" fmla="*/ 274 w 879"/>
                <a:gd name="T91" fmla="*/ 191 h 681"/>
                <a:gd name="T92" fmla="*/ 347 w 879"/>
                <a:gd name="T93" fmla="*/ 197 h 681"/>
                <a:gd name="T94" fmla="*/ 367 w 879"/>
                <a:gd name="T95" fmla="*/ 196 h 681"/>
                <a:gd name="T96" fmla="*/ 475 w 879"/>
                <a:gd name="T97" fmla="*/ 291 h 681"/>
                <a:gd name="T98" fmla="*/ 357 w 879"/>
                <a:gd name="T99" fmla="*/ 170 h 681"/>
                <a:gd name="T100" fmla="*/ 458 w 879"/>
                <a:gd name="T101" fmla="*/ 222 h 681"/>
                <a:gd name="T102" fmla="*/ 596 w 879"/>
                <a:gd name="T103" fmla="*/ 270 h 681"/>
                <a:gd name="T104" fmla="*/ 499 w 879"/>
                <a:gd name="T105" fmla="*/ 297 h 681"/>
                <a:gd name="T106" fmla="*/ 475 w 879"/>
                <a:gd name="T107" fmla="*/ 228 h 681"/>
                <a:gd name="T108" fmla="*/ 593 w 879"/>
                <a:gd name="T109" fmla="*/ 198 h 681"/>
                <a:gd name="T110" fmla="*/ 619 w 879"/>
                <a:gd name="T111" fmla="*/ 183 h 681"/>
                <a:gd name="T112" fmla="*/ 664 w 879"/>
                <a:gd name="T113" fmla="*/ 26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681">
                  <a:moveTo>
                    <a:pt x="773" y="363"/>
                  </a:moveTo>
                  <a:cubicBezTo>
                    <a:pt x="767" y="356"/>
                    <a:pt x="705" y="309"/>
                    <a:pt x="699" y="265"/>
                  </a:cubicBezTo>
                  <a:cubicBezTo>
                    <a:pt x="699" y="265"/>
                    <a:pt x="699" y="265"/>
                    <a:pt x="699" y="265"/>
                  </a:cubicBezTo>
                  <a:cubicBezTo>
                    <a:pt x="767" y="198"/>
                    <a:pt x="601" y="120"/>
                    <a:pt x="609" y="120"/>
                  </a:cubicBezTo>
                  <a:cubicBezTo>
                    <a:pt x="651" y="120"/>
                    <a:pt x="766" y="242"/>
                    <a:pt x="812" y="288"/>
                  </a:cubicBezTo>
                  <a:cubicBezTo>
                    <a:pt x="762" y="230"/>
                    <a:pt x="710" y="146"/>
                    <a:pt x="611" y="105"/>
                  </a:cubicBezTo>
                  <a:cubicBezTo>
                    <a:pt x="573" y="89"/>
                    <a:pt x="477" y="39"/>
                    <a:pt x="415" y="0"/>
                  </a:cubicBezTo>
                  <a:cubicBezTo>
                    <a:pt x="415" y="0"/>
                    <a:pt x="408" y="9"/>
                    <a:pt x="416" y="17"/>
                  </a:cubicBezTo>
                  <a:cubicBezTo>
                    <a:pt x="419" y="20"/>
                    <a:pt x="448" y="39"/>
                    <a:pt x="479" y="59"/>
                  </a:cubicBezTo>
                  <a:cubicBezTo>
                    <a:pt x="480" y="69"/>
                    <a:pt x="490" y="82"/>
                    <a:pt x="505" y="96"/>
                  </a:cubicBezTo>
                  <a:cubicBezTo>
                    <a:pt x="498" y="101"/>
                    <a:pt x="512" y="124"/>
                    <a:pt x="521" y="149"/>
                  </a:cubicBezTo>
                  <a:cubicBezTo>
                    <a:pt x="512" y="145"/>
                    <a:pt x="502" y="141"/>
                    <a:pt x="491" y="137"/>
                  </a:cubicBezTo>
                  <a:cubicBezTo>
                    <a:pt x="462" y="126"/>
                    <a:pt x="445" y="91"/>
                    <a:pt x="441" y="67"/>
                  </a:cubicBezTo>
                  <a:cubicBezTo>
                    <a:pt x="430" y="75"/>
                    <a:pt x="430" y="75"/>
                    <a:pt x="430" y="75"/>
                  </a:cubicBezTo>
                  <a:cubicBezTo>
                    <a:pt x="429" y="74"/>
                    <a:pt x="428" y="74"/>
                    <a:pt x="427" y="73"/>
                  </a:cubicBezTo>
                  <a:cubicBezTo>
                    <a:pt x="421" y="71"/>
                    <a:pt x="404" y="91"/>
                    <a:pt x="404" y="91"/>
                  </a:cubicBezTo>
                  <a:cubicBezTo>
                    <a:pt x="401" y="107"/>
                    <a:pt x="391" y="114"/>
                    <a:pt x="379" y="122"/>
                  </a:cubicBezTo>
                  <a:cubicBezTo>
                    <a:pt x="361" y="112"/>
                    <a:pt x="347" y="104"/>
                    <a:pt x="343" y="99"/>
                  </a:cubicBezTo>
                  <a:cubicBezTo>
                    <a:pt x="338" y="93"/>
                    <a:pt x="331" y="87"/>
                    <a:pt x="324" y="81"/>
                  </a:cubicBezTo>
                  <a:cubicBezTo>
                    <a:pt x="329" y="76"/>
                    <a:pt x="334" y="73"/>
                    <a:pt x="336" y="72"/>
                  </a:cubicBezTo>
                  <a:cubicBezTo>
                    <a:pt x="318" y="60"/>
                    <a:pt x="318" y="60"/>
                    <a:pt x="318" y="60"/>
                  </a:cubicBezTo>
                  <a:cubicBezTo>
                    <a:pt x="314" y="61"/>
                    <a:pt x="311" y="62"/>
                    <a:pt x="307" y="64"/>
                  </a:cubicBezTo>
                  <a:cubicBezTo>
                    <a:pt x="303" y="59"/>
                    <a:pt x="301" y="54"/>
                    <a:pt x="301" y="48"/>
                  </a:cubicBezTo>
                  <a:cubicBezTo>
                    <a:pt x="301" y="31"/>
                    <a:pt x="291" y="22"/>
                    <a:pt x="291" y="22"/>
                  </a:cubicBezTo>
                  <a:cubicBezTo>
                    <a:pt x="275" y="33"/>
                    <a:pt x="275" y="33"/>
                    <a:pt x="275" y="33"/>
                  </a:cubicBezTo>
                  <a:cubicBezTo>
                    <a:pt x="272" y="40"/>
                    <a:pt x="281" y="57"/>
                    <a:pt x="293" y="73"/>
                  </a:cubicBezTo>
                  <a:cubicBezTo>
                    <a:pt x="285" y="79"/>
                    <a:pt x="278" y="85"/>
                    <a:pt x="272" y="92"/>
                  </a:cubicBezTo>
                  <a:cubicBezTo>
                    <a:pt x="249" y="64"/>
                    <a:pt x="227" y="37"/>
                    <a:pt x="215" y="34"/>
                  </a:cubicBezTo>
                  <a:cubicBezTo>
                    <a:pt x="189" y="27"/>
                    <a:pt x="194" y="37"/>
                    <a:pt x="194" y="37"/>
                  </a:cubicBezTo>
                  <a:cubicBezTo>
                    <a:pt x="186" y="46"/>
                    <a:pt x="186" y="46"/>
                    <a:pt x="186" y="46"/>
                  </a:cubicBezTo>
                  <a:cubicBezTo>
                    <a:pt x="185" y="45"/>
                    <a:pt x="201" y="50"/>
                    <a:pt x="202" y="50"/>
                  </a:cubicBezTo>
                  <a:cubicBezTo>
                    <a:pt x="205" y="55"/>
                    <a:pt x="230" y="86"/>
                    <a:pt x="259" y="117"/>
                  </a:cubicBezTo>
                  <a:cubicBezTo>
                    <a:pt x="259" y="119"/>
                    <a:pt x="258" y="121"/>
                    <a:pt x="258" y="124"/>
                  </a:cubicBezTo>
                  <a:cubicBezTo>
                    <a:pt x="259" y="140"/>
                    <a:pt x="268" y="167"/>
                    <a:pt x="259" y="179"/>
                  </a:cubicBezTo>
                  <a:cubicBezTo>
                    <a:pt x="255" y="176"/>
                    <a:pt x="250" y="173"/>
                    <a:pt x="246" y="171"/>
                  </a:cubicBezTo>
                  <a:cubicBezTo>
                    <a:pt x="245" y="170"/>
                    <a:pt x="244" y="168"/>
                    <a:pt x="243" y="166"/>
                  </a:cubicBezTo>
                  <a:cubicBezTo>
                    <a:pt x="228" y="145"/>
                    <a:pt x="183" y="98"/>
                    <a:pt x="172" y="88"/>
                  </a:cubicBezTo>
                  <a:cubicBezTo>
                    <a:pt x="164" y="104"/>
                    <a:pt x="164" y="104"/>
                    <a:pt x="164" y="104"/>
                  </a:cubicBezTo>
                  <a:cubicBezTo>
                    <a:pt x="186" y="120"/>
                    <a:pt x="206" y="139"/>
                    <a:pt x="222" y="162"/>
                  </a:cubicBezTo>
                  <a:cubicBezTo>
                    <a:pt x="209" y="157"/>
                    <a:pt x="197" y="154"/>
                    <a:pt x="191" y="151"/>
                  </a:cubicBezTo>
                  <a:cubicBezTo>
                    <a:pt x="179" y="145"/>
                    <a:pt x="157" y="144"/>
                    <a:pt x="136" y="144"/>
                  </a:cubicBezTo>
                  <a:cubicBezTo>
                    <a:pt x="137" y="128"/>
                    <a:pt x="139" y="117"/>
                    <a:pt x="139" y="117"/>
                  </a:cubicBezTo>
                  <a:cubicBezTo>
                    <a:pt x="121" y="118"/>
                    <a:pt x="121" y="118"/>
                    <a:pt x="121" y="118"/>
                  </a:cubicBezTo>
                  <a:cubicBezTo>
                    <a:pt x="121" y="125"/>
                    <a:pt x="121" y="135"/>
                    <a:pt x="121" y="144"/>
                  </a:cubicBezTo>
                  <a:cubicBezTo>
                    <a:pt x="105" y="145"/>
                    <a:pt x="91" y="146"/>
                    <a:pt x="86" y="146"/>
                  </a:cubicBezTo>
                  <a:cubicBezTo>
                    <a:pt x="78" y="147"/>
                    <a:pt x="71" y="145"/>
                    <a:pt x="64" y="141"/>
                  </a:cubicBezTo>
                  <a:cubicBezTo>
                    <a:pt x="81" y="126"/>
                    <a:pt x="108" y="111"/>
                    <a:pt x="108" y="111"/>
                  </a:cubicBezTo>
                  <a:cubicBezTo>
                    <a:pt x="92" y="98"/>
                    <a:pt x="92" y="98"/>
                    <a:pt x="92" y="98"/>
                  </a:cubicBezTo>
                  <a:cubicBezTo>
                    <a:pt x="81" y="106"/>
                    <a:pt x="61" y="117"/>
                    <a:pt x="45" y="129"/>
                  </a:cubicBezTo>
                  <a:cubicBezTo>
                    <a:pt x="36" y="121"/>
                    <a:pt x="28" y="111"/>
                    <a:pt x="26" y="106"/>
                  </a:cubicBezTo>
                  <a:cubicBezTo>
                    <a:pt x="16" y="82"/>
                    <a:pt x="60" y="71"/>
                    <a:pt x="69" y="64"/>
                  </a:cubicBezTo>
                  <a:cubicBezTo>
                    <a:pt x="56" y="53"/>
                    <a:pt x="56" y="53"/>
                    <a:pt x="56" y="53"/>
                  </a:cubicBezTo>
                  <a:cubicBezTo>
                    <a:pt x="30" y="62"/>
                    <a:pt x="0" y="85"/>
                    <a:pt x="7" y="107"/>
                  </a:cubicBezTo>
                  <a:cubicBezTo>
                    <a:pt x="11" y="116"/>
                    <a:pt x="20" y="131"/>
                    <a:pt x="32" y="142"/>
                  </a:cubicBezTo>
                  <a:cubicBezTo>
                    <a:pt x="26" y="150"/>
                    <a:pt x="23" y="157"/>
                    <a:pt x="25" y="165"/>
                  </a:cubicBezTo>
                  <a:cubicBezTo>
                    <a:pt x="31" y="191"/>
                    <a:pt x="79" y="215"/>
                    <a:pt x="79" y="248"/>
                  </a:cubicBezTo>
                  <a:cubicBezTo>
                    <a:pt x="79" y="255"/>
                    <a:pt x="80" y="261"/>
                    <a:pt x="83" y="267"/>
                  </a:cubicBezTo>
                  <a:cubicBezTo>
                    <a:pt x="81" y="274"/>
                    <a:pt x="81" y="280"/>
                    <a:pt x="84" y="287"/>
                  </a:cubicBezTo>
                  <a:cubicBezTo>
                    <a:pt x="99" y="324"/>
                    <a:pt x="101" y="323"/>
                    <a:pt x="117" y="349"/>
                  </a:cubicBezTo>
                  <a:cubicBezTo>
                    <a:pt x="112" y="365"/>
                    <a:pt x="104" y="382"/>
                    <a:pt x="92" y="398"/>
                  </a:cubicBezTo>
                  <a:cubicBezTo>
                    <a:pt x="68" y="429"/>
                    <a:pt x="83" y="498"/>
                    <a:pt x="93" y="526"/>
                  </a:cubicBezTo>
                  <a:cubicBezTo>
                    <a:pt x="104" y="553"/>
                    <a:pt x="104" y="594"/>
                    <a:pt x="103" y="633"/>
                  </a:cubicBezTo>
                  <a:cubicBezTo>
                    <a:pt x="101" y="679"/>
                    <a:pt x="116" y="551"/>
                    <a:pt x="104" y="521"/>
                  </a:cubicBezTo>
                  <a:cubicBezTo>
                    <a:pt x="95" y="499"/>
                    <a:pt x="84" y="438"/>
                    <a:pt x="102" y="404"/>
                  </a:cubicBezTo>
                  <a:cubicBezTo>
                    <a:pt x="106" y="395"/>
                    <a:pt x="116" y="379"/>
                    <a:pt x="124" y="361"/>
                  </a:cubicBezTo>
                  <a:cubicBezTo>
                    <a:pt x="126" y="364"/>
                    <a:pt x="127" y="367"/>
                    <a:pt x="129" y="370"/>
                  </a:cubicBezTo>
                  <a:cubicBezTo>
                    <a:pt x="157" y="419"/>
                    <a:pt x="222" y="516"/>
                    <a:pt x="243" y="546"/>
                  </a:cubicBezTo>
                  <a:cubicBezTo>
                    <a:pt x="265" y="578"/>
                    <a:pt x="145" y="379"/>
                    <a:pt x="136" y="365"/>
                  </a:cubicBezTo>
                  <a:cubicBezTo>
                    <a:pt x="134" y="362"/>
                    <a:pt x="131" y="357"/>
                    <a:pt x="129" y="351"/>
                  </a:cubicBezTo>
                  <a:cubicBezTo>
                    <a:pt x="135" y="336"/>
                    <a:pt x="138" y="319"/>
                    <a:pt x="134" y="306"/>
                  </a:cubicBezTo>
                  <a:cubicBezTo>
                    <a:pt x="125" y="276"/>
                    <a:pt x="111" y="282"/>
                    <a:pt x="103" y="261"/>
                  </a:cubicBezTo>
                  <a:cubicBezTo>
                    <a:pt x="109" y="250"/>
                    <a:pt x="121" y="239"/>
                    <a:pt x="134" y="229"/>
                  </a:cubicBezTo>
                  <a:cubicBezTo>
                    <a:pt x="138" y="226"/>
                    <a:pt x="141" y="224"/>
                    <a:pt x="145" y="222"/>
                  </a:cubicBezTo>
                  <a:cubicBezTo>
                    <a:pt x="146" y="223"/>
                    <a:pt x="147" y="224"/>
                    <a:pt x="148" y="224"/>
                  </a:cubicBezTo>
                  <a:cubicBezTo>
                    <a:pt x="180" y="246"/>
                    <a:pt x="215" y="243"/>
                    <a:pt x="214" y="264"/>
                  </a:cubicBezTo>
                  <a:cubicBezTo>
                    <a:pt x="211" y="296"/>
                    <a:pt x="171" y="333"/>
                    <a:pt x="151" y="353"/>
                  </a:cubicBezTo>
                  <a:cubicBezTo>
                    <a:pt x="135" y="370"/>
                    <a:pt x="222" y="294"/>
                    <a:pt x="224" y="264"/>
                  </a:cubicBezTo>
                  <a:cubicBezTo>
                    <a:pt x="226" y="229"/>
                    <a:pt x="181" y="228"/>
                    <a:pt x="161" y="218"/>
                  </a:cubicBezTo>
                  <a:cubicBezTo>
                    <a:pt x="159" y="217"/>
                    <a:pt x="158" y="216"/>
                    <a:pt x="157" y="215"/>
                  </a:cubicBezTo>
                  <a:cubicBezTo>
                    <a:pt x="185" y="201"/>
                    <a:pt x="213" y="198"/>
                    <a:pt x="237" y="200"/>
                  </a:cubicBezTo>
                  <a:cubicBezTo>
                    <a:pt x="241" y="201"/>
                    <a:pt x="245" y="201"/>
                    <a:pt x="248" y="201"/>
                  </a:cubicBezTo>
                  <a:cubicBezTo>
                    <a:pt x="253" y="210"/>
                    <a:pt x="257" y="220"/>
                    <a:pt x="258" y="235"/>
                  </a:cubicBezTo>
                  <a:cubicBezTo>
                    <a:pt x="260" y="264"/>
                    <a:pt x="282" y="305"/>
                    <a:pt x="307" y="336"/>
                  </a:cubicBezTo>
                  <a:cubicBezTo>
                    <a:pt x="261" y="342"/>
                    <a:pt x="219" y="348"/>
                    <a:pt x="206" y="390"/>
                  </a:cubicBezTo>
                  <a:cubicBezTo>
                    <a:pt x="192" y="434"/>
                    <a:pt x="267" y="423"/>
                    <a:pt x="302" y="482"/>
                  </a:cubicBezTo>
                  <a:cubicBezTo>
                    <a:pt x="323" y="519"/>
                    <a:pt x="367" y="564"/>
                    <a:pt x="389" y="590"/>
                  </a:cubicBezTo>
                  <a:cubicBezTo>
                    <a:pt x="436" y="645"/>
                    <a:pt x="313" y="493"/>
                    <a:pt x="308" y="480"/>
                  </a:cubicBezTo>
                  <a:cubicBezTo>
                    <a:pt x="288" y="424"/>
                    <a:pt x="203" y="422"/>
                    <a:pt x="216" y="389"/>
                  </a:cubicBezTo>
                  <a:cubicBezTo>
                    <a:pt x="229" y="358"/>
                    <a:pt x="273" y="347"/>
                    <a:pt x="312" y="342"/>
                  </a:cubicBezTo>
                  <a:cubicBezTo>
                    <a:pt x="315" y="345"/>
                    <a:pt x="318" y="349"/>
                    <a:pt x="320" y="352"/>
                  </a:cubicBezTo>
                  <a:cubicBezTo>
                    <a:pt x="349" y="381"/>
                    <a:pt x="387" y="434"/>
                    <a:pt x="404" y="456"/>
                  </a:cubicBezTo>
                  <a:cubicBezTo>
                    <a:pt x="423" y="480"/>
                    <a:pt x="336" y="361"/>
                    <a:pt x="326" y="349"/>
                  </a:cubicBezTo>
                  <a:cubicBezTo>
                    <a:pt x="324" y="346"/>
                    <a:pt x="322" y="344"/>
                    <a:pt x="320" y="341"/>
                  </a:cubicBezTo>
                  <a:cubicBezTo>
                    <a:pt x="347" y="338"/>
                    <a:pt x="371" y="337"/>
                    <a:pt x="381" y="333"/>
                  </a:cubicBezTo>
                  <a:cubicBezTo>
                    <a:pt x="400" y="325"/>
                    <a:pt x="412" y="314"/>
                    <a:pt x="419" y="302"/>
                  </a:cubicBezTo>
                  <a:cubicBezTo>
                    <a:pt x="423" y="308"/>
                    <a:pt x="428" y="315"/>
                    <a:pt x="432" y="321"/>
                  </a:cubicBezTo>
                  <a:cubicBezTo>
                    <a:pt x="432" y="325"/>
                    <a:pt x="434" y="329"/>
                    <a:pt x="436" y="334"/>
                  </a:cubicBezTo>
                  <a:cubicBezTo>
                    <a:pt x="448" y="354"/>
                    <a:pt x="465" y="359"/>
                    <a:pt x="447" y="390"/>
                  </a:cubicBezTo>
                  <a:cubicBezTo>
                    <a:pt x="428" y="420"/>
                    <a:pt x="505" y="444"/>
                    <a:pt x="484" y="466"/>
                  </a:cubicBezTo>
                  <a:cubicBezTo>
                    <a:pt x="464" y="489"/>
                    <a:pt x="467" y="510"/>
                    <a:pt x="476" y="533"/>
                  </a:cubicBezTo>
                  <a:cubicBezTo>
                    <a:pt x="482" y="549"/>
                    <a:pt x="502" y="602"/>
                    <a:pt x="509" y="642"/>
                  </a:cubicBezTo>
                  <a:cubicBezTo>
                    <a:pt x="515" y="681"/>
                    <a:pt x="494" y="545"/>
                    <a:pt x="484" y="529"/>
                  </a:cubicBezTo>
                  <a:cubicBezTo>
                    <a:pt x="476" y="514"/>
                    <a:pt x="483" y="486"/>
                    <a:pt x="495" y="473"/>
                  </a:cubicBezTo>
                  <a:cubicBezTo>
                    <a:pt x="529" y="437"/>
                    <a:pt x="455" y="408"/>
                    <a:pt x="462" y="392"/>
                  </a:cubicBezTo>
                  <a:cubicBezTo>
                    <a:pt x="466" y="381"/>
                    <a:pt x="468" y="374"/>
                    <a:pt x="469" y="367"/>
                  </a:cubicBezTo>
                  <a:cubicBezTo>
                    <a:pt x="478" y="378"/>
                    <a:pt x="486" y="387"/>
                    <a:pt x="493" y="394"/>
                  </a:cubicBezTo>
                  <a:cubicBezTo>
                    <a:pt x="519" y="422"/>
                    <a:pt x="509" y="444"/>
                    <a:pt x="550" y="475"/>
                  </a:cubicBezTo>
                  <a:cubicBezTo>
                    <a:pt x="572" y="492"/>
                    <a:pt x="574" y="509"/>
                    <a:pt x="574" y="518"/>
                  </a:cubicBezTo>
                  <a:cubicBezTo>
                    <a:pt x="574" y="546"/>
                    <a:pt x="624" y="571"/>
                    <a:pt x="635" y="581"/>
                  </a:cubicBezTo>
                  <a:cubicBezTo>
                    <a:pt x="646" y="592"/>
                    <a:pt x="582" y="533"/>
                    <a:pt x="583" y="518"/>
                  </a:cubicBezTo>
                  <a:cubicBezTo>
                    <a:pt x="583" y="498"/>
                    <a:pt x="574" y="481"/>
                    <a:pt x="557" y="470"/>
                  </a:cubicBezTo>
                  <a:cubicBezTo>
                    <a:pt x="529" y="452"/>
                    <a:pt x="516" y="403"/>
                    <a:pt x="502" y="386"/>
                  </a:cubicBezTo>
                  <a:cubicBezTo>
                    <a:pt x="495" y="376"/>
                    <a:pt x="472" y="346"/>
                    <a:pt x="451" y="317"/>
                  </a:cubicBezTo>
                  <a:cubicBezTo>
                    <a:pt x="456" y="310"/>
                    <a:pt x="472" y="307"/>
                    <a:pt x="486" y="298"/>
                  </a:cubicBezTo>
                  <a:cubicBezTo>
                    <a:pt x="487" y="300"/>
                    <a:pt x="489" y="302"/>
                    <a:pt x="490" y="304"/>
                  </a:cubicBezTo>
                  <a:cubicBezTo>
                    <a:pt x="519" y="335"/>
                    <a:pt x="567" y="370"/>
                    <a:pt x="587" y="386"/>
                  </a:cubicBezTo>
                  <a:cubicBezTo>
                    <a:pt x="590" y="388"/>
                    <a:pt x="595" y="392"/>
                    <a:pt x="601" y="397"/>
                  </a:cubicBezTo>
                  <a:cubicBezTo>
                    <a:pt x="613" y="447"/>
                    <a:pt x="644" y="528"/>
                    <a:pt x="651" y="541"/>
                  </a:cubicBezTo>
                  <a:cubicBezTo>
                    <a:pt x="661" y="561"/>
                    <a:pt x="623" y="467"/>
                    <a:pt x="612" y="405"/>
                  </a:cubicBezTo>
                  <a:cubicBezTo>
                    <a:pt x="641" y="427"/>
                    <a:pt x="683" y="458"/>
                    <a:pt x="701" y="470"/>
                  </a:cubicBezTo>
                  <a:cubicBezTo>
                    <a:pt x="720" y="483"/>
                    <a:pt x="648" y="429"/>
                    <a:pt x="611" y="398"/>
                  </a:cubicBezTo>
                  <a:cubicBezTo>
                    <a:pt x="609" y="385"/>
                    <a:pt x="609" y="374"/>
                    <a:pt x="611" y="366"/>
                  </a:cubicBezTo>
                  <a:cubicBezTo>
                    <a:pt x="616" y="348"/>
                    <a:pt x="615" y="288"/>
                    <a:pt x="611" y="269"/>
                  </a:cubicBezTo>
                  <a:cubicBezTo>
                    <a:pt x="605" y="240"/>
                    <a:pt x="606" y="223"/>
                    <a:pt x="609" y="212"/>
                  </a:cubicBezTo>
                  <a:cubicBezTo>
                    <a:pt x="624" y="227"/>
                    <a:pt x="642" y="245"/>
                    <a:pt x="657" y="261"/>
                  </a:cubicBezTo>
                  <a:cubicBezTo>
                    <a:pt x="638" y="263"/>
                    <a:pt x="619" y="264"/>
                    <a:pt x="619" y="273"/>
                  </a:cubicBezTo>
                  <a:cubicBezTo>
                    <a:pt x="613" y="358"/>
                    <a:pt x="705" y="459"/>
                    <a:pt x="720" y="471"/>
                  </a:cubicBezTo>
                  <a:cubicBezTo>
                    <a:pt x="769" y="511"/>
                    <a:pt x="792" y="648"/>
                    <a:pt x="792" y="648"/>
                  </a:cubicBezTo>
                  <a:cubicBezTo>
                    <a:pt x="792" y="648"/>
                    <a:pt x="803" y="517"/>
                    <a:pt x="735" y="457"/>
                  </a:cubicBezTo>
                  <a:cubicBezTo>
                    <a:pt x="650" y="382"/>
                    <a:pt x="638" y="295"/>
                    <a:pt x="637" y="284"/>
                  </a:cubicBezTo>
                  <a:cubicBezTo>
                    <a:pt x="637" y="277"/>
                    <a:pt x="654" y="281"/>
                    <a:pt x="673" y="277"/>
                  </a:cubicBezTo>
                  <a:cubicBezTo>
                    <a:pt x="692" y="298"/>
                    <a:pt x="704" y="310"/>
                    <a:pt x="695" y="299"/>
                  </a:cubicBezTo>
                  <a:cubicBezTo>
                    <a:pt x="691" y="293"/>
                    <a:pt x="685" y="285"/>
                    <a:pt x="678" y="276"/>
                  </a:cubicBezTo>
                  <a:cubicBezTo>
                    <a:pt x="681" y="275"/>
                    <a:pt x="684" y="274"/>
                    <a:pt x="688" y="273"/>
                  </a:cubicBezTo>
                  <a:cubicBezTo>
                    <a:pt x="696" y="311"/>
                    <a:pt x="728" y="329"/>
                    <a:pt x="763" y="367"/>
                  </a:cubicBezTo>
                  <a:cubicBezTo>
                    <a:pt x="799" y="406"/>
                    <a:pt x="829" y="464"/>
                    <a:pt x="856" y="514"/>
                  </a:cubicBezTo>
                  <a:cubicBezTo>
                    <a:pt x="879" y="555"/>
                    <a:pt x="819" y="418"/>
                    <a:pt x="773" y="363"/>
                  </a:cubicBezTo>
                  <a:close/>
                  <a:moveTo>
                    <a:pt x="519" y="108"/>
                  </a:moveTo>
                  <a:cubicBezTo>
                    <a:pt x="555" y="138"/>
                    <a:pt x="603" y="170"/>
                    <a:pt x="597" y="185"/>
                  </a:cubicBezTo>
                  <a:cubicBezTo>
                    <a:pt x="597" y="185"/>
                    <a:pt x="597" y="186"/>
                    <a:pt x="597" y="187"/>
                  </a:cubicBezTo>
                  <a:cubicBezTo>
                    <a:pt x="591" y="181"/>
                    <a:pt x="586" y="177"/>
                    <a:pt x="583" y="176"/>
                  </a:cubicBezTo>
                  <a:cubicBezTo>
                    <a:pt x="569" y="169"/>
                    <a:pt x="553" y="162"/>
                    <a:pt x="535" y="155"/>
                  </a:cubicBezTo>
                  <a:cubicBezTo>
                    <a:pt x="530" y="136"/>
                    <a:pt x="523" y="118"/>
                    <a:pt x="519" y="108"/>
                  </a:cubicBezTo>
                  <a:close/>
                  <a:moveTo>
                    <a:pt x="431" y="99"/>
                  </a:moveTo>
                  <a:cubicBezTo>
                    <a:pt x="440" y="117"/>
                    <a:pt x="458" y="142"/>
                    <a:pt x="486" y="150"/>
                  </a:cubicBezTo>
                  <a:cubicBezTo>
                    <a:pt x="496" y="153"/>
                    <a:pt x="511" y="159"/>
                    <a:pt x="526" y="166"/>
                  </a:cubicBezTo>
                  <a:cubicBezTo>
                    <a:pt x="531" y="190"/>
                    <a:pt x="526" y="211"/>
                    <a:pt x="487" y="215"/>
                  </a:cubicBezTo>
                  <a:cubicBezTo>
                    <a:pt x="481" y="216"/>
                    <a:pt x="476" y="216"/>
                    <a:pt x="472" y="217"/>
                  </a:cubicBezTo>
                  <a:cubicBezTo>
                    <a:pt x="469" y="206"/>
                    <a:pt x="467" y="196"/>
                    <a:pt x="466" y="190"/>
                  </a:cubicBezTo>
                  <a:cubicBezTo>
                    <a:pt x="461" y="171"/>
                    <a:pt x="429" y="150"/>
                    <a:pt x="398" y="133"/>
                  </a:cubicBezTo>
                  <a:cubicBezTo>
                    <a:pt x="412" y="124"/>
                    <a:pt x="425" y="116"/>
                    <a:pt x="431" y="99"/>
                  </a:cubicBezTo>
                  <a:close/>
                  <a:moveTo>
                    <a:pt x="309" y="92"/>
                  </a:moveTo>
                  <a:cubicBezTo>
                    <a:pt x="317" y="101"/>
                    <a:pt x="325" y="108"/>
                    <a:pt x="331" y="111"/>
                  </a:cubicBezTo>
                  <a:cubicBezTo>
                    <a:pt x="337" y="114"/>
                    <a:pt x="351" y="122"/>
                    <a:pt x="367" y="131"/>
                  </a:cubicBezTo>
                  <a:cubicBezTo>
                    <a:pt x="364" y="132"/>
                    <a:pt x="362" y="134"/>
                    <a:pt x="360" y="136"/>
                  </a:cubicBezTo>
                  <a:cubicBezTo>
                    <a:pt x="348" y="147"/>
                    <a:pt x="338" y="154"/>
                    <a:pt x="336" y="164"/>
                  </a:cubicBezTo>
                  <a:cubicBezTo>
                    <a:pt x="324" y="158"/>
                    <a:pt x="307" y="136"/>
                    <a:pt x="288" y="112"/>
                  </a:cubicBezTo>
                  <a:cubicBezTo>
                    <a:pt x="293" y="106"/>
                    <a:pt x="301" y="99"/>
                    <a:pt x="309" y="92"/>
                  </a:cubicBezTo>
                  <a:close/>
                  <a:moveTo>
                    <a:pt x="121" y="311"/>
                  </a:moveTo>
                  <a:cubicBezTo>
                    <a:pt x="122" y="317"/>
                    <a:pt x="122" y="325"/>
                    <a:pt x="121" y="334"/>
                  </a:cubicBezTo>
                  <a:cubicBezTo>
                    <a:pt x="113" y="318"/>
                    <a:pt x="105" y="299"/>
                    <a:pt x="100" y="287"/>
                  </a:cubicBezTo>
                  <a:cubicBezTo>
                    <a:pt x="109" y="295"/>
                    <a:pt x="118" y="302"/>
                    <a:pt x="121" y="311"/>
                  </a:cubicBezTo>
                  <a:close/>
                  <a:moveTo>
                    <a:pt x="97" y="239"/>
                  </a:moveTo>
                  <a:cubicBezTo>
                    <a:pt x="88" y="205"/>
                    <a:pt x="53" y="175"/>
                    <a:pt x="50" y="162"/>
                  </a:cubicBezTo>
                  <a:cubicBezTo>
                    <a:pt x="49" y="160"/>
                    <a:pt x="50" y="158"/>
                    <a:pt x="51" y="156"/>
                  </a:cubicBezTo>
                  <a:cubicBezTo>
                    <a:pt x="61" y="162"/>
                    <a:pt x="72" y="165"/>
                    <a:pt x="85" y="164"/>
                  </a:cubicBezTo>
                  <a:cubicBezTo>
                    <a:pt x="95" y="164"/>
                    <a:pt x="108" y="162"/>
                    <a:pt x="122" y="161"/>
                  </a:cubicBezTo>
                  <a:cubicBezTo>
                    <a:pt x="123" y="177"/>
                    <a:pt x="125" y="194"/>
                    <a:pt x="133" y="207"/>
                  </a:cubicBezTo>
                  <a:cubicBezTo>
                    <a:pt x="129" y="209"/>
                    <a:pt x="126" y="211"/>
                    <a:pt x="123" y="213"/>
                  </a:cubicBezTo>
                  <a:cubicBezTo>
                    <a:pt x="114" y="220"/>
                    <a:pt x="105" y="229"/>
                    <a:pt x="97" y="239"/>
                  </a:cubicBezTo>
                  <a:close/>
                  <a:moveTo>
                    <a:pt x="237" y="183"/>
                  </a:moveTo>
                  <a:cubicBezTo>
                    <a:pt x="206" y="177"/>
                    <a:pt x="172" y="186"/>
                    <a:pt x="145" y="200"/>
                  </a:cubicBezTo>
                  <a:cubicBezTo>
                    <a:pt x="139" y="189"/>
                    <a:pt x="137" y="174"/>
                    <a:pt x="136" y="160"/>
                  </a:cubicBezTo>
                  <a:cubicBezTo>
                    <a:pt x="155" y="159"/>
                    <a:pt x="174" y="159"/>
                    <a:pt x="185" y="163"/>
                  </a:cubicBezTo>
                  <a:cubicBezTo>
                    <a:pt x="199" y="168"/>
                    <a:pt x="217" y="172"/>
                    <a:pt x="234" y="178"/>
                  </a:cubicBezTo>
                  <a:cubicBezTo>
                    <a:pt x="235" y="180"/>
                    <a:pt x="236" y="182"/>
                    <a:pt x="238" y="183"/>
                  </a:cubicBezTo>
                  <a:cubicBezTo>
                    <a:pt x="237" y="183"/>
                    <a:pt x="237" y="183"/>
                    <a:pt x="237" y="183"/>
                  </a:cubicBezTo>
                  <a:close/>
                  <a:moveTo>
                    <a:pt x="379" y="319"/>
                  </a:moveTo>
                  <a:cubicBezTo>
                    <a:pt x="360" y="328"/>
                    <a:pt x="337" y="332"/>
                    <a:pt x="315" y="335"/>
                  </a:cubicBezTo>
                  <a:cubicBezTo>
                    <a:pt x="275" y="283"/>
                    <a:pt x="267" y="254"/>
                    <a:pt x="269" y="236"/>
                  </a:cubicBezTo>
                  <a:cubicBezTo>
                    <a:pt x="271" y="226"/>
                    <a:pt x="267" y="212"/>
                    <a:pt x="261" y="199"/>
                  </a:cubicBezTo>
                  <a:cubicBezTo>
                    <a:pt x="262" y="198"/>
                    <a:pt x="264" y="197"/>
                    <a:pt x="265" y="197"/>
                  </a:cubicBezTo>
                  <a:cubicBezTo>
                    <a:pt x="287" y="215"/>
                    <a:pt x="321" y="248"/>
                    <a:pt x="336" y="265"/>
                  </a:cubicBezTo>
                  <a:cubicBezTo>
                    <a:pt x="349" y="278"/>
                    <a:pt x="293" y="210"/>
                    <a:pt x="274" y="191"/>
                  </a:cubicBezTo>
                  <a:cubicBezTo>
                    <a:pt x="286" y="178"/>
                    <a:pt x="285" y="158"/>
                    <a:pt x="283" y="142"/>
                  </a:cubicBezTo>
                  <a:cubicBezTo>
                    <a:pt x="305" y="165"/>
                    <a:pt x="326" y="184"/>
                    <a:pt x="338" y="186"/>
                  </a:cubicBezTo>
                  <a:cubicBezTo>
                    <a:pt x="339" y="186"/>
                    <a:pt x="340" y="186"/>
                    <a:pt x="341" y="187"/>
                  </a:cubicBezTo>
                  <a:cubicBezTo>
                    <a:pt x="342" y="190"/>
                    <a:pt x="344" y="193"/>
                    <a:pt x="347" y="197"/>
                  </a:cubicBezTo>
                  <a:cubicBezTo>
                    <a:pt x="372" y="233"/>
                    <a:pt x="385" y="234"/>
                    <a:pt x="402" y="270"/>
                  </a:cubicBezTo>
                  <a:cubicBezTo>
                    <a:pt x="404" y="276"/>
                    <a:pt x="407" y="281"/>
                    <a:pt x="410" y="287"/>
                  </a:cubicBezTo>
                  <a:cubicBezTo>
                    <a:pt x="405" y="300"/>
                    <a:pt x="396" y="312"/>
                    <a:pt x="379" y="319"/>
                  </a:cubicBezTo>
                  <a:close/>
                  <a:moveTo>
                    <a:pt x="367" y="196"/>
                  </a:moveTo>
                  <a:cubicBezTo>
                    <a:pt x="386" y="205"/>
                    <a:pt x="401" y="216"/>
                    <a:pt x="406" y="224"/>
                  </a:cubicBezTo>
                  <a:cubicBezTo>
                    <a:pt x="410" y="229"/>
                    <a:pt x="414" y="240"/>
                    <a:pt x="415" y="253"/>
                  </a:cubicBezTo>
                  <a:cubicBezTo>
                    <a:pt x="406" y="235"/>
                    <a:pt x="382" y="212"/>
                    <a:pt x="367" y="196"/>
                  </a:cubicBezTo>
                  <a:close/>
                  <a:moveTo>
                    <a:pt x="475" y="291"/>
                  </a:moveTo>
                  <a:cubicBezTo>
                    <a:pt x="461" y="296"/>
                    <a:pt x="450" y="300"/>
                    <a:pt x="443" y="305"/>
                  </a:cubicBezTo>
                  <a:cubicBezTo>
                    <a:pt x="437" y="297"/>
                    <a:pt x="432" y="288"/>
                    <a:pt x="428" y="281"/>
                  </a:cubicBezTo>
                  <a:cubicBezTo>
                    <a:pt x="434" y="255"/>
                    <a:pt x="426" y="227"/>
                    <a:pt x="419" y="216"/>
                  </a:cubicBezTo>
                  <a:cubicBezTo>
                    <a:pt x="411" y="199"/>
                    <a:pt x="380" y="179"/>
                    <a:pt x="357" y="170"/>
                  </a:cubicBezTo>
                  <a:cubicBezTo>
                    <a:pt x="359" y="165"/>
                    <a:pt x="364" y="158"/>
                    <a:pt x="373" y="150"/>
                  </a:cubicBezTo>
                  <a:cubicBezTo>
                    <a:pt x="377" y="147"/>
                    <a:pt x="381" y="144"/>
                    <a:pt x="385" y="141"/>
                  </a:cubicBezTo>
                  <a:cubicBezTo>
                    <a:pt x="412" y="158"/>
                    <a:pt x="441" y="179"/>
                    <a:pt x="450" y="196"/>
                  </a:cubicBezTo>
                  <a:cubicBezTo>
                    <a:pt x="454" y="203"/>
                    <a:pt x="456" y="212"/>
                    <a:pt x="458" y="222"/>
                  </a:cubicBezTo>
                  <a:cubicBezTo>
                    <a:pt x="443" y="231"/>
                    <a:pt x="455" y="246"/>
                    <a:pt x="468" y="260"/>
                  </a:cubicBezTo>
                  <a:cubicBezTo>
                    <a:pt x="471" y="270"/>
                    <a:pt x="474" y="280"/>
                    <a:pt x="480" y="289"/>
                  </a:cubicBezTo>
                  <a:cubicBezTo>
                    <a:pt x="478" y="290"/>
                    <a:pt x="477" y="290"/>
                    <a:pt x="475" y="291"/>
                  </a:cubicBezTo>
                  <a:close/>
                  <a:moveTo>
                    <a:pt x="596" y="270"/>
                  </a:moveTo>
                  <a:cubicBezTo>
                    <a:pt x="603" y="301"/>
                    <a:pt x="599" y="335"/>
                    <a:pt x="597" y="365"/>
                  </a:cubicBezTo>
                  <a:cubicBezTo>
                    <a:pt x="596" y="370"/>
                    <a:pt x="597" y="379"/>
                    <a:pt x="599" y="389"/>
                  </a:cubicBezTo>
                  <a:cubicBezTo>
                    <a:pt x="596" y="385"/>
                    <a:pt x="593" y="383"/>
                    <a:pt x="592" y="381"/>
                  </a:cubicBezTo>
                  <a:cubicBezTo>
                    <a:pt x="579" y="367"/>
                    <a:pt x="511" y="313"/>
                    <a:pt x="499" y="297"/>
                  </a:cubicBezTo>
                  <a:cubicBezTo>
                    <a:pt x="498" y="295"/>
                    <a:pt x="497" y="293"/>
                    <a:pt x="495" y="290"/>
                  </a:cubicBezTo>
                  <a:cubicBezTo>
                    <a:pt x="496" y="290"/>
                    <a:pt x="496" y="289"/>
                    <a:pt x="497" y="288"/>
                  </a:cubicBezTo>
                  <a:cubicBezTo>
                    <a:pt x="501" y="284"/>
                    <a:pt x="494" y="276"/>
                    <a:pt x="486" y="266"/>
                  </a:cubicBezTo>
                  <a:cubicBezTo>
                    <a:pt x="482" y="254"/>
                    <a:pt x="478" y="241"/>
                    <a:pt x="475" y="228"/>
                  </a:cubicBezTo>
                  <a:cubicBezTo>
                    <a:pt x="479" y="227"/>
                    <a:pt x="484" y="227"/>
                    <a:pt x="492" y="227"/>
                  </a:cubicBezTo>
                  <a:cubicBezTo>
                    <a:pt x="533" y="227"/>
                    <a:pt x="541" y="200"/>
                    <a:pt x="538" y="171"/>
                  </a:cubicBezTo>
                  <a:cubicBezTo>
                    <a:pt x="555" y="179"/>
                    <a:pt x="572" y="187"/>
                    <a:pt x="577" y="188"/>
                  </a:cubicBezTo>
                  <a:cubicBezTo>
                    <a:pt x="581" y="188"/>
                    <a:pt x="586" y="192"/>
                    <a:pt x="593" y="198"/>
                  </a:cubicBezTo>
                  <a:cubicBezTo>
                    <a:pt x="588" y="217"/>
                    <a:pt x="589" y="236"/>
                    <a:pt x="596" y="270"/>
                  </a:cubicBezTo>
                  <a:close/>
                  <a:moveTo>
                    <a:pt x="664" y="260"/>
                  </a:moveTo>
                  <a:cubicBezTo>
                    <a:pt x="648" y="240"/>
                    <a:pt x="629" y="219"/>
                    <a:pt x="613" y="202"/>
                  </a:cubicBezTo>
                  <a:cubicBezTo>
                    <a:pt x="616" y="195"/>
                    <a:pt x="618" y="190"/>
                    <a:pt x="619" y="183"/>
                  </a:cubicBezTo>
                  <a:cubicBezTo>
                    <a:pt x="619" y="164"/>
                    <a:pt x="529" y="102"/>
                    <a:pt x="506" y="76"/>
                  </a:cubicBezTo>
                  <a:cubicBezTo>
                    <a:pt x="533" y="93"/>
                    <a:pt x="557" y="109"/>
                    <a:pt x="562" y="115"/>
                  </a:cubicBezTo>
                  <a:cubicBezTo>
                    <a:pt x="576" y="129"/>
                    <a:pt x="745" y="202"/>
                    <a:pt x="690" y="252"/>
                  </a:cubicBezTo>
                  <a:cubicBezTo>
                    <a:pt x="684" y="256"/>
                    <a:pt x="675" y="258"/>
                    <a:pt x="664"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28" name="Freeform 35">
              <a:extLst>
                <a:ext uri="{FF2B5EF4-FFF2-40B4-BE49-F238E27FC236}">
                  <a16:creationId xmlns:a16="http://schemas.microsoft.com/office/drawing/2014/main" id="{C0F56DFE-7528-4974-BBBB-5121638774A1}"/>
                </a:ext>
              </a:extLst>
            </p:cNvPr>
            <p:cNvSpPr>
              <a:spLocks/>
            </p:cNvSpPr>
            <p:nvPr/>
          </p:nvSpPr>
          <p:spPr bwMode="gray">
            <a:xfrm>
              <a:off x="3213" y="289"/>
              <a:ext cx="1386" cy="732"/>
            </a:xfrm>
            <a:custGeom>
              <a:avLst/>
              <a:gdLst>
                <a:gd name="T0" fmla="*/ 681 w 693"/>
                <a:gd name="T1" fmla="*/ 263 h 365"/>
                <a:gd name="T2" fmla="*/ 554 w 693"/>
                <a:gd name="T3" fmla="*/ 164 h 365"/>
                <a:gd name="T4" fmla="*/ 540 w 693"/>
                <a:gd name="T5" fmla="*/ 154 h 365"/>
                <a:gd name="T6" fmla="*/ 481 w 693"/>
                <a:gd name="T7" fmla="*/ 99 h 365"/>
                <a:gd name="T8" fmla="*/ 447 w 693"/>
                <a:gd name="T9" fmla="*/ 0 h 365"/>
                <a:gd name="T10" fmla="*/ 305 w 693"/>
                <a:gd name="T11" fmla="*/ 5 h 365"/>
                <a:gd name="T12" fmla="*/ 298 w 693"/>
                <a:gd name="T13" fmla="*/ 45 h 365"/>
                <a:gd name="T14" fmla="*/ 296 w 693"/>
                <a:gd name="T15" fmla="*/ 50 h 365"/>
                <a:gd name="T16" fmla="*/ 283 w 693"/>
                <a:gd name="T17" fmla="*/ 90 h 365"/>
                <a:gd name="T18" fmla="*/ 250 w 693"/>
                <a:gd name="T19" fmla="*/ 133 h 365"/>
                <a:gd name="T20" fmla="*/ 208 w 693"/>
                <a:gd name="T21" fmla="*/ 157 h 365"/>
                <a:gd name="T22" fmla="*/ 195 w 693"/>
                <a:gd name="T23" fmla="*/ 167 h 365"/>
                <a:gd name="T24" fmla="*/ 184 w 693"/>
                <a:gd name="T25" fmla="*/ 176 h 365"/>
                <a:gd name="T26" fmla="*/ 78 w 693"/>
                <a:gd name="T27" fmla="*/ 236 h 365"/>
                <a:gd name="T28" fmla="*/ 8 w 693"/>
                <a:gd name="T29" fmla="*/ 292 h 365"/>
                <a:gd name="T30" fmla="*/ 18 w 693"/>
                <a:gd name="T31" fmla="*/ 305 h 365"/>
                <a:gd name="T32" fmla="*/ 44 w 693"/>
                <a:gd name="T33" fmla="*/ 291 h 365"/>
                <a:gd name="T34" fmla="*/ 14 w 693"/>
                <a:gd name="T35" fmla="*/ 319 h 365"/>
                <a:gd name="T36" fmla="*/ 30 w 693"/>
                <a:gd name="T37" fmla="*/ 324 h 365"/>
                <a:gd name="T38" fmla="*/ 57 w 693"/>
                <a:gd name="T39" fmla="*/ 300 h 365"/>
                <a:gd name="T40" fmla="*/ 46 w 693"/>
                <a:gd name="T41" fmla="*/ 342 h 365"/>
                <a:gd name="T42" fmla="*/ 64 w 693"/>
                <a:gd name="T43" fmla="*/ 344 h 365"/>
                <a:gd name="T44" fmla="*/ 73 w 693"/>
                <a:gd name="T45" fmla="*/ 305 h 365"/>
                <a:gd name="T46" fmla="*/ 72 w 693"/>
                <a:gd name="T47" fmla="*/ 353 h 365"/>
                <a:gd name="T48" fmla="*/ 91 w 693"/>
                <a:gd name="T49" fmla="*/ 347 h 365"/>
                <a:gd name="T50" fmla="*/ 119 w 693"/>
                <a:gd name="T51" fmla="*/ 257 h 365"/>
                <a:gd name="T52" fmla="*/ 111 w 693"/>
                <a:gd name="T53" fmla="*/ 344 h 365"/>
                <a:gd name="T54" fmla="*/ 122 w 693"/>
                <a:gd name="T55" fmla="*/ 336 h 365"/>
                <a:gd name="T56" fmla="*/ 175 w 693"/>
                <a:gd name="T57" fmla="*/ 245 h 365"/>
                <a:gd name="T58" fmla="*/ 170 w 693"/>
                <a:gd name="T59" fmla="*/ 311 h 365"/>
                <a:gd name="T60" fmla="*/ 199 w 693"/>
                <a:gd name="T61" fmla="*/ 301 h 365"/>
                <a:gd name="T62" fmla="*/ 232 w 693"/>
                <a:gd name="T63" fmla="*/ 228 h 365"/>
                <a:gd name="T64" fmla="*/ 272 w 693"/>
                <a:gd name="T65" fmla="*/ 286 h 365"/>
                <a:gd name="T66" fmla="*/ 280 w 693"/>
                <a:gd name="T67" fmla="*/ 299 h 365"/>
                <a:gd name="T68" fmla="*/ 308 w 693"/>
                <a:gd name="T69" fmla="*/ 331 h 365"/>
                <a:gd name="T70" fmla="*/ 323 w 693"/>
                <a:gd name="T71" fmla="*/ 345 h 365"/>
                <a:gd name="T72" fmla="*/ 342 w 693"/>
                <a:gd name="T73" fmla="*/ 329 h 365"/>
                <a:gd name="T74" fmla="*/ 337 w 693"/>
                <a:gd name="T75" fmla="*/ 351 h 365"/>
                <a:gd name="T76" fmla="*/ 355 w 693"/>
                <a:gd name="T77" fmla="*/ 350 h 365"/>
                <a:gd name="T78" fmla="*/ 361 w 693"/>
                <a:gd name="T79" fmla="*/ 330 h 365"/>
                <a:gd name="T80" fmla="*/ 380 w 693"/>
                <a:gd name="T81" fmla="*/ 337 h 365"/>
                <a:gd name="T82" fmla="*/ 388 w 693"/>
                <a:gd name="T83" fmla="*/ 321 h 365"/>
                <a:gd name="T84" fmla="*/ 418 w 693"/>
                <a:gd name="T85" fmla="*/ 283 h 365"/>
                <a:gd name="T86" fmla="*/ 451 w 693"/>
                <a:gd name="T87" fmla="*/ 281 h 365"/>
                <a:gd name="T88" fmla="*/ 492 w 693"/>
                <a:gd name="T89" fmla="*/ 275 h 365"/>
                <a:gd name="T90" fmla="*/ 522 w 693"/>
                <a:gd name="T91" fmla="*/ 297 h 365"/>
                <a:gd name="T92" fmla="*/ 552 w 693"/>
                <a:gd name="T93" fmla="*/ 305 h 365"/>
                <a:gd name="T94" fmla="*/ 620 w 693"/>
                <a:gd name="T95" fmla="*/ 324 h 365"/>
                <a:gd name="T96" fmla="*/ 657 w 693"/>
                <a:gd name="T97" fmla="*/ 300 h 365"/>
                <a:gd name="T98" fmla="*/ 644 w 693"/>
                <a:gd name="T99" fmla="*/ 269 h 365"/>
                <a:gd name="T100" fmla="*/ 673 w 693"/>
                <a:gd name="T101" fmla="*/ 277 h 365"/>
                <a:gd name="T102" fmla="*/ 681 w 693"/>
                <a:gd name="T103" fmla="*/ 26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 h="365">
                  <a:moveTo>
                    <a:pt x="681" y="263"/>
                  </a:moveTo>
                  <a:cubicBezTo>
                    <a:pt x="656" y="249"/>
                    <a:pt x="599" y="195"/>
                    <a:pt x="554" y="164"/>
                  </a:cubicBezTo>
                  <a:cubicBezTo>
                    <a:pt x="549" y="160"/>
                    <a:pt x="544" y="157"/>
                    <a:pt x="540" y="154"/>
                  </a:cubicBezTo>
                  <a:cubicBezTo>
                    <a:pt x="508" y="134"/>
                    <a:pt x="492" y="118"/>
                    <a:pt x="481" y="99"/>
                  </a:cubicBezTo>
                  <a:cubicBezTo>
                    <a:pt x="468" y="74"/>
                    <a:pt x="447" y="0"/>
                    <a:pt x="447" y="0"/>
                  </a:cubicBezTo>
                  <a:cubicBezTo>
                    <a:pt x="305" y="5"/>
                    <a:pt x="305" y="5"/>
                    <a:pt x="305" y="5"/>
                  </a:cubicBezTo>
                  <a:cubicBezTo>
                    <a:pt x="305" y="5"/>
                    <a:pt x="303" y="22"/>
                    <a:pt x="298" y="45"/>
                  </a:cubicBezTo>
                  <a:cubicBezTo>
                    <a:pt x="297" y="47"/>
                    <a:pt x="297" y="48"/>
                    <a:pt x="296" y="50"/>
                  </a:cubicBezTo>
                  <a:cubicBezTo>
                    <a:pt x="293" y="63"/>
                    <a:pt x="289" y="77"/>
                    <a:pt x="283" y="90"/>
                  </a:cubicBezTo>
                  <a:cubicBezTo>
                    <a:pt x="275" y="107"/>
                    <a:pt x="264" y="122"/>
                    <a:pt x="250" y="133"/>
                  </a:cubicBezTo>
                  <a:cubicBezTo>
                    <a:pt x="238" y="142"/>
                    <a:pt x="223" y="144"/>
                    <a:pt x="208" y="157"/>
                  </a:cubicBezTo>
                  <a:cubicBezTo>
                    <a:pt x="204" y="161"/>
                    <a:pt x="200" y="164"/>
                    <a:pt x="195" y="167"/>
                  </a:cubicBezTo>
                  <a:cubicBezTo>
                    <a:pt x="192" y="171"/>
                    <a:pt x="188" y="174"/>
                    <a:pt x="184" y="176"/>
                  </a:cubicBezTo>
                  <a:cubicBezTo>
                    <a:pt x="149" y="204"/>
                    <a:pt x="118" y="218"/>
                    <a:pt x="78" y="236"/>
                  </a:cubicBezTo>
                  <a:cubicBezTo>
                    <a:pt x="52" y="247"/>
                    <a:pt x="32" y="282"/>
                    <a:pt x="8" y="292"/>
                  </a:cubicBezTo>
                  <a:cubicBezTo>
                    <a:pt x="0" y="296"/>
                    <a:pt x="7" y="308"/>
                    <a:pt x="18" y="305"/>
                  </a:cubicBezTo>
                  <a:cubicBezTo>
                    <a:pt x="26" y="304"/>
                    <a:pt x="42" y="289"/>
                    <a:pt x="44" y="291"/>
                  </a:cubicBezTo>
                  <a:cubicBezTo>
                    <a:pt x="45" y="293"/>
                    <a:pt x="24" y="314"/>
                    <a:pt x="14" y="319"/>
                  </a:cubicBezTo>
                  <a:cubicBezTo>
                    <a:pt x="9" y="321"/>
                    <a:pt x="20" y="327"/>
                    <a:pt x="30" y="324"/>
                  </a:cubicBezTo>
                  <a:cubicBezTo>
                    <a:pt x="43" y="319"/>
                    <a:pt x="53" y="297"/>
                    <a:pt x="57" y="300"/>
                  </a:cubicBezTo>
                  <a:cubicBezTo>
                    <a:pt x="60" y="301"/>
                    <a:pt x="55" y="336"/>
                    <a:pt x="46" y="342"/>
                  </a:cubicBezTo>
                  <a:cubicBezTo>
                    <a:pt x="39" y="345"/>
                    <a:pt x="60" y="349"/>
                    <a:pt x="64" y="344"/>
                  </a:cubicBezTo>
                  <a:cubicBezTo>
                    <a:pt x="70" y="338"/>
                    <a:pt x="71" y="332"/>
                    <a:pt x="73" y="305"/>
                  </a:cubicBezTo>
                  <a:cubicBezTo>
                    <a:pt x="74" y="303"/>
                    <a:pt x="71" y="344"/>
                    <a:pt x="72" y="353"/>
                  </a:cubicBezTo>
                  <a:cubicBezTo>
                    <a:pt x="73" y="365"/>
                    <a:pt x="92" y="356"/>
                    <a:pt x="91" y="347"/>
                  </a:cubicBezTo>
                  <a:cubicBezTo>
                    <a:pt x="84" y="263"/>
                    <a:pt x="120" y="254"/>
                    <a:pt x="119" y="257"/>
                  </a:cubicBezTo>
                  <a:cubicBezTo>
                    <a:pt x="95" y="290"/>
                    <a:pt x="108" y="345"/>
                    <a:pt x="111" y="344"/>
                  </a:cubicBezTo>
                  <a:cubicBezTo>
                    <a:pt x="117" y="342"/>
                    <a:pt x="125" y="343"/>
                    <a:pt x="122" y="336"/>
                  </a:cubicBezTo>
                  <a:cubicBezTo>
                    <a:pt x="99" y="278"/>
                    <a:pt x="155" y="244"/>
                    <a:pt x="175" y="245"/>
                  </a:cubicBezTo>
                  <a:cubicBezTo>
                    <a:pt x="182" y="245"/>
                    <a:pt x="167" y="301"/>
                    <a:pt x="170" y="311"/>
                  </a:cubicBezTo>
                  <a:cubicBezTo>
                    <a:pt x="172" y="317"/>
                    <a:pt x="198" y="314"/>
                    <a:pt x="199" y="301"/>
                  </a:cubicBezTo>
                  <a:cubicBezTo>
                    <a:pt x="209" y="235"/>
                    <a:pt x="224" y="232"/>
                    <a:pt x="232" y="228"/>
                  </a:cubicBezTo>
                  <a:cubicBezTo>
                    <a:pt x="283" y="207"/>
                    <a:pt x="356" y="250"/>
                    <a:pt x="272" y="286"/>
                  </a:cubicBezTo>
                  <a:cubicBezTo>
                    <a:pt x="266" y="288"/>
                    <a:pt x="274" y="302"/>
                    <a:pt x="280" y="299"/>
                  </a:cubicBezTo>
                  <a:cubicBezTo>
                    <a:pt x="404" y="241"/>
                    <a:pt x="358" y="296"/>
                    <a:pt x="308" y="331"/>
                  </a:cubicBezTo>
                  <a:cubicBezTo>
                    <a:pt x="301" y="336"/>
                    <a:pt x="313" y="351"/>
                    <a:pt x="323" y="345"/>
                  </a:cubicBezTo>
                  <a:cubicBezTo>
                    <a:pt x="331" y="339"/>
                    <a:pt x="340" y="328"/>
                    <a:pt x="342" y="329"/>
                  </a:cubicBezTo>
                  <a:cubicBezTo>
                    <a:pt x="346" y="330"/>
                    <a:pt x="339" y="328"/>
                    <a:pt x="337" y="351"/>
                  </a:cubicBezTo>
                  <a:cubicBezTo>
                    <a:pt x="337" y="357"/>
                    <a:pt x="354" y="354"/>
                    <a:pt x="355" y="350"/>
                  </a:cubicBezTo>
                  <a:cubicBezTo>
                    <a:pt x="356" y="342"/>
                    <a:pt x="358" y="335"/>
                    <a:pt x="361" y="330"/>
                  </a:cubicBezTo>
                  <a:cubicBezTo>
                    <a:pt x="363" y="327"/>
                    <a:pt x="377" y="335"/>
                    <a:pt x="380" y="337"/>
                  </a:cubicBezTo>
                  <a:cubicBezTo>
                    <a:pt x="385" y="341"/>
                    <a:pt x="394" y="326"/>
                    <a:pt x="388" y="321"/>
                  </a:cubicBezTo>
                  <a:cubicBezTo>
                    <a:pt x="380" y="314"/>
                    <a:pt x="390" y="273"/>
                    <a:pt x="418" y="283"/>
                  </a:cubicBezTo>
                  <a:cubicBezTo>
                    <a:pt x="422" y="285"/>
                    <a:pt x="459" y="292"/>
                    <a:pt x="451" y="281"/>
                  </a:cubicBezTo>
                  <a:cubicBezTo>
                    <a:pt x="430" y="255"/>
                    <a:pt x="472" y="219"/>
                    <a:pt x="492" y="275"/>
                  </a:cubicBezTo>
                  <a:cubicBezTo>
                    <a:pt x="497" y="289"/>
                    <a:pt x="514" y="290"/>
                    <a:pt x="522" y="297"/>
                  </a:cubicBezTo>
                  <a:cubicBezTo>
                    <a:pt x="527" y="303"/>
                    <a:pt x="543" y="313"/>
                    <a:pt x="552" y="305"/>
                  </a:cubicBezTo>
                  <a:cubicBezTo>
                    <a:pt x="593" y="261"/>
                    <a:pt x="622" y="264"/>
                    <a:pt x="620" y="324"/>
                  </a:cubicBezTo>
                  <a:cubicBezTo>
                    <a:pt x="620" y="335"/>
                    <a:pt x="659" y="322"/>
                    <a:pt x="657" y="300"/>
                  </a:cubicBezTo>
                  <a:cubicBezTo>
                    <a:pt x="656" y="290"/>
                    <a:pt x="650" y="279"/>
                    <a:pt x="644" y="269"/>
                  </a:cubicBezTo>
                  <a:cubicBezTo>
                    <a:pt x="636" y="257"/>
                    <a:pt x="667" y="273"/>
                    <a:pt x="673" y="277"/>
                  </a:cubicBezTo>
                  <a:cubicBezTo>
                    <a:pt x="684" y="284"/>
                    <a:pt x="693" y="269"/>
                    <a:pt x="681"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29" name="Freeform 36">
              <a:extLst>
                <a:ext uri="{FF2B5EF4-FFF2-40B4-BE49-F238E27FC236}">
                  <a16:creationId xmlns:a16="http://schemas.microsoft.com/office/drawing/2014/main" id="{288D1AEB-6770-4F19-BE60-3C5A74F5DB45}"/>
                </a:ext>
              </a:extLst>
            </p:cNvPr>
            <p:cNvSpPr>
              <a:spLocks/>
            </p:cNvSpPr>
            <p:nvPr/>
          </p:nvSpPr>
          <p:spPr bwMode="gray">
            <a:xfrm>
              <a:off x="1227" y="776"/>
              <a:ext cx="2144" cy="964"/>
            </a:xfrm>
            <a:custGeom>
              <a:avLst/>
              <a:gdLst>
                <a:gd name="T0" fmla="*/ 1068 w 1072"/>
                <a:gd name="T1" fmla="*/ 1 h 481"/>
                <a:gd name="T2" fmla="*/ 871 w 1072"/>
                <a:gd name="T3" fmla="*/ 38 h 481"/>
                <a:gd name="T4" fmla="*/ 728 w 1072"/>
                <a:gd name="T5" fmla="*/ 116 h 481"/>
                <a:gd name="T6" fmla="*/ 599 w 1072"/>
                <a:gd name="T7" fmla="*/ 242 h 481"/>
                <a:gd name="T8" fmla="*/ 443 w 1072"/>
                <a:gd name="T9" fmla="*/ 334 h 481"/>
                <a:gd name="T10" fmla="*/ 361 w 1072"/>
                <a:gd name="T11" fmla="*/ 328 h 481"/>
                <a:gd name="T12" fmla="*/ 277 w 1072"/>
                <a:gd name="T13" fmla="*/ 295 h 481"/>
                <a:gd name="T14" fmla="*/ 125 w 1072"/>
                <a:gd name="T15" fmla="*/ 339 h 481"/>
                <a:gd name="T16" fmla="*/ 37 w 1072"/>
                <a:gd name="T17" fmla="*/ 427 h 481"/>
                <a:gd name="T18" fmla="*/ 83 w 1072"/>
                <a:gd name="T19" fmla="*/ 382 h 481"/>
                <a:gd name="T20" fmla="*/ 235 w 1072"/>
                <a:gd name="T21" fmla="*/ 308 h 481"/>
                <a:gd name="T22" fmla="*/ 336 w 1072"/>
                <a:gd name="T23" fmla="*/ 326 h 481"/>
                <a:gd name="T24" fmla="*/ 389 w 1072"/>
                <a:gd name="T25" fmla="*/ 353 h 481"/>
                <a:gd name="T26" fmla="*/ 449 w 1072"/>
                <a:gd name="T27" fmla="*/ 348 h 481"/>
                <a:gd name="T28" fmla="*/ 825 w 1072"/>
                <a:gd name="T29" fmla="*/ 77 h 481"/>
                <a:gd name="T30" fmla="*/ 1072 w 1072"/>
                <a:gd name="T31" fmla="*/ 1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2" h="481">
                  <a:moveTo>
                    <a:pt x="1068" y="1"/>
                  </a:moveTo>
                  <a:cubicBezTo>
                    <a:pt x="1037" y="0"/>
                    <a:pt x="964" y="7"/>
                    <a:pt x="871" y="38"/>
                  </a:cubicBezTo>
                  <a:cubicBezTo>
                    <a:pt x="825" y="54"/>
                    <a:pt x="774" y="78"/>
                    <a:pt x="728" y="116"/>
                  </a:cubicBezTo>
                  <a:cubicBezTo>
                    <a:pt x="683" y="155"/>
                    <a:pt x="644" y="201"/>
                    <a:pt x="599" y="242"/>
                  </a:cubicBezTo>
                  <a:cubicBezTo>
                    <a:pt x="554" y="284"/>
                    <a:pt x="501" y="317"/>
                    <a:pt x="443" y="334"/>
                  </a:cubicBezTo>
                  <a:cubicBezTo>
                    <a:pt x="414" y="342"/>
                    <a:pt x="385" y="345"/>
                    <a:pt x="361" y="328"/>
                  </a:cubicBezTo>
                  <a:cubicBezTo>
                    <a:pt x="339" y="311"/>
                    <a:pt x="308" y="293"/>
                    <a:pt x="277" y="295"/>
                  </a:cubicBezTo>
                  <a:cubicBezTo>
                    <a:pt x="219" y="294"/>
                    <a:pt x="163" y="309"/>
                    <a:pt x="125" y="339"/>
                  </a:cubicBezTo>
                  <a:cubicBezTo>
                    <a:pt x="85" y="367"/>
                    <a:pt x="57" y="400"/>
                    <a:pt x="37" y="427"/>
                  </a:cubicBezTo>
                  <a:cubicBezTo>
                    <a:pt x="0" y="481"/>
                    <a:pt x="19" y="448"/>
                    <a:pt x="83" y="382"/>
                  </a:cubicBezTo>
                  <a:cubicBezTo>
                    <a:pt x="116" y="352"/>
                    <a:pt x="166" y="312"/>
                    <a:pt x="235" y="308"/>
                  </a:cubicBezTo>
                  <a:cubicBezTo>
                    <a:pt x="268" y="306"/>
                    <a:pt x="306" y="302"/>
                    <a:pt x="336" y="326"/>
                  </a:cubicBezTo>
                  <a:cubicBezTo>
                    <a:pt x="351" y="336"/>
                    <a:pt x="367" y="350"/>
                    <a:pt x="389" y="353"/>
                  </a:cubicBezTo>
                  <a:cubicBezTo>
                    <a:pt x="409" y="356"/>
                    <a:pt x="430" y="353"/>
                    <a:pt x="449" y="348"/>
                  </a:cubicBezTo>
                  <a:cubicBezTo>
                    <a:pt x="616" y="307"/>
                    <a:pt x="697" y="125"/>
                    <a:pt x="825" y="77"/>
                  </a:cubicBezTo>
                  <a:cubicBezTo>
                    <a:pt x="949" y="22"/>
                    <a:pt x="1052" y="17"/>
                    <a:pt x="107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0" name="Freeform 37">
              <a:extLst>
                <a:ext uri="{FF2B5EF4-FFF2-40B4-BE49-F238E27FC236}">
                  <a16:creationId xmlns:a16="http://schemas.microsoft.com/office/drawing/2014/main" id="{3A14CAED-33E4-4E5A-A513-5425C2481861}"/>
                </a:ext>
              </a:extLst>
            </p:cNvPr>
            <p:cNvSpPr>
              <a:spLocks/>
            </p:cNvSpPr>
            <p:nvPr/>
          </p:nvSpPr>
          <p:spPr bwMode="gray">
            <a:xfrm>
              <a:off x="4385" y="692"/>
              <a:ext cx="2068" cy="1018"/>
            </a:xfrm>
            <a:custGeom>
              <a:avLst/>
              <a:gdLst>
                <a:gd name="T0" fmla="*/ 0 w 1034"/>
                <a:gd name="T1" fmla="*/ 16 h 508"/>
                <a:gd name="T2" fmla="*/ 173 w 1034"/>
                <a:gd name="T3" fmla="*/ 85 h 508"/>
                <a:gd name="T4" fmla="*/ 322 w 1034"/>
                <a:gd name="T5" fmla="*/ 105 h 508"/>
                <a:gd name="T6" fmla="*/ 470 w 1034"/>
                <a:gd name="T7" fmla="*/ 168 h 508"/>
                <a:gd name="T8" fmla="*/ 602 w 1034"/>
                <a:gd name="T9" fmla="*/ 279 h 508"/>
                <a:gd name="T10" fmla="*/ 665 w 1034"/>
                <a:gd name="T11" fmla="*/ 341 h 508"/>
                <a:gd name="T12" fmla="*/ 747 w 1034"/>
                <a:gd name="T13" fmla="*/ 364 h 508"/>
                <a:gd name="T14" fmla="*/ 989 w 1034"/>
                <a:gd name="T15" fmla="*/ 467 h 508"/>
                <a:gd name="T16" fmla="*/ 941 w 1034"/>
                <a:gd name="T17" fmla="*/ 427 h 508"/>
                <a:gd name="T18" fmla="*/ 789 w 1034"/>
                <a:gd name="T19" fmla="*/ 360 h 508"/>
                <a:gd name="T20" fmla="*/ 690 w 1034"/>
                <a:gd name="T21" fmla="*/ 339 h 508"/>
                <a:gd name="T22" fmla="*/ 611 w 1034"/>
                <a:gd name="T23" fmla="*/ 268 h 508"/>
                <a:gd name="T24" fmla="*/ 433 w 1034"/>
                <a:gd name="T25" fmla="*/ 126 h 508"/>
                <a:gd name="T26" fmla="*/ 229 w 1034"/>
                <a:gd name="T27" fmla="*/ 77 h 508"/>
                <a:gd name="T28" fmla="*/ 78 w 1034"/>
                <a:gd name="T29" fmla="*/ 29 h 508"/>
                <a:gd name="T30" fmla="*/ 1 w 1034"/>
                <a:gd name="T3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4" h="508">
                  <a:moveTo>
                    <a:pt x="0" y="16"/>
                  </a:moveTo>
                  <a:cubicBezTo>
                    <a:pt x="27" y="26"/>
                    <a:pt x="86" y="54"/>
                    <a:pt x="173" y="85"/>
                  </a:cubicBezTo>
                  <a:cubicBezTo>
                    <a:pt x="219" y="100"/>
                    <a:pt x="271" y="97"/>
                    <a:pt x="322" y="105"/>
                  </a:cubicBezTo>
                  <a:cubicBezTo>
                    <a:pt x="372" y="113"/>
                    <a:pt x="423" y="138"/>
                    <a:pt x="470" y="168"/>
                  </a:cubicBezTo>
                  <a:cubicBezTo>
                    <a:pt x="518" y="199"/>
                    <a:pt x="563" y="237"/>
                    <a:pt x="602" y="279"/>
                  </a:cubicBezTo>
                  <a:cubicBezTo>
                    <a:pt x="621" y="299"/>
                    <a:pt x="638" y="326"/>
                    <a:pt x="665" y="341"/>
                  </a:cubicBezTo>
                  <a:cubicBezTo>
                    <a:pt x="691" y="357"/>
                    <a:pt x="721" y="361"/>
                    <a:pt x="747" y="364"/>
                  </a:cubicBezTo>
                  <a:cubicBezTo>
                    <a:pt x="854" y="375"/>
                    <a:pt x="938" y="428"/>
                    <a:pt x="989" y="467"/>
                  </a:cubicBezTo>
                  <a:cubicBezTo>
                    <a:pt x="1034" y="508"/>
                    <a:pt x="1014" y="479"/>
                    <a:pt x="941" y="427"/>
                  </a:cubicBezTo>
                  <a:cubicBezTo>
                    <a:pt x="904" y="403"/>
                    <a:pt x="853" y="375"/>
                    <a:pt x="789" y="360"/>
                  </a:cubicBezTo>
                  <a:cubicBezTo>
                    <a:pt x="757" y="353"/>
                    <a:pt x="722" y="352"/>
                    <a:pt x="690" y="339"/>
                  </a:cubicBezTo>
                  <a:cubicBezTo>
                    <a:pt x="657" y="328"/>
                    <a:pt x="636" y="296"/>
                    <a:pt x="611" y="268"/>
                  </a:cubicBezTo>
                  <a:cubicBezTo>
                    <a:pt x="561" y="212"/>
                    <a:pt x="499" y="162"/>
                    <a:pt x="433" y="126"/>
                  </a:cubicBezTo>
                  <a:cubicBezTo>
                    <a:pt x="368" y="87"/>
                    <a:pt x="292" y="81"/>
                    <a:pt x="229" y="77"/>
                  </a:cubicBezTo>
                  <a:cubicBezTo>
                    <a:pt x="167" y="71"/>
                    <a:pt x="117" y="42"/>
                    <a:pt x="78" y="29"/>
                  </a:cubicBezTo>
                  <a:cubicBezTo>
                    <a:pt x="39" y="13"/>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1" name="Freeform 38">
              <a:extLst>
                <a:ext uri="{FF2B5EF4-FFF2-40B4-BE49-F238E27FC236}">
                  <a16:creationId xmlns:a16="http://schemas.microsoft.com/office/drawing/2014/main" id="{5CF6B62F-6CFD-478B-93C4-FE1E76493D2D}"/>
                </a:ext>
              </a:extLst>
            </p:cNvPr>
            <p:cNvSpPr>
              <a:spLocks/>
            </p:cNvSpPr>
            <p:nvPr/>
          </p:nvSpPr>
          <p:spPr bwMode="gray">
            <a:xfrm>
              <a:off x="2135" y="915"/>
              <a:ext cx="726" cy="881"/>
            </a:xfrm>
            <a:custGeom>
              <a:avLst/>
              <a:gdLst>
                <a:gd name="T0" fmla="*/ 354 w 363"/>
                <a:gd name="T1" fmla="*/ 0 h 440"/>
                <a:gd name="T2" fmla="*/ 276 w 363"/>
                <a:gd name="T3" fmla="*/ 64 h 440"/>
                <a:gd name="T4" fmla="*/ 253 w 363"/>
                <a:gd name="T5" fmla="*/ 144 h 440"/>
                <a:gd name="T6" fmla="*/ 252 w 363"/>
                <a:gd name="T7" fmla="*/ 229 h 440"/>
                <a:gd name="T8" fmla="*/ 133 w 363"/>
                <a:gd name="T9" fmla="*/ 340 h 440"/>
                <a:gd name="T10" fmla="*/ 17 w 363"/>
                <a:gd name="T11" fmla="*/ 413 h 440"/>
                <a:gd name="T12" fmla="*/ 42 w 363"/>
                <a:gd name="T13" fmla="*/ 396 h 440"/>
                <a:gd name="T14" fmla="*/ 117 w 363"/>
                <a:gd name="T15" fmla="*/ 358 h 440"/>
                <a:gd name="T16" fmla="*/ 218 w 363"/>
                <a:gd name="T17" fmla="*/ 309 h 440"/>
                <a:gd name="T18" fmla="*/ 273 w 363"/>
                <a:gd name="T19" fmla="*/ 204 h 440"/>
                <a:gd name="T20" fmla="*/ 281 w 363"/>
                <a:gd name="T21" fmla="*/ 97 h 440"/>
                <a:gd name="T22" fmla="*/ 363 w 363"/>
                <a:gd name="T23" fmla="*/ 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440">
                  <a:moveTo>
                    <a:pt x="354" y="0"/>
                  </a:moveTo>
                  <a:cubicBezTo>
                    <a:pt x="339" y="3"/>
                    <a:pt x="303" y="20"/>
                    <a:pt x="276" y="64"/>
                  </a:cubicBezTo>
                  <a:cubicBezTo>
                    <a:pt x="263" y="85"/>
                    <a:pt x="254" y="113"/>
                    <a:pt x="253" y="144"/>
                  </a:cubicBezTo>
                  <a:cubicBezTo>
                    <a:pt x="252" y="173"/>
                    <a:pt x="258" y="203"/>
                    <a:pt x="252" y="229"/>
                  </a:cubicBezTo>
                  <a:cubicBezTo>
                    <a:pt x="240" y="284"/>
                    <a:pt x="184" y="320"/>
                    <a:pt x="133" y="340"/>
                  </a:cubicBezTo>
                  <a:cubicBezTo>
                    <a:pt x="81" y="361"/>
                    <a:pt x="36" y="386"/>
                    <a:pt x="17" y="413"/>
                  </a:cubicBezTo>
                  <a:cubicBezTo>
                    <a:pt x="0" y="440"/>
                    <a:pt x="7" y="422"/>
                    <a:pt x="42" y="396"/>
                  </a:cubicBezTo>
                  <a:cubicBezTo>
                    <a:pt x="60" y="383"/>
                    <a:pt x="86" y="370"/>
                    <a:pt x="117" y="358"/>
                  </a:cubicBezTo>
                  <a:cubicBezTo>
                    <a:pt x="148" y="346"/>
                    <a:pt x="186" y="334"/>
                    <a:pt x="218" y="309"/>
                  </a:cubicBezTo>
                  <a:cubicBezTo>
                    <a:pt x="249" y="284"/>
                    <a:pt x="273" y="245"/>
                    <a:pt x="273" y="204"/>
                  </a:cubicBezTo>
                  <a:cubicBezTo>
                    <a:pt x="272" y="164"/>
                    <a:pt x="268" y="127"/>
                    <a:pt x="281" y="97"/>
                  </a:cubicBezTo>
                  <a:cubicBezTo>
                    <a:pt x="305" y="35"/>
                    <a:pt x="355" y="14"/>
                    <a:pt x="36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2" name="Freeform 39">
              <a:extLst>
                <a:ext uri="{FF2B5EF4-FFF2-40B4-BE49-F238E27FC236}">
                  <a16:creationId xmlns:a16="http://schemas.microsoft.com/office/drawing/2014/main" id="{DA45BDFC-90BA-4C73-9A38-86CD388924B5}"/>
                </a:ext>
              </a:extLst>
            </p:cNvPr>
            <p:cNvSpPr>
              <a:spLocks/>
            </p:cNvSpPr>
            <p:nvPr/>
          </p:nvSpPr>
          <p:spPr bwMode="gray">
            <a:xfrm>
              <a:off x="2123" y="1420"/>
              <a:ext cx="164" cy="454"/>
            </a:xfrm>
            <a:custGeom>
              <a:avLst/>
              <a:gdLst>
                <a:gd name="T0" fmla="*/ 44 w 82"/>
                <a:gd name="T1" fmla="*/ 2 h 227"/>
                <a:gd name="T2" fmla="*/ 9 w 82"/>
                <a:gd name="T3" fmla="*/ 28 h 227"/>
                <a:gd name="T4" fmla="*/ 20 w 82"/>
                <a:gd name="T5" fmla="*/ 100 h 227"/>
                <a:gd name="T6" fmla="*/ 65 w 82"/>
                <a:gd name="T7" fmla="*/ 159 h 227"/>
                <a:gd name="T8" fmla="*/ 79 w 82"/>
                <a:gd name="T9" fmla="*/ 215 h 227"/>
                <a:gd name="T10" fmla="*/ 80 w 82"/>
                <a:gd name="T11" fmla="*/ 201 h 227"/>
                <a:gd name="T12" fmla="*/ 51 w 82"/>
                <a:gd name="T13" fmla="*/ 125 h 227"/>
                <a:gd name="T14" fmla="*/ 18 w 82"/>
                <a:gd name="T15" fmla="*/ 42 h 227"/>
                <a:gd name="T16" fmla="*/ 48 w 82"/>
                <a:gd name="T17" fmla="*/ 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27">
                  <a:moveTo>
                    <a:pt x="44" y="2"/>
                  </a:moveTo>
                  <a:cubicBezTo>
                    <a:pt x="38" y="0"/>
                    <a:pt x="18" y="5"/>
                    <a:pt x="9" y="28"/>
                  </a:cubicBezTo>
                  <a:cubicBezTo>
                    <a:pt x="0" y="50"/>
                    <a:pt x="7" y="78"/>
                    <a:pt x="20" y="100"/>
                  </a:cubicBezTo>
                  <a:cubicBezTo>
                    <a:pt x="32" y="125"/>
                    <a:pt x="57" y="139"/>
                    <a:pt x="65" y="159"/>
                  </a:cubicBezTo>
                  <a:cubicBezTo>
                    <a:pt x="73" y="180"/>
                    <a:pt x="76" y="201"/>
                    <a:pt x="79" y="215"/>
                  </a:cubicBezTo>
                  <a:cubicBezTo>
                    <a:pt x="82" y="227"/>
                    <a:pt x="82" y="220"/>
                    <a:pt x="80" y="201"/>
                  </a:cubicBezTo>
                  <a:cubicBezTo>
                    <a:pt x="78" y="184"/>
                    <a:pt x="76" y="148"/>
                    <a:pt x="51" y="125"/>
                  </a:cubicBezTo>
                  <a:cubicBezTo>
                    <a:pt x="29" y="102"/>
                    <a:pt x="14" y="68"/>
                    <a:pt x="18" y="42"/>
                  </a:cubicBezTo>
                  <a:cubicBezTo>
                    <a:pt x="22" y="15"/>
                    <a:pt x="45" y="10"/>
                    <a:pt x="48"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3" name="Freeform 40">
              <a:extLst>
                <a:ext uri="{FF2B5EF4-FFF2-40B4-BE49-F238E27FC236}">
                  <a16:creationId xmlns:a16="http://schemas.microsoft.com/office/drawing/2014/main" id="{93ADC8BC-7226-4C5E-8701-91E5B59664AB}"/>
                </a:ext>
              </a:extLst>
            </p:cNvPr>
            <p:cNvSpPr>
              <a:spLocks/>
            </p:cNvSpPr>
            <p:nvPr/>
          </p:nvSpPr>
          <p:spPr bwMode="gray">
            <a:xfrm>
              <a:off x="2831" y="895"/>
              <a:ext cx="104" cy="689"/>
            </a:xfrm>
            <a:custGeom>
              <a:avLst/>
              <a:gdLst>
                <a:gd name="T0" fmla="*/ 44 w 52"/>
                <a:gd name="T1" fmla="*/ 0 h 344"/>
                <a:gd name="T2" fmla="*/ 9 w 52"/>
                <a:gd name="T3" fmla="*/ 48 h 344"/>
                <a:gd name="T4" fmla="*/ 14 w 52"/>
                <a:gd name="T5" fmla="*/ 149 h 344"/>
                <a:gd name="T6" fmla="*/ 37 w 52"/>
                <a:gd name="T7" fmla="*/ 252 h 344"/>
                <a:gd name="T8" fmla="*/ 18 w 52"/>
                <a:gd name="T9" fmla="*/ 329 h 344"/>
                <a:gd name="T10" fmla="*/ 31 w 52"/>
                <a:gd name="T11" fmla="*/ 315 h 344"/>
                <a:gd name="T12" fmla="*/ 37 w 52"/>
                <a:gd name="T13" fmla="*/ 198 h 344"/>
                <a:gd name="T14" fmla="*/ 18 w 52"/>
                <a:gd name="T15" fmla="*/ 67 h 344"/>
                <a:gd name="T16" fmla="*/ 52 w 52"/>
                <a:gd name="T17" fmla="*/ 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4">
                  <a:moveTo>
                    <a:pt x="44" y="0"/>
                  </a:moveTo>
                  <a:cubicBezTo>
                    <a:pt x="35" y="3"/>
                    <a:pt x="17" y="19"/>
                    <a:pt x="9" y="48"/>
                  </a:cubicBezTo>
                  <a:cubicBezTo>
                    <a:pt x="0" y="77"/>
                    <a:pt x="5" y="114"/>
                    <a:pt x="14" y="149"/>
                  </a:cubicBezTo>
                  <a:cubicBezTo>
                    <a:pt x="23" y="184"/>
                    <a:pt x="35" y="219"/>
                    <a:pt x="37" y="252"/>
                  </a:cubicBezTo>
                  <a:cubicBezTo>
                    <a:pt x="41" y="284"/>
                    <a:pt x="31" y="313"/>
                    <a:pt x="18" y="329"/>
                  </a:cubicBezTo>
                  <a:cubicBezTo>
                    <a:pt x="5" y="344"/>
                    <a:pt x="16" y="339"/>
                    <a:pt x="31" y="315"/>
                  </a:cubicBezTo>
                  <a:cubicBezTo>
                    <a:pt x="48" y="290"/>
                    <a:pt x="49" y="243"/>
                    <a:pt x="37" y="198"/>
                  </a:cubicBezTo>
                  <a:cubicBezTo>
                    <a:pt x="27" y="153"/>
                    <a:pt x="13" y="105"/>
                    <a:pt x="18" y="67"/>
                  </a:cubicBezTo>
                  <a:cubicBezTo>
                    <a:pt x="22" y="27"/>
                    <a:pt x="46" y="8"/>
                    <a:pt x="5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4" name="Freeform 41">
              <a:extLst>
                <a:ext uri="{FF2B5EF4-FFF2-40B4-BE49-F238E27FC236}">
                  <a16:creationId xmlns:a16="http://schemas.microsoft.com/office/drawing/2014/main" id="{7EBF31F5-08FD-47FE-B80E-7E54C38959CA}"/>
                </a:ext>
              </a:extLst>
            </p:cNvPr>
            <p:cNvSpPr>
              <a:spLocks/>
            </p:cNvSpPr>
            <p:nvPr/>
          </p:nvSpPr>
          <p:spPr bwMode="gray">
            <a:xfrm>
              <a:off x="1793" y="1253"/>
              <a:ext cx="872" cy="387"/>
            </a:xfrm>
            <a:custGeom>
              <a:avLst/>
              <a:gdLst>
                <a:gd name="T0" fmla="*/ 429 w 436"/>
                <a:gd name="T1" fmla="*/ 0 h 193"/>
                <a:gd name="T2" fmla="*/ 261 w 436"/>
                <a:gd name="T3" fmla="*/ 122 h 193"/>
                <a:gd name="T4" fmla="*/ 25 w 436"/>
                <a:gd name="T5" fmla="*/ 189 h 193"/>
                <a:gd name="T6" fmla="*/ 51 w 436"/>
                <a:gd name="T7" fmla="*/ 192 h 193"/>
                <a:gd name="T8" fmla="*/ 205 w 436"/>
                <a:gd name="T9" fmla="*/ 168 h 193"/>
                <a:gd name="T10" fmla="*/ 354 w 436"/>
                <a:gd name="T11" fmla="*/ 64 h 193"/>
                <a:gd name="T12" fmla="*/ 436 w 436"/>
                <a:gd name="T13" fmla="*/ 8 h 193"/>
              </a:gdLst>
              <a:ahLst/>
              <a:cxnLst>
                <a:cxn ang="0">
                  <a:pos x="T0" y="T1"/>
                </a:cxn>
                <a:cxn ang="0">
                  <a:pos x="T2" y="T3"/>
                </a:cxn>
                <a:cxn ang="0">
                  <a:pos x="T4" y="T5"/>
                </a:cxn>
                <a:cxn ang="0">
                  <a:pos x="T6" y="T7"/>
                </a:cxn>
                <a:cxn ang="0">
                  <a:pos x="T8" y="T9"/>
                </a:cxn>
                <a:cxn ang="0">
                  <a:pos x="T10" y="T11"/>
                </a:cxn>
                <a:cxn ang="0">
                  <a:pos x="T12" y="T13"/>
                </a:cxn>
              </a:cxnLst>
              <a:rect l="0" t="0" r="r" b="b"/>
              <a:pathLst>
                <a:path w="436" h="193">
                  <a:moveTo>
                    <a:pt x="429" y="0"/>
                  </a:moveTo>
                  <a:cubicBezTo>
                    <a:pt x="404" y="4"/>
                    <a:pt x="335" y="64"/>
                    <a:pt x="261" y="122"/>
                  </a:cubicBezTo>
                  <a:cubicBezTo>
                    <a:pt x="188" y="188"/>
                    <a:pt x="77" y="187"/>
                    <a:pt x="25" y="189"/>
                  </a:cubicBezTo>
                  <a:cubicBezTo>
                    <a:pt x="0" y="190"/>
                    <a:pt x="14" y="191"/>
                    <a:pt x="51" y="192"/>
                  </a:cubicBezTo>
                  <a:cubicBezTo>
                    <a:pt x="86" y="191"/>
                    <a:pt x="147" y="193"/>
                    <a:pt x="205" y="168"/>
                  </a:cubicBezTo>
                  <a:cubicBezTo>
                    <a:pt x="262" y="140"/>
                    <a:pt x="312" y="96"/>
                    <a:pt x="354" y="64"/>
                  </a:cubicBezTo>
                  <a:cubicBezTo>
                    <a:pt x="395" y="31"/>
                    <a:pt x="428" y="10"/>
                    <a:pt x="43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5" name="Freeform 42">
              <a:extLst>
                <a:ext uri="{FF2B5EF4-FFF2-40B4-BE49-F238E27FC236}">
                  <a16:creationId xmlns:a16="http://schemas.microsoft.com/office/drawing/2014/main" id="{8AF5D491-BA28-4B77-9D14-1AD0CB4F8DC3}"/>
                </a:ext>
              </a:extLst>
            </p:cNvPr>
            <p:cNvSpPr>
              <a:spLocks/>
            </p:cNvSpPr>
            <p:nvPr/>
          </p:nvSpPr>
          <p:spPr bwMode="gray">
            <a:xfrm>
              <a:off x="5363" y="1211"/>
              <a:ext cx="254" cy="800"/>
            </a:xfrm>
            <a:custGeom>
              <a:avLst/>
              <a:gdLst>
                <a:gd name="T0" fmla="*/ 99 w 127"/>
                <a:gd name="T1" fmla="*/ 0 h 399"/>
                <a:gd name="T2" fmla="*/ 106 w 127"/>
                <a:gd name="T3" fmla="*/ 66 h 399"/>
                <a:gd name="T4" fmla="*/ 111 w 127"/>
                <a:gd name="T5" fmla="*/ 175 h 399"/>
                <a:gd name="T6" fmla="*/ 35 w 127"/>
                <a:gd name="T7" fmla="*/ 368 h 399"/>
                <a:gd name="T8" fmla="*/ 114 w 127"/>
                <a:gd name="T9" fmla="*/ 236 h 399"/>
                <a:gd name="T10" fmla="*/ 122 w 127"/>
                <a:gd name="T11" fmla="*/ 82 h 399"/>
                <a:gd name="T12" fmla="*/ 109 w 12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27" h="399">
                  <a:moveTo>
                    <a:pt x="99" y="0"/>
                  </a:moveTo>
                  <a:cubicBezTo>
                    <a:pt x="93" y="10"/>
                    <a:pt x="98" y="37"/>
                    <a:pt x="106" y="66"/>
                  </a:cubicBezTo>
                  <a:cubicBezTo>
                    <a:pt x="113" y="94"/>
                    <a:pt x="110" y="135"/>
                    <a:pt x="111" y="175"/>
                  </a:cubicBezTo>
                  <a:cubicBezTo>
                    <a:pt x="111" y="256"/>
                    <a:pt x="71" y="339"/>
                    <a:pt x="35" y="368"/>
                  </a:cubicBezTo>
                  <a:cubicBezTo>
                    <a:pt x="0" y="399"/>
                    <a:pt x="91" y="345"/>
                    <a:pt x="114" y="236"/>
                  </a:cubicBezTo>
                  <a:cubicBezTo>
                    <a:pt x="127" y="184"/>
                    <a:pt x="122" y="127"/>
                    <a:pt x="122" y="82"/>
                  </a:cubicBezTo>
                  <a:cubicBezTo>
                    <a:pt x="112" y="37"/>
                    <a:pt x="103" y="6"/>
                    <a:pt x="10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6" name="Freeform 43">
              <a:extLst>
                <a:ext uri="{FF2B5EF4-FFF2-40B4-BE49-F238E27FC236}">
                  <a16:creationId xmlns:a16="http://schemas.microsoft.com/office/drawing/2014/main" id="{9EBFB229-E3AC-488D-BB9C-EC40EEF06242}"/>
                </a:ext>
              </a:extLst>
            </p:cNvPr>
            <p:cNvSpPr>
              <a:spLocks/>
            </p:cNvSpPr>
            <p:nvPr/>
          </p:nvSpPr>
          <p:spPr bwMode="gray">
            <a:xfrm>
              <a:off x="4999" y="854"/>
              <a:ext cx="906" cy="902"/>
            </a:xfrm>
            <a:custGeom>
              <a:avLst/>
              <a:gdLst>
                <a:gd name="T0" fmla="*/ 0 w 453"/>
                <a:gd name="T1" fmla="*/ 16 h 450"/>
                <a:gd name="T2" fmla="*/ 79 w 453"/>
                <a:gd name="T3" fmla="*/ 86 h 450"/>
                <a:gd name="T4" fmla="*/ 127 w 453"/>
                <a:gd name="T5" fmla="*/ 258 h 450"/>
                <a:gd name="T6" fmla="*/ 172 w 453"/>
                <a:gd name="T7" fmla="*/ 359 h 450"/>
                <a:gd name="T8" fmla="*/ 265 w 453"/>
                <a:gd name="T9" fmla="*/ 402 h 450"/>
                <a:gd name="T10" fmla="*/ 417 w 453"/>
                <a:gd name="T11" fmla="*/ 447 h 450"/>
                <a:gd name="T12" fmla="*/ 383 w 453"/>
                <a:gd name="T13" fmla="*/ 436 h 450"/>
                <a:gd name="T14" fmla="*/ 292 w 453"/>
                <a:gd name="T15" fmla="*/ 401 h 450"/>
                <a:gd name="T16" fmla="*/ 180 w 453"/>
                <a:gd name="T17" fmla="*/ 347 h 450"/>
                <a:gd name="T18" fmla="*/ 147 w 453"/>
                <a:gd name="T19" fmla="*/ 292 h 450"/>
                <a:gd name="T20" fmla="*/ 142 w 453"/>
                <a:gd name="T21" fmla="*/ 225 h 450"/>
                <a:gd name="T22" fmla="*/ 110 w 453"/>
                <a:gd name="T23" fmla="*/ 103 h 450"/>
                <a:gd name="T24" fmla="*/ 4 w 453"/>
                <a:gd name="T2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50">
                  <a:moveTo>
                    <a:pt x="0" y="16"/>
                  </a:moveTo>
                  <a:cubicBezTo>
                    <a:pt x="14" y="27"/>
                    <a:pt x="50" y="44"/>
                    <a:pt x="79" y="86"/>
                  </a:cubicBezTo>
                  <a:cubicBezTo>
                    <a:pt x="108" y="126"/>
                    <a:pt x="124" y="190"/>
                    <a:pt x="127" y="258"/>
                  </a:cubicBezTo>
                  <a:cubicBezTo>
                    <a:pt x="126" y="293"/>
                    <a:pt x="140" y="336"/>
                    <a:pt x="172" y="359"/>
                  </a:cubicBezTo>
                  <a:cubicBezTo>
                    <a:pt x="201" y="382"/>
                    <a:pt x="236" y="391"/>
                    <a:pt x="265" y="402"/>
                  </a:cubicBezTo>
                  <a:cubicBezTo>
                    <a:pt x="325" y="425"/>
                    <a:pt x="379" y="445"/>
                    <a:pt x="417" y="447"/>
                  </a:cubicBezTo>
                  <a:cubicBezTo>
                    <a:pt x="453" y="448"/>
                    <a:pt x="432" y="450"/>
                    <a:pt x="383" y="436"/>
                  </a:cubicBezTo>
                  <a:cubicBezTo>
                    <a:pt x="359" y="429"/>
                    <a:pt x="328" y="416"/>
                    <a:pt x="292" y="401"/>
                  </a:cubicBezTo>
                  <a:cubicBezTo>
                    <a:pt x="257" y="384"/>
                    <a:pt x="213" y="375"/>
                    <a:pt x="180" y="347"/>
                  </a:cubicBezTo>
                  <a:cubicBezTo>
                    <a:pt x="164" y="333"/>
                    <a:pt x="151" y="314"/>
                    <a:pt x="147" y="292"/>
                  </a:cubicBezTo>
                  <a:cubicBezTo>
                    <a:pt x="142" y="271"/>
                    <a:pt x="145" y="247"/>
                    <a:pt x="142" y="225"/>
                  </a:cubicBezTo>
                  <a:cubicBezTo>
                    <a:pt x="138" y="181"/>
                    <a:pt x="128" y="137"/>
                    <a:pt x="110" y="103"/>
                  </a:cubicBezTo>
                  <a:cubicBezTo>
                    <a:pt x="75" y="30"/>
                    <a:pt x="12" y="9"/>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7" name="Freeform 44">
              <a:extLst>
                <a:ext uri="{FF2B5EF4-FFF2-40B4-BE49-F238E27FC236}">
                  <a16:creationId xmlns:a16="http://schemas.microsoft.com/office/drawing/2014/main" id="{7845012F-FC18-4701-B805-B2CF0834C1AB}"/>
                </a:ext>
              </a:extLst>
            </p:cNvPr>
            <p:cNvSpPr>
              <a:spLocks/>
            </p:cNvSpPr>
            <p:nvPr/>
          </p:nvSpPr>
          <p:spPr bwMode="gray">
            <a:xfrm>
              <a:off x="5245" y="1153"/>
              <a:ext cx="926" cy="593"/>
            </a:xfrm>
            <a:custGeom>
              <a:avLst/>
              <a:gdLst>
                <a:gd name="T0" fmla="*/ 0 w 463"/>
                <a:gd name="T1" fmla="*/ 10 h 296"/>
                <a:gd name="T2" fmla="*/ 71 w 463"/>
                <a:gd name="T3" fmla="*/ 56 h 296"/>
                <a:gd name="T4" fmla="*/ 178 w 463"/>
                <a:gd name="T5" fmla="*/ 159 h 296"/>
                <a:gd name="T6" fmla="*/ 325 w 463"/>
                <a:gd name="T7" fmla="*/ 230 h 296"/>
                <a:gd name="T8" fmla="*/ 440 w 463"/>
                <a:gd name="T9" fmla="*/ 278 h 296"/>
                <a:gd name="T10" fmla="*/ 417 w 463"/>
                <a:gd name="T11" fmla="*/ 260 h 296"/>
                <a:gd name="T12" fmla="*/ 252 w 463"/>
                <a:gd name="T13" fmla="*/ 196 h 296"/>
                <a:gd name="T14" fmla="*/ 98 w 463"/>
                <a:gd name="T15" fmla="*/ 63 h 296"/>
                <a:gd name="T16" fmla="*/ 1 w 463"/>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296">
                  <a:moveTo>
                    <a:pt x="0" y="10"/>
                  </a:moveTo>
                  <a:cubicBezTo>
                    <a:pt x="12" y="17"/>
                    <a:pt x="40" y="29"/>
                    <a:pt x="71" y="56"/>
                  </a:cubicBezTo>
                  <a:cubicBezTo>
                    <a:pt x="103" y="82"/>
                    <a:pt x="137" y="122"/>
                    <a:pt x="178" y="159"/>
                  </a:cubicBezTo>
                  <a:cubicBezTo>
                    <a:pt x="219" y="199"/>
                    <a:pt x="277" y="217"/>
                    <a:pt x="325" y="230"/>
                  </a:cubicBezTo>
                  <a:cubicBezTo>
                    <a:pt x="374" y="244"/>
                    <a:pt x="415" y="260"/>
                    <a:pt x="440" y="278"/>
                  </a:cubicBezTo>
                  <a:cubicBezTo>
                    <a:pt x="463" y="296"/>
                    <a:pt x="453" y="282"/>
                    <a:pt x="417" y="260"/>
                  </a:cubicBezTo>
                  <a:cubicBezTo>
                    <a:pt x="382" y="237"/>
                    <a:pt x="316" y="223"/>
                    <a:pt x="252" y="196"/>
                  </a:cubicBezTo>
                  <a:cubicBezTo>
                    <a:pt x="187" y="168"/>
                    <a:pt x="143" y="102"/>
                    <a:pt x="98" y="63"/>
                  </a:cubicBezTo>
                  <a:cubicBezTo>
                    <a:pt x="55" y="20"/>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8" name="Freeform 45">
              <a:extLst>
                <a:ext uri="{FF2B5EF4-FFF2-40B4-BE49-F238E27FC236}">
                  <a16:creationId xmlns:a16="http://schemas.microsoft.com/office/drawing/2014/main" id="{7FDDB805-7FF1-472F-BB6D-55C616DEE897}"/>
                </a:ext>
              </a:extLst>
            </p:cNvPr>
            <p:cNvSpPr>
              <a:spLocks/>
            </p:cNvSpPr>
            <p:nvPr/>
          </p:nvSpPr>
          <p:spPr bwMode="gray">
            <a:xfrm>
              <a:off x="2241" y="1534"/>
              <a:ext cx="320" cy="725"/>
            </a:xfrm>
            <a:custGeom>
              <a:avLst/>
              <a:gdLst>
                <a:gd name="T0" fmla="*/ 153 w 160"/>
                <a:gd name="T1" fmla="*/ 0 h 362"/>
                <a:gd name="T2" fmla="*/ 81 w 160"/>
                <a:gd name="T3" fmla="*/ 144 h 362"/>
                <a:gd name="T4" fmla="*/ 21 w 160"/>
                <a:gd name="T5" fmla="*/ 328 h 362"/>
                <a:gd name="T6" fmla="*/ 75 w 160"/>
                <a:gd name="T7" fmla="*/ 199 h 362"/>
                <a:gd name="T8" fmla="*/ 118 w 160"/>
                <a:gd name="T9" fmla="*/ 68 h 362"/>
                <a:gd name="T10" fmla="*/ 160 w 160"/>
                <a:gd name="T11" fmla="*/ 5 h 362"/>
              </a:gdLst>
              <a:ahLst/>
              <a:cxnLst>
                <a:cxn ang="0">
                  <a:pos x="T0" y="T1"/>
                </a:cxn>
                <a:cxn ang="0">
                  <a:pos x="T2" y="T3"/>
                </a:cxn>
                <a:cxn ang="0">
                  <a:pos x="T4" y="T5"/>
                </a:cxn>
                <a:cxn ang="0">
                  <a:pos x="T6" y="T7"/>
                </a:cxn>
                <a:cxn ang="0">
                  <a:pos x="T8" y="T9"/>
                </a:cxn>
                <a:cxn ang="0">
                  <a:pos x="T10" y="T11"/>
                </a:cxn>
              </a:cxnLst>
              <a:rect l="0" t="0" r="r" b="b"/>
              <a:pathLst>
                <a:path w="160" h="362">
                  <a:moveTo>
                    <a:pt x="153" y="0"/>
                  </a:moveTo>
                  <a:cubicBezTo>
                    <a:pt x="137" y="10"/>
                    <a:pt x="98" y="71"/>
                    <a:pt x="81" y="144"/>
                  </a:cubicBezTo>
                  <a:cubicBezTo>
                    <a:pt x="64" y="216"/>
                    <a:pt x="44" y="293"/>
                    <a:pt x="21" y="328"/>
                  </a:cubicBezTo>
                  <a:cubicBezTo>
                    <a:pt x="0" y="362"/>
                    <a:pt x="54" y="294"/>
                    <a:pt x="75" y="199"/>
                  </a:cubicBezTo>
                  <a:cubicBezTo>
                    <a:pt x="87" y="153"/>
                    <a:pt x="100" y="104"/>
                    <a:pt x="118" y="68"/>
                  </a:cubicBezTo>
                  <a:cubicBezTo>
                    <a:pt x="135" y="31"/>
                    <a:pt x="155" y="8"/>
                    <a:pt x="16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9" name="Freeform 46">
              <a:extLst>
                <a:ext uri="{FF2B5EF4-FFF2-40B4-BE49-F238E27FC236}">
                  <a16:creationId xmlns:a16="http://schemas.microsoft.com/office/drawing/2014/main" id="{B963FABA-4E14-4AB4-B2FB-E68912FABE29}"/>
                </a:ext>
              </a:extLst>
            </p:cNvPr>
            <p:cNvSpPr>
              <a:spLocks/>
            </p:cNvSpPr>
            <p:nvPr/>
          </p:nvSpPr>
          <p:spPr bwMode="gray">
            <a:xfrm>
              <a:off x="1759" y="1470"/>
              <a:ext cx="248" cy="553"/>
            </a:xfrm>
            <a:custGeom>
              <a:avLst/>
              <a:gdLst>
                <a:gd name="T0" fmla="*/ 116 w 124"/>
                <a:gd name="T1" fmla="*/ 0 h 276"/>
                <a:gd name="T2" fmla="*/ 83 w 124"/>
                <a:gd name="T3" fmla="*/ 40 h 276"/>
                <a:gd name="T4" fmla="*/ 69 w 124"/>
                <a:gd name="T5" fmla="*/ 82 h 276"/>
                <a:gd name="T6" fmla="*/ 79 w 124"/>
                <a:gd name="T7" fmla="*/ 129 h 276"/>
                <a:gd name="T8" fmla="*/ 17 w 124"/>
                <a:gd name="T9" fmla="*/ 270 h 276"/>
                <a:gd name="T10" fmla="*/ 33 w 124"/>
                <a:gd name="T11" fmla="*/ 263 h 276"/>
                <a:gd name="T12" fmla="*/ 89 w 124"/>
                <a:gd name="T13" fmla="*/ 175 h 276"/>
                <a:gd name="T14" fmla="*/ 84 w 124"/>
                <a:gd name="T15" fmla="*/ 57 h 276"/>
                <a:gd name="T16" fmla="*/ 124 w 124"/>
                <a:gd name="T17" fmla="*/ 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276">
                  <a:moveTo>
                    <a:pt x="116" y="0"/>
                  </a:moveTo>
                  <a:cubicBezTo>
                    <a:pt x="110" y="6"/>
                    <a:pt x="98" y="19"/>
                    <a:pt x="83" y="40"/>
                  </a:cubicBezTo>
                  <a:cubicBezTo>
                    <a:pt x="76" y="50"/>
                    <a:pt x="68" y="64"/>
                    <a:pt x="69" y="82"/>
                  </a:cubicBezTo>
                  <a:cubicBezTo>
                    <a:pt x="69" y="98"/>
                    <a:pt x="75" y="114"/>
                    <a:pt x="79" y="129"/>
                  </a:cubicBezTo>
                  <a:cubicBezTo>
                    <a:pt x="98" y="189"/>
                    <a:pt x="50" y="257"/>
                    <a:pt x="17" y="270"/>
                  </a:cubicBezTo>
                  <a:cubicBezTo>
                    <a:pt x="0" y="275"/>
                    <a:pt x="11" y="276"/>
                    <a:pt x="33" y="263"/>
                  </a:cubicBezTo>
                  <a:cubicBezTo>
                    <a:pt x="54" y="250"/>
                    <a:pt x="81" y="217"/>
                    <a:pt x="89" y="175"/>
                  </a:cubicBezTo>
                  <a:cubicBezTo>
                    <a:pt x="101" y="132"/>
                    <a:pt x="63" y="89"/>
                    <a:pt x="84" y="57"/>
                  </a:cubicBezTo>
                  <a:cubicBezTo>
                    <a:pt x="101" y="28"/>
                    <a:pt x="120" y="8"/>
                    <a:pt x="12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0" name="Freeform 47">
              <a:extLst>
                <a:ext uri="{FF2B5EF4-FFF2-40B4-BE49-F238E27FC236}">
                  <a16:creationId xmlns:a16="http://schemas.microsoft.com/office/drawing/2014/main" id="{861CB8B8-9496-41E5-A33C-EE7D49E9685B}"/>
                </a:ext>
              </a:extLst>
            </p:cNvPr>
            <p:cNvSpPr>
              <a:spLocks/>
            </p:cNvSpPr>
            <p:nvPr/>
          </p:nvSpPr>
          <p:spPr bwMode="gray">
            <a:xfrm>
              <a:off x="2071" y="1496"/>
              <a:ext cx="262" cy="605"/>
            </a:xfrm>
            <a:custGeom>
              <a:avLst/>
              <a:gdLst>
                <a:gd name="T0" fmla="*/ 120 w 131"/>
                <a:gd name="T1" fmla="*/ 3 h 302"/>
                <a:gd name="T2" fmla="*/ 109 w 131"/>
                <a:gd name="T3" fmla="*/ 144 h 302"/>
                <a:gd name="T4" fmla="*/ 51 w 131"/>
                <a:gd name="T5" fmla="*/ 223 h 302"/>
                <a:gd name="T6" fmla="*/ 6 w 131"/>
                <a:gd name="T7" fmla="*/ 286 h 302"/>
                <a:gd name="T8" fmla="*/ 16 w 131"/>
                <a:gd name="T9" fmla="*/ 271 h 302"/>
                <a:gd name="T10" fmla="*/ 90 w 131"/>
                <a:gd name="T11" fmla="*/ 191 h 302"/>
                <a:gd name="T12" fmla="*/ 130 w 131"/>
                <a:gd name="T13" fmla="*/ 72 h 302"/>
                <a:gd name="T14" fmla="*/ 128 w 131"/>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302">
                  <a:moveTo>
                    <a:pt x="120" y="3"/>
                  </a:moveTo>
                  <a:cubicBezTo>
                    <a:pt x="117" y="19"/>
                    <a:pt x="129" y="82"/>
                    <a:pt x="109" y="144"/>
                  </a:cubicBezTo>
                  <a:cubicBezTo>
                    <a:pt x="98" y="175"/>
                    <a:pt x="72" y="200"/>
                    <a:pt x="51" y="223"/>
                  </a:cubicBezTo>
                  <a:cubicBezTo>
                    <a:pt x="30" y="246"/>
                    <a:pt x="13" y="268"/>
                    <a:pt x="6" y="286"/>
                  </a:cubicBezTo>
                  <a:cubicBezTo>
                    <a:pt x="0" y="302"/>
                    <a:pt x="3" y="292"/>
                    <a:pt x="16" y="271"/>
                  </a:cubicBezTo>
                  <a:cubicBezTo>
                    <a:pt x="29" y="250"/>
                    <a:pt x="61" y="224"/>
                    <a:pt x="90" y="191"/>
                  </a:cubicBezTo>
                  <a:cubicBezTo>
                    <a:pt x="122" y="158"/>
                    <a:pt x="130" y="108"/>
                    <a:pt x="130" y="72"/>
                  </a:cubicBezTo>
                  <a:cubicBezTo>
                    <a:pt x="131" y="34"/>
                    <a:pt x="126" y="7"/>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1" name="Freeform 48">
              <a:extLst>
                <a:ext uri="{FF2B5EF4-FFF2-40B4-BE49-F238E27FC236}">
                  <a16:creationId xmlns:a16="http://schemas.microsoft.com/office/drawing/2014/main" id="{425F443F-2E03-435D-9C77-79CE9B2AF217}"/>
                </a:ext>
              </a:extLst>
            </p:cNvPr>
            <p:cNvSpPr>
              <a:spLocks/>
            </p:cNvSpPr>
            <p:nvPr/>
          </p:nvSpPr>
          <p:spPr bwMode="gray">
            <a:xfrm>
              <a:off x="1531" y="1448"/>
              <a:ext cx="410" cy="364"/>
            </a:xfrm>
            <a:custGeom>
              <a:avLst/>
              <a:gdLst>
                <a:gd name="T0" fmla="*/ 202 w 205"/>
                <a:gd name="T1" fmla="*/ 1 h 182"/>
                <a:gd name="T2" fmla="*/ 158 w 205"/>
                <a:gd name="T3" fmla="*/ 14 h 182"/>
                <a:gd name="T4" fmla="*/ 110 w 205"/>
                <a:gd name="T5" fmla="*/ 77 h 182"/>
                <a:gd name="T6" fmla="*/ 69 w 205"/>
                <a:gd name="T7" fmla="*/ 146 h 182"/>
                <a:gd name="T8" fmla="*/ 14 w 205"/>
                <a:gd name="T9" fmla="*/ 176 h 182"/>
                <a:gd name="T10" fmla="*/ 28 w 205"/>
                <a:gd name="T11" fmla="*/ 173 h 182"/>
                <a:gd name="T12" fmla="*/ 100 w 205"/>
                <a:gd name="T13" fmla="*/ 118 h 182"/>
                <a:gd name="T14" fmla="*/ 153 w 205"/>
                <a:gd name="T15" fmla="*/ 30 h 182"/>
                <a:gd name="T16" fmla="*/ 205 w 205"/>
                <a:gd name="T17"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82">
                  <a:moveTo>
                    <a:pt x="202" y="1"/>
                  </a:moveTo>
                  <a:cubicBezTo>
                    <a:pt x="195" y="0"/>
                    <a:pt x="178" y="2"/>
                    <a:pt x="158" y="14"/>
                  </a:cubicBezTo>
                  <a:cubicBezTo>
                    <a:pt x="138" y="26"/>
                    <a:pt x="121" y="51"/>
                    <a:pt x="110" y="77"/>
                  </a:cubicBezTo>
                  <a:cubicBezTo>
                    <a:pt x="100" y="103"/>
                    <a:pt x="89" y="130"/>
                    <a:pt x="69" y="146"/>
                  </a:cubicBezTo>
                  <a:cubicBezTo>
                    <a:pt x="50" y="163"/>
                    <a:pt x="28" y="170"/>
                    <a:pt x="14" y="176"/>
                  </a:cubicBezTo>
                  <a:cubicBezTo>
                    <a:pt x="0" y="182"/>
                    <a:pt x="8" y="180"/>
                    <a:pt x="28" y="173"/>
                  </a:cubicBezTo>
                  <a:cubicBezTo>
                    <a:pt x="48" y="167"/>
                    <a:pt x="82" y="152"/>
                    <a:pt x="100" y="118"/>
                  </a:cubicBezTo>
                  <a:cubicBezTo>
                    <a:pt x="117" y="86"/>
                    <a:pt x="129" y="49"/>
                    <a:pt x="153" y="30"/>
                  </a:cubicBezTo>
                  <a:cubicBezTo>
                    <a:pt x="177" y="10"/>
                    <a:pt x="200" y="8"/>
                    <a:pt x="20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2" name="Freeform 49">
              <a:extLst>
                <a:ext uri="{FF2B5EF4-FFF2-40B4-BE49-F238E27FC236}">
                  <a16:creationId xmlns:a16="http://schemas.microsoft.com/office/drawing/2014/main" id="{5CCC889B-D7ED-4750-B64B-17E686790FD1}"/>
                </a:ext>
              </a:extLst>
            </p:cNvPr>
            <p:cNvSpPr>
              <a:spLocks/>
            </p:cNvSpPr>
            <p:nvPr/>
          </p:nvSpPr>
          <p:spPr bwMode="gray">
            <a:xfrm>
              <a:off x="2541" y="1470"/>
              <a:ext cx="168" cy="735"/>
            </a:xfrm>
            <a:custGeom>
              <a:avLst/>
              <a:gdLst>
                <a:gd name="T0" fmla="*/ 77 w 84"/>
                <a:gd name="T1" fmla="*/ 0 h 367"/>
                <a:gd name="T2" fmla="*/ 51 w 84"/>
                <a:gd name="T3" fmla="*/ 56 h 367"/>
                <a:gd name="T4" fmla="*/ 18 w 84"/>
                <a:gd name="T5" fmla="*/ 153 h 367"/>
                <a:gd name="T6" fmla="*/ 17 w 84"/>
                <a:gd name="T7" fmla="*/ 267 h 367"/>
                <a:gd name="T8" fmla="*/ 14 w 84"/>
                <a:gd name="T9" fmla="*/ 352 h 367"/>
                <a:gd name="T10" fmla="*/ 24 w 84"/>
                <a:gd name="T11" fmla="*/ 334 h 367"/>
                <a:gd name="T12" fmla="*/ 15 w 84"/>
                <a:gd name="T13" fmla="*/ 210 h 367"/>
                <a:gd name="T14" fmla="*/ 57 w 84"/>
                <a:gd name="T15" fmla="*/ 75 h 367"/>
                <a:gd name="T16" fmla="*/ 84 w 84"/>
                <a:gd name="T17" fmla="*/ 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7">
                  <a:moveTo>
                    <a:pt x="77" y="0"/>
                  </a:moveTo>
                  <a:cubicBezTo>
                    <a:pt x="69" y="5"/>
                    <a:pt x="57" y="27"/>
                    <a:pt x="51" y="56"/>
                  </a:cubicBezTo>
                  <a:cubicBezTo>
                    <a:pt x="47" y="85"/>
                    <a:pt x="32" y="116"/>
                    <a:pt x="18" y="153"/>
                  </a:cubicBezTo>
                  <a:cubicBezTo>
                    <a:pt x="3" y="190"/>
                    <a:pt x="7" y="233"/>
                    <a:pt x="17" y="267"/>
                  </a:cubicBezTo>
                  <a:cubicBezTo>
                    <a:pt x="26" y="300"/>
                    <a:pt x="27" y="333"/>
                    <a:pt x="14" y="352"/>
                  </a:cubicBezTo>
                  <a:cubicBezTo>
                    <a:pt x="0" y="367"/>
                    <a:pt x="14" y="362"/>
                    <a:pt x="24" y="334"/>
                  </a:cubicBezTo>
                  <a:cubicBezTo>
                    <a:pt x="36" y="304"/>
                    <a:pt x="17" y="258"/>
                    <a:pt x="15" y="210"/>
                  </a:cubicBezTo>
                  <a:cubicBezTo>
                    <a:pt x="15" y="161"/>
                    <a:pt x="47" y="116"/>
                    <a:pt x="57" y="75"/>
                  </a:cubicBezTo>
                  <a:cubicBezTo>
                    <a:pt x="64" y="33"/>
                    <a:pt x="78" y="6"/>
                    <a:pt x="8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3" name="Freeform 50">
              <a:extLst>
                <a:ext uri="{FF2B5EF4-FFF2-40B4-BE49-F238E27FC236}">
                  <a16:creationId xmlns:a16="http://schemas.microsoft.com/office/drawing/2014/main" id="{08BA400B-18F0-4EC9-A921-D5FBA735E4AE}"/>
                </a:ext>
              </a:extLst>
            </p:cNvPr>
            <p:cNvSpPr>
              <a:spLocks/>
            </p:cNvSpPr>
            <p:nvPr/>
          </p:nvSpPr>
          <p:spPr bwMode="gray">
            <a:xfrm>
              <a:off x="2099" y="1145"/>
              <a:ext cx="448" cy="224"/>
            </a:xfrm>
            <a:custGeom>
              <a:avLst/>
              <a:gdLst>
                <a:gd name="T0" fmla="*/ 222 w 224"/>
                <a:gd name="T1" fmla="*/ 3 h 112"/>
                <a:gd name="T2" fmla="*/ 114 w 224"/>
                <a:gd name="T3" fmla="*/ 24 h 112"/>
                <a:gd name="T4" fmla="*/ 60 w 224"/>
                <a:gd name="T5" fmla="*/ 77 h 112"/>
                <a:gd name="T6" fmla="*/ 13 w 224"/>
                <a:gd name="T7" fmla="*/ 108 h 112"/>
                <a:gd name="T8" fmla="*/ 27 w 224"/>
                <a:gd name="T9" fmla="*/ 106 h 112"/>
                <a:gd name="T10" fmla="*/ 90 w 224"/>
                <a:gd name="T11" fmla="*/ 54 h 112"/>
                <a:gd name="T12" fmla="*/ 172 w 224"/>
                <a:gd name="T13" fmla="*/ 15 h 112"/>
                <a:gd name="T14" fmla="*/ 224 w 224"/>
                <a:gd name="T15" fmla="*/ 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12">
                  <a:moveTo>
                    <a:pt x="222" y="3"/>
                  </a:moveTo>
                  <a:cubicBezTo>
                    <a:pt x="210" y="2"/>
                    <a:pt x="163" y="0"/>
                    <a:pt x="114" y="24"/>
                  </a:cubicBezTo>
                  <a:cubicBezTo>
                    <a:pt x="91" y="38"/>
                    <a:pt x="76" y="60"/>
                    <a:pt x="60" y="77"/>
                  </a:cubicBezTo>
                  <a:cubicBezTo>
                    <a:pt x="45" y="94"/>
                    <a:pt x="27" y="105"/>
                    <a:pt x="13" y="108"/>
                  </a:cubicBezTo>
                  <a:cubicBezTo>
                    <a:pt x="0" y="110"/>
                    <a:pt x="8" y="112"/>
                    <a:pt x="27" y="106"/>
                  </a:cubicBezTo>
                  <a:cubicBezTo>
                    <a:pt x="46" y="100"/>
                    <a:pt x="68" y="78"/>
                    <a:pt x="90" y="54"/>
                  </a:cubicBezTo>
                  <a:cubicBezTo>
                    <a:pt x="111" y="28"/>
                    <a:pt x="145" y="19"/>
                    <a:pt x="172" y="15"/>
                  </a:cubicBezTo>
                  <a:cubicBezTo>
                    <a:pt x="199" y="11"/>
                    <a:pt x="220" y="9"/>
                    <a:pt x="22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4" name="Freeform 51">
              <a:extLst>
                <a:ext uri="{FF2B5EF4-FFF2-40B4-BE49-F238E27FC236}">
                  <a16:creationId xmlns:a16="http://schemas.microsoft.com/office/drawing/2014/main" id="{CB87BE94-D061-4C60-BED7-A81BE092F0D9}"/>
                </a:ext>
              </a:extLst>
            </p:cNvPr>
            <p:cNvSpPr>
              <a:spLocks/>
            </p:cNvSpPr>
            <p:nvPr/>
          </p:nvSpPr>
          <p:spPr bwMode="gray">
            <a:xfrm>
              <a:off x="2705" y="1448"/>
              <a:ext cx="118" cy="769"/>
            </a:xfrm>
            <a:custGeom>
              <a:avLst/>
              <a:gdLst>
                <a:gd name="T0" fmla="*/ 33 w 59"/>
                <a:gd name="T1" fmla="*/ 0 h 384"/>
                <a:gd name="T2" fmla="*/ 6 w 59"/>
                <a:gd name="T3" fmla="*/ 59 h 384"/>
                <a:gd name="T4" fmla="*/ 18 w 59"/>
                <a:gd name="T5" fmla="*/ 170 h 384"/>
                <a:gd name="T6" fmla="*/ 47 w 59"/>
                <a:gd name="T7" fmla="*/ 279 h 384"/>
                <a:gd name="T8" fmla="*/ 15 w 59"/>
                <a:gd name="T9" fmla="*/ 363 h 384"/>
                <a:gd name="T10" fmla="*/ 21 w 59"/>
                <a:gd name="T11" fmla="*/ 344 h 384"/>
                <a:gd name="T12" fmla="*/ 46 w 59"/>
                <a:gd name="T13" fmla="*/ 294 h 384"/>
                <a:gd name="T14" fmla="*/ 49 w 59"/>
                <a:gd name="T15" fmla="*/ 222 h 384"/>
                <a:gd name="T16" fmla="*/ 20 w 59"/>
                <a:gd name="T17" fmla="*/ 149 h 384"/>
                <a:gd name="T18" fmla="*/ 13 w 59"/>
                <a:gd name="T19" fmla="*/ 79 h 384"/>
                <a:gd name="T20" fmla="*/ 40 w 59"/>
                <a:gd name="T21" fmla="*/ 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84">
                  <a:moveTo>
                    <a:pt x="33" y="0"/>
                  </a:moveTo>
                  <a:cubicBezTo>
                    <a:pt x="26" y="7"/>
                    <a:pt x="12" y="28"/>
                    <a:pt x="6" y="59"/>
                  </a:cubicBezTo>
                  <a:cubicBezTo>
                    <a:pt x="0" y="90"/>
                    <a:pt x="3" y="131"/>
                    <a:pt x="18" y="170"/>
                  </a:cubicBezTo>
                  <a:cubicBezTo>
                    <a:pt x="33" y="207"/>
                    <a:pt x="58" y="243"/>
                    <a:pt x="47" y="279"/>
                  </a:cubicBezTo>
                  <a:cubicBezTo>
                    <a:pt x="34" y="312"/>
                    <a:pt x="12" y="340"/>
                    <a:pt x="15" y="363"/>
                  </a:cubicBezTo>
                  <a:cubicBezTo>
                    <a:pt x="19" y="384"/>
                    <a:pt x="14" y="371"/>
                    <a:pt x="21" y="344"/>
                  </a:cubicBezTo>
                  <a:cubicBezTo>
                    <a:pt x="24" y="330"/>
                    <a:pt x="36" y="314"/>
                    <a:pt x="46" y="294"/>
                  </a:cubicBezTo>
                  <a:cubicBezTo>
                    <a:pt x="59" y="274"/>
                    <a:pt x="58" y="246"/>
                    <a:pt x="49" y="222"/>
                  </a:cubicBezTo>
                  <a:cubicBezTo>
                    <a:pt x="40" y="197"/>
                    <a:pt x="27" y="174"/>
                    <a:pt x="20" y="149"/>
                  </a:cubicBezTo>
                  <a:cubicBezTo>
                    <a:pt x="14" y="125"/>
                    <a:pt x="12" y="100"/>
                    <a:pt x="13" y="79"/>
                  </a:cubicBezTo>
                  <a:cubicBezTo>
                    <a:pt x="17" y="35"/>
                    <a:pt x="36" y="7"/>
                    <a:pt x="4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5" name="Freeform 53">
              <a:extLst>
                <a:ext uri="{FF2B5EF4-FFF2-40B4-BE49-F238E27FC236}">
                  <a16:creationId xmlns:a16="http://schemas.microsoft.com/office/drawing/2014/main" id="{D850C05B-D3DD-4349-9AC6-D8DC00A6519A}"/>
                </a:ext>
              </a:extLst>
            </p:cNvPr>
            <p:cNvSpPr>
              <a:spLocks/>
            </p:cNvSpPr>
            <p:nvPr/>
          </p:nvSpPr>
          <p:spPr bwMode="gray">
            <a:xfrm>
              <a:off x="2865" y="1365"/>
              <a:ext cx="630" cy="962"/>
            </a:xfrm>
            <a:custGeom>
              <a:avLst/>
              <a:gdLst>
                <a:gd name="T0" fmla="*/ 60 w 315"/>
                <a:gd name="T1" fmla="*/ 0 h 480"/>
                <a:gd name="T2" fmla="*/ 10 w 315"/>
                <a:gd name="T3" fmla="*/ 85 h 480"/>
                <a:gd name="T4" fmla="*/ 14 w 315"/>
                <a:gd name="T5" fmla="*/ 166 h 480"/>
                <a:gd name="T6" fmla="*/ 82 w 315"/>
                <a:gd name="T7" fmla="*/ 227 h 480"/>
                <a:gd name="T8" fmla="*/ 164 w 315"/>
                <a:gd name="T9" fmla="*/ 269 h 480"/>
                <a:gd name="T10" fmla="*/ 226 w 315"/>
                <a:gd name="T11" fmla="*/ 331 h 480"/>
                <a:gd name="T12" fmla="*/ 304 w 315"/>
                <a:gd name="T13" fmla="*/ 446 h 480"/>
                <a:gd name="T14" fmla="*/ 292 w 315"/>
                <a:gd name="T15" fmla="*/ 416 h 480"/>
                <a:gd name="T16" fmla="*/ 243 w 315"/>
                <a:gd name="T17" fmla="*/ 344 h 480"/>
                <a:gd name="T18" fmla="*/ 167 w 315"/>
                <a:gd name="T19" fmla="*/ 262 h 480"/>
                <a:gd name="T20" fmla="*/ 62 w 315"/>
                <a:gd name="T21" fmla="*/ 205 h 480"/>
                <a:gd name="T22" fmla="*/ 13 w 315"/>
                <a:gd name="T23" fmla="*/ 114 h 480"/>
                <a:gd name="T24" fmla="*/ 46 w 315"/>
                <a:gd name="T25" fmla="*/ 39 h 480"/>
                <a:gd name="T26" fmla="*/ 68 w 315"/>
                <a:gd name="T27"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480">
                  <a:moveTo>
                    <a:pt x="60" y="0"/>
                  </a:moveTo>
                  <a:cubicBezTo>
                    <a:pt x="54" y="15"/>
                    <a:pt x="30" y="39"/>
                    <a:pt x="10" y="85"/>
                  </a:cubicBezTo>
                  <a:cubicBezTo>
                    <a:pt x="1" y="108"/>
                    <a:pt x="0" y="139"/>
                    <a:pt x="14" y="166"/>
                  </a:cubicBezTo>
                  <a:cubicBezTo>
                    <a:pt x="28" y="194"/>
                    <a:pt x="55" y="213"/>
                    <a:pt x="82" y="227"/>
                  </a:cubicBezTo>
                  <a:cubicBezTo>
                    <a:pt x="109" y="242"/>
                    <a:pt x="139" y="253"/>
                    <a:pt x="164" y="269"/>
                  </a:cubicBezTo>
                  <a:cubicBezTo>
                    <a:pt x="190" y="284"/>
                    <a:pt x="207" y="309"/>
                    <a:pt x="226" y="331"/>
                  </a:cubicBezTo>
                  <a:cubicBezTo>
                    <a:pt x="261" y="374"/>
                    <a:pt x="292" y="414"/>
                    <a:pt x="304" y="446"/>
                  </a:cubicBezTo>
                  <a:cubicBezTo>
                    <a:pt x="310" y="480"/>
                    <a:pt x="315" y="457"/>
                    <a:pt x="292" y="416"/>
                  </a:cubicBezTo>
                  <a:cubicBezTo>
                    <a:pt x="281" y="396"/>
                    <a:pt x="264" y="371"/>
                    <a:pt x="243" y="344"/>
                  </a:cubicBezTo>
                  <a:cubicBezTo>
                    <a:pt x="221" y="318"/>
                    <a:pt x="202" y="283"/>
                    <a:pt x="167" y="262"/>
                  </a:cubicBezTo>
                  <a:cubicBezTo>
                    <a:pt x="133" y="241"/>
                    <a:pt x="94" y="227"/>
                    <a:pt x="62" y="205"/>
                  </a:cubicBezTo>
                  <a:cubicBezTo>
                    <a:pt x="29" y="184"/>
                    <a:pt x="9" y="148"/>
                    <a:pt x="13" y="114"/>
                  </a:cubicBezTo>
                  <a:cubicBezTo>
                    <a:pt x="15" y="81"/>
                    <a:pt x="34" y="57"/>
                    <a:pt x="46" y="39"/>
                  </a:cubicBezTo>
                  <a:cubicBezTo>
                    <a:pt x="59" y="21"/>
                    <a:pt x="64" y="6"/>
                    <a:pt x="6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6" name="Freeform 54">
              <a:extLst>
                <a:ext uri="{FF2B5EF4-FFF2-40B4-BE49-F238E27FC236}">
                  <a16:creationId xmlns:a16="http://schemas.microsoft.com/office/drawing/2014/main" id="{493027D3-3361-44D9-B978-ADD8B2DB8DF4}"/>
                </a:ext>
              </a:extLst>
            </p:cNvPr>
            <p:cNvSpPr>
              <a:spLocks/>
            </p:cNvSpPr>
            <p:nvPr/>
          </p:nvSpPr>
          <p:spPr bwMode="gray">
            <a:xfrm>
              <a:off x="3239" y="1229"/>
              <a:ext cx="416" cy="976"/>
            </a:xfrm>
            <a:custGeom>
              <a:avLst/>
              <a:gdLst>
                <a:gd name="T0" fmla="*/ 15 w 208"/>
                <a:gd name="T1" fmla="*/ 3 h 487"/>
                <a:gd name="T2" fmla="*/ 33 w 208"/>
                <a:gd name="T3" fmla="*/ 91 h 487"/>
                <a:gd name="T4" fmla="*/ 32 w 208"/>
                <a:gd name="T5" fmla="*/ 159 h 487"/>
                <a:gd name="T6" fmla="*/ 5 w 208"/>
                <a:gd name="T7" fmla="*/ 238 h 487"/>
                <a:gd name="T8" fmla="*/ 48 w 208"/>
                <a:gd name="T9" fmla="*/ 313 h 487"/>
                <a:gd name="T10" fmla="*/ 117 w 208"/>
                <a:gd name="T11" fmla="*/ 357 h 487"/>
                <a:gd name="T12" fmla="*/ 198 w 208"/>
                <a:gd name="T13" fmla="*/ 457 h 487"/>
                <a:gd name="T14" fmla="*/ 187 w 208"/>
                <a:gd name="T15" fmla="*/ 429 h 487"/>
                <a:gd name="T16" fmla="*/ 51 w 208"/>
                <a:gd name="T17" fmla="*/ 306 h 487"/>
                <a:gd name="T18" fmla="*/ 17 w 208"/>
                <a:gd name="T19" fmla="*/ 266 h 487"/>
                <a:gd name="T20" fmla="*/ 20 w 208"/>
                <a:gd name="T21" fmla="*/ 214 h 487"/>
                <a:gd name="T22" fmla="*/ 45 w 208"/>
                <a:gd name="T23" fmla="*/ 115 h 487"/>
                <a:gd name="T24" fmla="*/ 29 w 208"/>
                <a:gd name="T25" fmla="*/ 38 h 487"/>
                <a:gd name="T26" fmla="*/ 23 w 208"/>
                <a:gd name="T2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487">
                  <a:moveTo>
                    <a:pt x="15" y="3"/>
                  </a:moveTo>
                  <a:cubicBezTo>
                    <a:pt x="14" y="17"/>
                    <a:pt x="23" y="50"/>
                    <a:pt x="33" y="91"/>
                  </a:cubicBezTo>
                  <a:cubicBezTo>
                    <a:pt x="37" y="112"/>
                    <a:pt x="38" y="136"/>
                    <a:pt x="32" y="159"/>
                  </a:cubicBezTo>
                  <a:cubicBezTo>
                    <a:pt x="25" y="183"/>
                    <a:pt x="9" y="207"/>
                    <a:pt x="5" y="238"/>
                  </a:cubicBezTo>
                  <a:cubicBezTo>
                    <a:pt x="0" y="270"/>
                    <a:pt x="24" y="298"/>
                    <a:pt x="48" y="313"/>
                  </a:cubicBezTo>
                  <a:cubicBezTo>
                    <a:pt x="72" y="329"/>
                    <a:pt x="97" y="340"/>
                    <a:pt x="117" y="357"/>
                  </a:cubicBezTo>
                  <a:cubicBezTo>
                    <a:pt x="157" y="390"/>
                    <a:pt x="188" y="426"/>
                    <a:pt x="198" y="457"/>
                  </a:cubicBezTo>
                  <a:cubicBezTo>
                    <a:pt x="204" y="487"/>
                    <a:pt x="208" y="467"/>
                    <a:pt x="187" y="429"/>
                  </a:cubicBezTo>
                  <a:cubicBezTo>
                    <a:pt x="166" y="391"/>
                    <a:pt x="115" y="341"/>
                    <a:pt x="51" y="306"/>
                  </a:cubicBezTo>
                  <a:cubicBezTo>
                    <a:pt x="37" y="296"/>
                    <a:pt x="23" y="283"/>
                    <a:pt x="17" y="266"/>
                  </a:cubicBezTo>
                  <a:cubicBezTo>
                    <a:pt x="10" y="249"/>
                    <a:pt x="14" y="230"/>
                    <a:pt x="20" y="214"/>
                  </a:cubicBezTo>
                  <a:cubicBezTo>
                    <a:pt x="35" y="181"/>
                    <a:pt x="50" y="147"/>
                    <a:pt x="45" y="115"/>
                  </a:cubicBezTo>
                  <a:cubicBezTo>
                    <a:pt x="43" y="84"/>
                    <a:pt x="34" y="58"/>
                    <a:pt x="29" y="38"/>
                  </a:cubicBezTo>
                  <a:cubicBezTo>
                    <a:pt x="24" y="18"/>
                    <a:pt x="23" y="5"/>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7" name="Freeform 55">
              <a:extLst>
                <a:ext uri="{FF2B5EF4-FFF2-40B4-BE49-F238E27FC236}">
                  <a16:creationId xmlns:a16="http://schemas.microsoft.com/office/drawing/2014/main" id="{8691BB58-B09C-4E0D-833F-7BFDF2D9474C}"/>
                </a:ext>
              </a:extLst>
            </p:cNvPr>
            <p:cNvSpPr>
              <a:spLocks/>
            </p:cNvSpPr>
            <p:nvPr/>
          </p:nvSpPr>
          <p:spPr bwMode="gray">
            <a:xfrm>
              <a:off x="3299" y="1259"/>
              <a:ext cx="526" cy="1082"/>
            </a:xfrm>
            <a:custGeom>
              <a:avLst/>
              <a:gdLst>
                <a:gd name="T0" fmla="*/ 256 w 263"/>
                <a:gd name="T1" fmla="*/ 0 h 540"/>
                <a:gd name="T2" fmla="*/ 219 w 263"/>
                <a:gd name="T3" fmla="*/ 24 h 540"/>
                <a:gd name="T4" fmla="*/ 144 w 263"/>
                <a:gd name="T5" fmla="*/ 40 h 540"/>
                <a:gd name="T6" fmla="*/ 107 w 263"/>
                <a:gd name="T7" fmla="*/ 75 h 540"/>
                <a:gd name="T8" fmla="*/ 116 w 263"/>
                <a:gd name="T9" fmla="*/ 129 h 540"/>
                <a:gd name="T10" fmla="*/ 191 w 263"/>
                <a:gd name="T11" fmla="*/ 213 h 540"/>
                <a:gd name="T12" fmla="*/ 228 w 263"/>
                <a:gd name="T13" fmla="*/ 309 h 540"/>
                <a:gd name="T14" fmla="*/ 153 w 263"/>
                <a:gd name="T15" fmla="*/ 389 h 540"/>
                <a:gd name="T16" fmla="*/ 25 w 263"/>
                <a:gd name="T17" fmla="*/ 509 h 540"/>
                <a:gd name="T18" fmla="*/ 55 w 263"/>
                <a:gd name="T19" fmla="*/ 482 h 540"/>
                <a:gd name="T20" fmla="*/ 137 w 263"/>
                <a:gd name="T21" fmla="*/ 411 h 540"/>
                <a:gd name="T22" fmla="*/ 235 w 263"/>
                <a:gd name="T23" fmla="*/ 311 h 540"/>
                <a:gd name="T24" fmla="*/ 121 w 263"/>
                <a:gd name="T25" fmla="*/ 68 h 540"/>
                <a:gd name="T26" fmla="*/ 217 w 263"/>
                <a:gd name="T27" fmla="*/ 34 h 540"/>
                <a:gd name="T28" fmla="*/ 263 w 263"/>
                <a:gd name="T29" fmla="*/ 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540">
                  <a:moveTo>
                    <a:pt x="256" y="0"/>
                  </a:moveTo>
                  <a:cubicBezTo>
                    <a:pt x="249" y="6"/>
                    <a:pt x="238" y="18"/>
                    <a:pt x="219" y="24"/>
                  </a:cubicBezTo>
                  <a:cubicBezTo>
                    <a:pt x="201" y="30"/>
                    <a:pt x="173" y="26"/>
                    <a:pt x="144" y="40"/>
                  </a:cubicBezTo>
                  <a:cubicBezTo>
                    <a:pt x="130" y="46"/>
                    <a:pt x="114" y="56"/>
                    <a:pt x="107" y="75"/>
                  </a:cubicBezTo>
                  <a:cubicBezTo>
                    <a:pt x="100" y="93"/>
                    <a:pt x="107" y="113"/>
                    <a:pt x="116" y="129"/>
                  </a:cubicBezTo>
                  <a:cubicBezTo>
                    <a:pt x="134" y="163"/>
                    <a:pt x="167" y="184"/>
                    <a:pt x="191" y="213"/>
                  </a:cubicBezTo>
                  <a:cubicBezTo>
                    <a:pt x="214" y="240"/>
                    <a:pt x="242" y="276"/>
                    <a:pt x="228" y="309"/>
                  </a:cubicBezTo>
                  <a:cubicBezTo>
                    <a:pt x="209" y="340"/>
                    <a:pt x="178" y="365"/>
                    <a:pt x="153" y="389"/>
                  </a:cubicBezTo>
                  <a:cubicBezTo>
                    <a:pt x="100" y="437"/>
                    <a:pt x="53" y="477"/>
                    <a:pt x="25" y="509"/>
                  </a:cubicBezTo>
                  <a:cubicBezTo>
                    <a:pt x="0" y="540"/>
                    <a:pt x="12" y="520"/>
                    <a:pt x="55" y="482"/>
                  </a:cubicBezTo>
                  <a:cubicBezTo>
                    <a:pt x="76" y="463"/>
                    <a:pt x="104" y="439"/>
                    <a:pt x="137" y="411"/>
                  </a:cubicBezTo>
                  <a:cubicBezTo>
                    <a:pt x="168" y="382"/>
                    <a:pt x="207" y="354"/>
                    <a:pt x="235" y="311"/>
                  </a:cubicBezTo>
                  <a:cubicBezTo>
                    <a:pt x="257" y="200"/>
                    <a:pt x="84" y="157"/>
                    <a:pt x="121" y="68"/>
                  </a:cubicBezTo>
                  <a:cubicBezTo>
                    <a:pt x="149" y="36"/>
                    <a:pt x="190" y="40"/>
                    <a:pt x="217" y="34"/>
                  </a:cubicBezTo>
                  <a:cubicBezTo>
                    <a:pt x="246" y="26"/>
                    <a:pt x="257" y="7"/>
                    <a:pt x="26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8" name="Freeform 56">
              <a:extLst>
                <a:ext uri="{FF2B5EF4-FFF2-40B4-BE49-F238E27FC236}">
                  <a16:creationId xmlns:a16="http://schemas.microsoft.com/office/drawing/2014/main" id="{3CE8122A-73C9-4F2B-B051-A91C9A40F143}"/>
                </a:ext>
              </a:extLst>
            </p:cNvPr>
            <p:cNvSpPr>
              <a:spLocks/>
            </p:cNvSpPr>
            <p:nvPr/>
          </p:nvSpPr>
          <p:spPr bwMode="gray">
            <a:xfrm>
              <a:off x="3139" y="1618"/>
              <a:ext cx="492" cy="681"/>
            </a:xfrm>
            <a:custGeom>
              <a:avLst/>
              <a:gdLst>
                <a:gd name="T0" fmla="*/ 242 w 246"/>
                <a:gd name="T1" fmla="*/ 0 h 340"/>
                <a:gd name="T2" fmla="*/ 195 w 246"/>
                <a:gd name="T3" fmla="*/ 51 h 340"/>
                <a:gd name="T4" fmla="*/ 189 w 246"/>
                <a:gd name="T5" fmla="*/ 107 h 340"/>
                <a:gd name="T6" fmla="*/ 165 w 246"/>
                <a:gd name="T7" fmla="*/ 161 h 340"/>
                <a:gd name="T8" fmla="*/ 69 w 246"/>
                <a:gd name="T9" fmla="*/ 244 h 340"/>
                <a:gd name="T10" fmla="*/ 5 w 246"/>
                <a:gd name="T11" fmla="*/ 318 h 340"/>
                <a:gd name="T12" fmla="*/ 17 w 246"/>
                <a:gd name="T13" fmla="*/ 299 h 340"/>
                <a:gd name="T14" fmla="*/ 123 w 246"/>
                <a:gd name="T15" fmla="*/ 210 h 340"/>
                <a:gd name="T16" fmla="*/ 181 w 246"/>
                <a:gd name="T17" fmla="*/ 148 h 340"/>
                <a:gd name="T18" fmla="*/ 198 w 246"/>
                <a:gd name="T19" fmla="*/ 72 h 340"/>
                <a:gd name="T20" fmla="*/ 246 w 246"/>
                <a:gd name="T21"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40">
                  <a:moveTo>
                    <a:pt x="242" y="0"/>
                  </a:moveTo>
                  <a:cubicBezTo>
                    <a:pt x="234" y="5"/>
                    <a:pt x="207" y="17"/>
                    <a:pt x="195" y="51"/>
                  </a:cubicBezTo>
                  <a:cubicBezTo>
                    <a:pt x="190" y="68"/>
                    <a:pt x="191" y="88"/>
                    <a:pt x="189" y="107"/>
                  </a:cubicBezTo>
                  <a:cubicBezTo>
                    <a:pt x="187" y="126"/>
                    <a:pt x="178" y="145"/>
                    <a:pt x="165" y="161"/>
                  </a:cubicBezTo>
                  <a:cubicBezTo>
                    <a:pt x="141" y="196"/>
                    <a:pt x="100" y="219"/>
                    <a:pt x="69" y="244"/>
                  </a:cubicBezTo>
                  <a:cubicBezTo>
                    <a:pt x="37" y="267"/>
                    <a:pt x="12" y="295"/>
                    <a:pt x="5" y="318"/>
                  </a:cubicBezTo>
                  <a:cubicBezTo>
                    <a:pt x="0" y="340"/>
                    <a:pt x="0" y="326"/>
                    <a:pt x="17" y="299"/>
                  </a:cubicBezTo>
                  <a:cubicBezTo>
                    <a:pt x="34" y="271"/>
                    <a:pt x="78" y="242"/>
                    <a:pt x="123" y="210"/>
                  </a:cubicBezTo>
                  <a:cubicBezTo>
                    <a:pt x="146" y="194"/>
                    <a:pt x="166" y="172"/>
                    <a:pt x="181" y="148"/>
                  </a:cubicBezTo>
                  <a:cubicBezTo>
                    <a:pt x="198" y="124"/>
                    <a:pt x="196" y="95"/>
                    <a:pt x="198" y="72"/>
                  </a:cubicBezTo>
                  <a:cubicBezTo>
                    <a:pt x="201" y="23"/>
                    <a:pt x="242" y="7"/>
                    <a:pt x="2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9" name="Freeform 57">
              <a:extLst>
                <a:ext uri="{FF2B5EF4-FFF2-40B4-BE49-F238E27FC236}">
                  <a16:creationId xmlns:a16="http://schemas.microsoft.com/office/drawing/2014/main" id="{E759F9BC-CFD4-40F1-8B6B-A82FB2F1DAEA}"/>
                </a:ext>
              </a:extLst>
            </p:cNvPr>
            <p:cNvSpPr>
              <a:spLocks/>
            </p:cNvSpPr>
            <p:nvPr/>
          </p:nvSpPr>
          <p:spPr bwMode="gray">
            <a:xfrm>
              <a:off x="3603" y="1363"/>
              <a:ext cx="292" cy="896"/>
            </a:xfrm>
            <a:custGeom>
              <a:avLst/>
              <a:gdLst>
                <a:gd name="T0" fmla="*/ 0 w 146"/>
                <a:gd name="T1" fmla="*/ 6 h 447"/>
                <a:gd name="T2" fmla="*/ 65 w 146"/>
                <a:gd name="T3" fmla="*/ 65 h 447"/>
                <a:gd name="T4" fmla="*/ 127 w 146"/>
                <a:gd name="T5" fmla="*/ 191 h 447"/>
                <a:gd name="T6" fmla="*/ 106 w 146"/>
                <a:gd name="T7" fmla="*/ 268 h 447"/>
                <a:gd name="T8" fmla="*/ 71 w 146"/>
                <a:gd name="T9" fmla="*/ 340 h 447"/>
                <a:gd name="T10" fmla="*/ 129 w 146"/>
                <a:gd name="T11" fmla="*/ 442 h 447"/>
                <a:gd name="T12" fmla="*/ 141 w 146"/>
                <a:gd name="T13" fmla="*/ 445 h 447"/>
                <a:gd name="T14" fmla="*/ 106 w 146"/>
                <a:gd name="T15" fmla="*/ 426 h 447"/>
                <a:gd name="T16" fmla="*/ 75 w 146"/>
                <a:gd name="T17" fmla="*/ 360 h 447"/>
                <a:gd name="T18" fmla="*/ 113 w 146"/>
                <a:gd name="T19" fmla="*/ 270 h 447"/>
                <a:gd name="T20" fmla="*/ 133 w 146"/>
                <a:gd name="T21" fmla="*/ 166 h 447"/>
                <a:gd name="T22" fmla="*/ 89 w 146"/>
                <a:gd name="T23" fmla="*/ 76 h 447"/>
                <a:gd name="T24" fmla="*/ 30 w 146"/>
                <a:gd name="T25" fmla="*/ 27 h 447"/>
                <a:gd name="T26" fmla="*/ 6 w 146"/>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447">
                  <a:moveTo>
                    <a:pt x="0" y="6"/>
                  </a:moveTo>
                  <a:cubicBezTo>
                    <a:pt x="4" y="20"/>
                    <a:pt x="33" y="40"/>
                    <a:pt x="65" y="65"/>
                  </a:cubicBezTo>
                  <a:cubicBezTo>
                    <a:pt x="92" y="92"/>
                    <a:pt x="127" y="139"/>
                    <a:pt x="127" y="191"/>
                  </a:cubicBezTo>
                  <a:cubicBezTo>
                    <a:pt x="127" y="218"/>
                    <a:pt x="120" y="245"/>
                    <a:pt x="106" y="268"/>
                  </a:cubicBezTo>
                  <a:cubicBezTo>
                    <a:pt x="92" y="291"/>
                    <a:pt x="74" y="313"/>
                    <a:pt x="71" y="340"/>
                  </a:cubicBezTo>
                  <a:cubicBezTo>
                    <a:pt x="63" y="395"/>
                    <a:pt x="101" y="435"/>
                    <a:pt x="129" y="442"/>
                  </a:cubicBezTo>
                  <a:cubicBezTo>
                    <a:pt x="143" y="446"/>
                    <a:pt x="146" y="447"/>
                    <a:pt x="141" y="445"/>
                  </a:cubicBezTo>
                  <a:cubicBezTo>
                    <a:pt x="136" y="443"/>
                    <a:pt x="121" y="440"/>
                    <a:pt x="106" y="426"/>
                  </a:cubicBezTo>
                  <a:cubicBezTo>
                    <a:pt x="91" y="414"/>
                    <a:pt x="77" y="390"/>
                    <a:pt x="75" y="360"/>
                  </a:cubicBezTo>
                  <a:cubicBezTo>
                    <a:pt x="72" y="329"/>
                    <a:pt x="93" y="300"/>
                    <a:pt x="113" y="270"/>
                  </a:cubicBezTo>
                  <a:cubicBezTo>
                    <a:pt x="132" y="240"/>
                    <a:pt x="139" y="201"/>
                    <a:pt x="133" y="166"/>
                  </a:cubicBezTo>
                  <a:cubicBezTo>
                    <a:pt x="128" y="129"/>
                    <a:pt x="106" y="101"/>
                    <a:pt x="89" y="76"/>
                  </a:cubicBezTo>
                  <a:cubicBezTo>
                    <a:pt x="69" y="52"/>
                    <a:pt x="45" y="39"/>
                    <a:pt x="30" y="27"/>
                  </a:cubicBezTo>
                  <a:cubicBezTo>
                    <a:pt x="15" y="15"/>
                    <a:pt x="8" y="4"/>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0" name="Freeform 58">
              <a:extLst>
                <a:ext uri="{FF2B5EF4-FFF2-40B4-BE49-F238E27FC236}">
                  <a16:creationId xmlns:a16="http://schemas.microsoft.com/office/drawing/2014/main" id="{7E4C18CF-787B-4B4E-A15F-CDFF32317DFC}"/>
                </a:ext>
              </a:extLst>
            </p:cNvPr>
            <p:cNvSpPr>
              <a:spLocks/>
            </p:cNvSpPr>
            <p:nvPr/>
          </p:nvSpPr>
          <p:spPr bwMode="gray">
            <a:xfrm>
              <a:off x="3885" y="1341"/>
              <a:ext cx="298" cy="982"/>
            </a:xfrm>
            <a:custGeom>
              <a:avLst/>
              <a:gdLst>
                <a:gd name="T0" fmla="*/ 2 w 149"/>
                <a:gd name="T1" fmla="*/ 10 h 490"/>
                <a:gd name="T2" fmla="*/ 76 w 149"/>
                <a:gd name="T3" fmla="*/ 56 h 490"/>
                <a:gd name="T4" fmla="*/ 123 w 149"/>
                <a:gd name="T5" fmla="*/ 109 h 490"/>
                <a:gd name="T6" fmla="*/ 127 w 149"/>
                <a:gd name="T7" fmla="*/ 180 h 490"/>
                <a:gd name="T8" fmla="*/ 75 w 149"/>
                <a:gd name="T9" fmla="*/ 248 h 490"/>
                <a:gd name="T10" fmla="*/ 66 w 149"/>
                <a:gd name="T11" fmla="*/ 331 h 490"/>
                <a:gd name="T12" fmla="*/ 77 w 149"/>
                <a:gd name="T13" fmla="*/ 461 h 490"/>
                <a:gd name="T14" fmla="*/ 82 w 149"/>
                <a:gd name="T15" fmla="*/ 431 h 490"/>
                <a:gd name="T16" fmla="*/ 73 w 149"/>
                <a:gd name="T17" fmla="*/ 350 h 490"/>
                <a:gd name="T18" fmla="*/ 83 w 149"/>
                <a:gd name="T19" fmla="*/ 250 h 490"/>
                <a:gd name="T20" fmla="*/ 143 w 149"/>
                <a:gd name="T21" fmla="*/ 159 h 490"/>
                <a:gd name="T22" fmla="*/ 101 w 149"/>
                <a:gd name="T23" fmla="*/ 67 h 490"/>
                <a:gd name="T24" fmla="*/ 0 w 14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490">
                  <a:moveTo>
                    <a:pt x="2" y="10"/>
                  </a:moveTo>
                  <a:cubicBezTo>
                    <a:pt x="16" y="11"/>
                    <a:pt x="44" y="27"/>
                    <a:pt x="76" y="56"/>
                  </a:cubicBezTo>
                  <a:cubicBezTo>
                    <a:pt x="92" y="71"/>
                    <a:pt x="109" y="88"/>
                    <a:pt x="123" y="109"/>
                  </a:cubicBezTo>
                  <a:cubicBezTo>
                    <a:pt x="136" y="130"/>
                    <a:pt x="141" y="156"/>
                    <a:pt x="127" y="180"/>
                  </a:cubicBezTo>
                  <a:cubicBezTo>
                    <a:pt x="114" y="203"/>
                    <a:pt x="89" y="221"/>
                    <a:pt x="75" y="248"/>
                  </a:cubicBezTo>
                  <a:cubicBezTo>
                    <a:pt x="62" y="275"/>
                    <a:pt x="63" y="305"/>
                    <a:pt x="66" y="331"/>
                  </a:cubicBezTo>
                  <a:cubicBezTo>
                    <a:pt x="73" y="383"/>
                    <a:pt x="84" y="429"/>
                    <a:pt x="77" y="461"/>
                  </a:cubicBezTo>
                  <a:cubicBezTo>
                    <a:pt x="68" y="490"/>
                    <a:pt x="80" y="475"/>
                    <a:pt x="82" y="431"/>
                  </a:cubicBezTo>
                  <a:cubicBezTo>
                    <a:pt x="82" y="409"/>
                    <a:pt x="78" y="381"/>
                    <a:pt x="73" y="350"/>
                  </a:cubicBezTo>
                  <a:cubicBezTo>
                    <a:pt x="69" y="320"/>
                    <a:pt x="65" y="283"/>
                    <a:pt x="83" y="250"/>
                  </a:cubicBezTo>
                  <a:cubicBezTo>
                    <a:pt x="99" y="219"/>
                    <a:pt x="137" y="198"/>
                    <a:pt x="143" y="159"/>
                  </a:cubicBezTo>
                  <a:cubicBezTo>
                    <a:pt x="149" y="119"/>
                    <a:pt x="122" y="89"/>
                    <a:pt x="101" y="67"/>
                  </a:cubicBezTo>
                  <a:cubicBezTo>
                    <a:pt x="58" y="21"/>
                    <a:pt x="15"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1" name="Freeform 59">
              <a:extLst>
                <a:ext uri="{FF2B5EF4-FFF2-40B4-BE49-F238E27FC236}">
                  <a16:creationId xmlns:a16="http://schemas.microsoft.com/office/drawing/2014/main" id="{18C74876-600E-43FB-A11A-F9309A027560}"/>
                </a:ext>
              </a:extLst>
            </p:cNvPr>
            <p:cNvSpPr>
              <a:spLocks/>
            </p:cNvSpPr>
            <p:nvPr/>
          </p:nvSpPr>
          <p:spPr bwMode="gray">
            <a:xfrm>
              <a:off x="3913" y="1223"/>
              <a:ext cx="498" cy="1002"/>
            </a:xfrm>
            <a:custGeom>
              <a:avLst/>
              <a:gdLst>
                <a:gd name="T0" fmla="*/ 126 w 249"/>
                <a:gd name="T1" fmla="*/ 0 h 500"/>
                <a:gd name="T2" fmla="*/ 44 w 249"/>
                <a:gd name="T3" fmla="*/ 69 h 500"/>
                <a:gd name="T4" fmla="*/ 3 w 249"/>
                <a:gd name="T5" fmla="*/ 249 h 500"/>
                <a:gd name="T6" fmla="*/ 20 w 249"/>
                <a:gd name="T7" fmla="*/ 349 h 500"/>
                <a:gd name="T8" fmla="*/ 74 w 249"/>
                <a:gd name="T9" fmla="*/ 431 h 500"/>
                <a:gd name="T10" fmla="*/ 156 w 249"/>
                <a:gd name="T11" fmla="*/ 460 h 500"/>
                <a:gd name="T12" fmla="*/ 217 w 249"/>
                <a:gd name="T13" fmla="*/ 488 h 500"/>
                <a:gd name="T14" fmla="*/ 186 w 249"/>
                <a:gd name="T15" fmla="*/ 471 h 500"/>
                <a:gd name="T16" fmla="*/ 98 w 249"/>
                <a:gd name="T17" fmla="*/ 436 h 500"/>
                <a:gd name="T18" fmla="*/ 27 w 249"/>
                <a:gd name="T19" fmla="*/ 346 h 500"/>
                <a:gd name="T20" fmla="*/ 39 w 249"/>
                <a:gd name="T21" fmla="*/ 101 h 500"/>
                <a:gd name="T22" fmla="*/ 130 w 249"/>
                <a:gd name="T23"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500">
                  <a:moveTo>
                    <a:pt x="126" y="0"/>
                  </a:moveTo>
                  <a:cubicBezTo>
                    <a:pt x="110" y="2"/>
                    <a:pt x="71" y="22"/>
                    <a:pt x="44" y="69"/>
                  </a:cubicBezTo>
                  <a:cubicBezTo>
                    <a:pt x="17" y="115"/>
                    <a:pt x="2" y="181"/>
                    <a:pt x="3" y="249"/>
                  </a:cubicBezTo>
                  <a:cubicBezTo>
                    <a:pt x="4" y="282"/>
                    <a:pt x="9" y="317"/>
                    <a:pt x="20" y="349"/>
                  </a:cubicBezTo>
                  <a:cubicBezTo>
                    <a:pt x="31" y="381"/>
                    <a:pt x="46" y="414"/>
                    <a:pt x="74" y="431"/>
                  </a:cubicBezTo>
                  <a:cubicBezTo>
                    <a:pt x="103" y="446"/>
                    <a:pt x="132" y="450"/>
                    <a:pt x="156" y="460"/>
                  </a:cubicBezTo>
                  <a:cubicBezTo>
                    <a:pt x="180" y="470"/>
                    <a:pt x="200" y="481"/>
                    <a:pt x="217" y="488"/>
                  </a:cubicBezTo>
                  <a:cubicBezTo>
                    <a:pt x="249" y="500"/>
                    <a:pt x="231" y="494"/>
                    <a:pt x="186" y="471"/>
                  </a:cubicBezTo>
                  <a:cubicBezTo>
                    <a:pt x="164" y="459"/>
                    <a:pt x="133" y="447"/>
                    <a:pt x="98" y="436"/>
                  </a:cubicBezTo>
                  <a:cubicBezTo>
                    <a:pt x="61" y="426"/>
                    <a:pt x="39" y="386"/>
                    <a:pt x="27" y="346"/>
                  </a:cubicBezTo>
                  <a:cubicBezTo>
                    <a:pt x="0" y="264"/>
                    <a:pt x="12" y="168"/>
                    <a:pt x="39" y="101"/>
                  </a:cubicBezTo>
                  <a:cubicBezTo>
                    <a:pt x="66" y="31"/>
                    <a:pt x="120" y="7"/>
                    <a:pt x="13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2" name="Freeform 60">
              <a:extLst>
                <a:ext uri="{FF2B5EF4-FFF2-40B4-BE49-F238E27FC236}">
                  <a16:creationId xmlns:a16="http://schemas.microsoft.com/office/drawing/2014/main" id="{5B447C28-E342-4BA7-97FC-FB6462AD4C7D}"/>
                </a:ext>
              </a:extLst>
            </p:cNvPr>
            <p:cNvSpPr>
              <a:spLocks/>
            </p:cNvSpPr>
            <p:nvPr/>
          </p:nvSpPr>
          <p:spPr bwMode="gray">
            <a:xfrm>
              <a:off x="4139" y="1097"/>
              <a:ext cx="352" cy="1260"/>
            </a:xfrm>
            <a:custGeom>
              <a:avLst/>
              <a:gdLst>
                <a:gd name="T0" fmla="*/ 72 w 176"/>
                <a:gd name="T1" fmla="*/ 1 h 629"/>
                <a:gd name="T2" fmla="*/ 84 w 176"/>
                <a:gd name="T3" fmla="*/ 103 h 629"/>
                <a:gd name="T4" fmla="*/ 142 w 176"/>
                <a:gd name="T5" fmla="*/ 267 h 629"/>
                <a:gd name="T6" fmla="*/ 136 w 176"/>
                <a:gd name="T7" fmla="*/ 359 h 629"/>
                <a:gd name="T8" fmla="*/ 83 w 176"/>
                <a:gd name="T9" fmla="*/ 433 h 629"/>
                <a:gd name="T10" fmla="*/ 18 w 176"/>
                <a:gd name="T11" fmla="*/ 564 h 629"/>
                <a:gd name="T12" fmla="*/ 143 w 176"/>
                <a:gd name="T13" fmla="*/ 360 h 629"/>
                <a:gd name="T14" fmla="*/ 103 w 176"/>
                <a:gd name="T15" fmla="*/ 128 h 629"/>
                <a:gd name="T16" fmla="*/ 80 w 176"/>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629">
                  <a:moveTo>
                    <a:pt x="72" y="1"/>
                  </a:moveTo>
                  <a:cubicBezTo>
                    <a:pt x="68" y="16"/>
                    <a:pt x="68" y="55"/>
                    <a:pt x="84" y="103"/>
                  </a:cubicBezTo>
                  <a:cubicBezTo>
                    <a:pt x="99" y="151"/>
                    <a:pt x="130" y="205"/>
                    <a:pt x="142" y="267"/>
                  </a:cubicBezTo>
                  <a:cubicBezTo>
                    <a:pt x="148" y="297"/>
                    <a:pt x="149" y="330"/>
                    <a:pt x="136" y="359"/>
                  </a:cubicBezTo>
                  <a:cubicBezTo>
                    <a:pt x="125" y="387"/>
                    <a:pt x="102" y="410"/>
                    <a:pt x="83" y="433"/>
                  </a:cubicBezTo>
                  <a:cubicBezTo>
                    <a:pt x="43" y="479"/>
                    <a:pt x="30" y="532"/>
                    <a:pt x="18" y="564"/>
                  </a:cubicBezTo>
                  <a:cubicBezTo>
                    <a:pt x="0" y="629"/>
                    <a:pt x="31" y="485"/>
                    <a:pt x="143" y="360"/>
                  </a:cubicBezTo>
                  <a:cubicBezTo>
                    <a:pt x="176" y="277"/>
                    <a:pt x="126" y="191"/>
                    <a:pt x="103" y="128"/>
                  </a:cubicBezTo>
                  <a:cubicBezTo>
                    <a:pt x="75" y="63"/>
                    <a:pt x="76" y="10"/>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3" name="Freeform 61">
              <a:extLst>
                <a:ext uri="{FF2B5EF4-FFF2-40B4-BE49-F238E27FC236}">
                  <a16:creationId xmlns:a16="http://schemas.microsoft.com/office/drawing/2014/main" id="{27794949-1432-4E42-9901-43F21259C1FD}"/>
                </a:ext>
              </a:extLst>
            </p:cNvPr>
            <p:cNvSpPr>
              <a:spLocks/>
            </p:cNvSpPr>
            <p:nvPr/>
          </p:nvSpPr>
          <p:spPr bwMode="gray">
            <a:xfrm>
              <a:off x="4431" y="1371"/>
              <a:ext cx="306" cy="974"/>
            </a:xfrm>
            <a:custGeom>
              <a:avLst/>
              <a:gdLst>
                <a:gd name="T0" fmla="*/ 0 w 153"/>
                <a:gd name="T1" fmla="*/ 8 h 486"/>
                <a:gd name="T2" fmla="*/ 78 w 153"/>
                <a:gd name="T3" fmla="*/ 51 h 486"/>
                <a:gd name="T4" fmla="*/ 123 w 153"/>
                <a:gd name="T5" fmla="*/ 176 h 486"/>
                <a:gd name="T6" fmla="*/ 75 w 153"/>
                <a:gd name="T7" fmla="*/ 248 h 486"/>
                <a:gd name="T8" fmla="*/ 58 w 153"/>
                <a:gd name="T9" fmla="*/ 330 h 486"/>
                <a:gd name="T10" fmla="*/ 94 w 153"/>
                <a:gd name="T11" fmla="*/ 456 h 486"/>
                <a:gd name="T12" fmla="*/ 88 w 153"/>
                <a:gd name="T13" fmla="*/ 426 h 486"/>
                <a:gd name="T14" fmla="*/ 65 w 153"/>
                <a:gd name="T15" fmla="*/ 349 h 486"/>
                <a:gd name="T16" fmla="*/ 82 w 153"/>
                <a:gd name="T17" fmla="*/ 250 h 486"/>
                <a:gd name="T18" fmla="*/ 140 w 153"/>
                <a:gd name="T19" fmla="*/ 155 h 486"/>
                <a:gd name="T20" fmla="*/ 104 w 153"/>
                <a:gd name="T21" fmla="*/ 61 h 486"/>
                <a:gd name="T22" fmla="*/ 1 w 153"/>
                <a:gd name="T2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486">
                  <a:moveTo>
                    <a:pt x="0" y="8"/>
                  </a:moveTo>
                  <a:cubicBezTo>
                    <a:pt x="13" y="15"/>
                    <a:pt x="45" y="24"/>
                    <a:pt x="78" y="51"/>
                  </a:cubicBezTo>
                  <a:cubicBezTo>
                    <a:pt x="109" y="75"/>
                    <a:pt x="153" y="126"/>
                    <a:pt x="123" y="176"/>
                  </a:cubicBezTo>
                  <a:cubicBezTo>
                    <a:pt x="111" y="200"/>
                    <a:pt x="88" y="220"/>
                    <a:pt x="75" y="248"/>
                  </a:cubicBezTo>
                  <a:cubicBezTo>
                    <a:pt x="63" y="274"/>
                    <a:pt x="57" y="303"/>
                    <a:pt x="58" y="330"/>
                  </a:cubicBezTo>
                  <a:cubicBezTo>
                    <a:pt x="60" y="384"/>
                    <a:pt x="90" y="424"/>
                    <a:pt x="94" y="456"/>
                  </a:cubicBezTo>
                  <a:cubicBezTo>
                    <a:pt x="96" y="486"/>
                    <a:pt x="101" y="467"/>
                    <a:pt x="88" y="426"/>
                  </a:cubicBezTo>
                  <a:cubicBezTo>
                    <a:pt x="82" y="405"/>
                    <a:pt x="69" y="380"/>
                    <a:pt x="65" y="349"/>
                  </a:cubicBezTo>
                  <a:cubicBezTo>
                    <a:pt x="60" y="318"/>
                    <a:pt x="66" y="282"/>
                    <a:pt x="82" y="250"/>
                  </a:cubicBezTo>
                  <a:cubicBezTo>
                    <a:pt x="98" y="217"/>
                    <a:pt x="132" y="193"/>
                    <a:pt x="140" y="155"/>
                  </a:cubicBezTo>
                  <a:cubicBezTo>
                    <a:pt x="148" y="116"/>
                    <a:pt x="124" y="83"/>
                    <a:pt x="104" y="61"/>
                  </a:cubicBezTo>
                  <a:cubicBezTo>
                    <a:pt x="59" y="15"/>
                    <a:pt x="9" y="5"/>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4" name="Freeform 62">
              <a:extLst>
                <a:ext uri="{FF2B5EF4-FFF2-40B4-BE49-F238E27FC236}">
                  <a16:creationId xmlns:a16="http://schemas.microsoft.com/office/drawing/2014/main" id="{C0B57975-9361-471B-A33C-715D583AB404}"/>
                </a:ext>
              </a:extLst>
            </p:cNvPr>
            <p:cNvSpPr>
              <a:spLocks/>
            </p:cNvSpPr>
            <p:nvPr/>
          </p:nvSpPr>
          <p:spPr bwMode="gray">
            <a:xfrm>
              <a:off x="4023" y="1217"/>
              <a:ext cx="856" cy="968"/>
            </a:xfrm>
            <a:custGeom>
              <a:avLst/>
              <a:gdLst>
                <a:gd name="T0" fmla="*/ 1 w 428"/>
                <a:gd name="T1" fmla="*/ 8 h 483"/>
                <a:gd name="T2" fmla="*/ 91 w 428"/>
                <a:gd name="T3" fmla="*/ 61 h 483"/>
                <a:gd name="T4" fmla="*/ 137 w 428"/>
                <a:gd name="T5" fmla="*/ 239 h 483"/>
                <a:gd name="T6" fmla="*/ 210 w 428"/>
                <a:gd name="T7" fmla="*/ 314 h 483"/>
                <a:gd name="T8" fmla="*/ 298 w 428"/>
                <a:gd name="T9" fmla="*/ 364 h 483"/>
                <a:gd name="T10" fmla="*/ 422 w 428"/>
                <a:gd name="T11" fmla="*/ 459 h 483"/>
                <a:gd name="T12" fmla="*/ 426 w 428"/>
                <a:gd name="T13" fmla="*/ 475 h 483"/>
                <a:gd name="T14" fmla="*/ 402 w 428"/>
                <a:gd name="T15" fmla="*/ 428 h 483"/>
                <a:gd name="T16" fmla="*/ 213 w 428"/>
                <a:gd name="T17" fmla="*/ 308 h 483"/>
                <a:gd name="T18" fmla="*/ 161 w 428"/>
                <a:gd name="T19" fmla="*/ 266 h 483"/>
                <a:gd name="T20" fmla="*/ 136 w 428"/>
                <a:gd name="T21" fmla="*/ 205 h 483"/>
                <a:gd name="T22" fmla="*/ 115 w 428"/>
                <a:gd name="T23" fmla="*/ 82 h 483"/>
                <a:gd name="T24" fmla="*/ 0 w 428"/>
                <a:gd name="T25"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83">
                  <a:moveTo>
                    <a:pt x="1" y="8"/>
                  </a:moveTo>
                  <a:cubicBezTo>
                    <a:pt x="17" y="10"/>
                    <a:pt x="58" y="20"/>
                    <a:pt x="91" y="61"/>
                  </a:cubicBezTo>
                  <a:cubicBezTo>
                    <a:pt x="129" y="99"/>
                    <a:pt x="113" y="171"/>
                    <a:pt x="137" y="239"/>
                  </a:cubicBezTo>
                  <a:cubicBezTo>
                    <a:pt x="147" y="275"/>
                    <a:pt x="182" y="297"/>
                    <a:pt x="210" y="314"/>
                  </a:cubicBezTo>
                  <a:cubicBezTo>
                    <a:pt x="240" y="333"/>
                    <a:pt x="270" y="349"/>
                    <a:pt x="298" y="364"/>
                  </a:cubicBezTo>
                  <a:cubicBezTo>
                    <a:pt x="352" y="396"/>
                    <a:pt x="404" y="423"/>
                    <a:pt x="422" y="459"/>
                  </a:cubicBezTo>
                  <a:cubicBezTo>
                    <a:pt x="428" y="477"/>
                    <a:pt x="423" y="483"/>
                    <a:pt x="426" y="475"/>
                  </a:cubicBezTo>
                  <a:cubicBezTo>
                    <a:pt x="428" y="467"/>
                    <a:pt x="422" y="446"/>
                    <a:pt x="402" y="428"/>
                  </a:cubicBezTo>
                  <a:cubicBezTo>
                    <a:pt x="364" y="391"/>
                    <a:pt x="288" y="355"/>
                    <a:pt x="213" y="308"/>
                  </a:cubicBezTo>
                  <a:cubicBezTo>
                    <a:pt x="195" y="295"/>
                    <a:pt x="175" y="283"/>
                    <a:pt x="161" y="266"/>
                  </a:cubicBezTo>
                  <a:cubicBezTo>
                    <a:pt x="148" y="248"/>
                    <a:pt x="140" y="227"/>
                    <a:pt x="136" y="205"/>
                  </a:cubicBezTo>
                  <a:cubicBezTo>
                    <a:pt x="129" y="162"/>
                    <a:pt x="131" y="118"/>
                    <a:pt x="115" y="82"/>
                  </a:cubicBezTo>
                  <a:cubicBezTo>
                    <a:pt x="79" y="11"/>
                    <a:pt x="1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5" name="Freeform 63">
              <a:extLst>
                <a:ext uri="{FF2B5EF4-FFF2-40B4-BE49-F238E27FC236}">
                  <a16:creationId xmlns:a16="http://schemas.microsoft.com/office/drawing/2014/main" id="{6B16A389-DAF9-475C-942A-FD291A1F1DC7}"/>
                </a:ext>
              </a:extLst>
            </p:cNvPr>
            <p:cNvSpPr>
              <a:spLocks/>
            </p:cNvSpPr>
            <p:nvPr/>
          </p:nvSpPr>
          <p:spPr bwMode="gray">
            <a:xfrm>
              <a:off x="4345" y="1167"/>
              <a:ext cx="448" cy="1024"/>
            </a:xfrm>
            <a:custGeom>
              <a:avLst/>
              <a:gdLst>
                <a:gd name="T0" fmla="*/ 171 w 224"/>
                <a:gd name="T1" fmla="*/ 3 h 511"/>
                <a:gd name="T2" fmla="*/ 205 w 224"/>
                <a:gd name="T3" fmla="*/ 89 h 511"/>
                <a:gd name="T4" fmla="*/ 187 w 224"/>
                <a:gd name="T5" fmla="*/ 234 h 511"/>
                <a:gd name="T6" fmla="*/ 79 w 224"/>
                <a:gd name="T7" fmla="*/ 367 h 511"/>
                <a:gd name="T8" fmla="*/ 14 w 224"/>
                <a:gd name="T9" fmla="*/ 484 h 511"/>
                <a:gd name="T10" fmla="*/ 30 w 224"/>
                <a:gd name="T11" fmla="*/ 458 h 511"/>
                <a:gd name="T12" fmla="*/ 72 w 224"/>
                <a:gd name="T13" fmla="*/ 387 h 511"/>
                <a:gd name="T14" fmla="*/ 138 w 224"/>
                <a:gd name="T15" fmla="*/ 305 h 511"/>
                <a:gd name="T16" fmla="*/ 207 w 224"/>
                <a:gd name="T17" fmla="*/ 216 h 511"/>
                <a:gd name="T18" fmla="*/ 220 w 224"/>
                <a:gd name="T19" fmla="*/ 112 h 511"/>
                <a:gd name="T20" fmla="*/ 191 w 224"/>
                <a:gd name="T21" fmla="*/ 36 h 511"/>
                <a:gd name="T22" fmla="*/ 178 w 224"/>
                <a:gd name="T23"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511">
                  <a:moveTo>
                    <a:pt x="171" y="3"/>
                  </a:moveTo>
                  <a:cubicBezTo>
                    <a:pt x="171" y="18"/>
                    <a:pt x="189" y="49"/>
                    <a:pt x="205" y="89"/>
                  </a:cubicBezTo>
                  <a:cubicBezTo>
                    <a:pt x="219" y="128"/>
                    <a:pt x="217" y="189"/>
                    <a:pt x="187" y="234"/>
                  </a:cubicBezTo>
                  <a:cubicBezTo>
                    <a:pt x="153" y="280"/>
                    <a:pt x="110" y="324"/>
                    <a:pt x="79" y="367"/>
                  </a:cubicBezTo>
                  <a:cubicBezTo>
                    <a:pt x="47" y="411"/>
                    <a:pt x="30" y="456"/>
                    <a:pt x="14" y="484"/>
                  </a:cubicBezTo>
                  <a:cubicBezTo>
                    <a:pt x="0" y="511"/>
                    <a:pt x="10" y="496"/>
                    <a:pt x="30" y="458"/>
                  </a:cubicBezTo>
                  <a:cubicBezTo>
                    <a:pt x="41" y="439"/>
                    <a:pt x="54" y="413"/>
                    <a:pt x="72" y="387"/>
                  </a:cubicBezTo>
                  <a:cubicBezTo>
                    <a:pt x="90" y="361"/>
                    <a:pt x="114" y="333"/>
                    <a:pt x="138" y="305"/>
                  </a:cubicBezTo>
                  <a:cubicBezTo>
                    <a:pt x="162" y="277"/>
                    <a:pt x="190" y="250"/>
                    <a:pt x="207" y="216"/>
                  </a:cubicBezTo>
                  <a:cubicBezTo>
                    <a:pt x="223" y="181"/>
                    <a:pt x="224" y="143"/>
                    <a:pt x="220" y="112"/>
                  </a:cubicBezTo>
                  <a:cubicBezTo>
                    <a:pt x="215" y="79"/>
                    <a:pt x="199" y="55"/>
                    <a:pt x="191" y="36"/>
                  </a:cubicBezTo>
                  <a:cubicBezTo>
                    <a:pt x="182" y="18"/>
                    <a:pt x="179" y="4"/>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6" name="Freeform 64">
              <a:extLst>
                <a:ext uri="{FF2B5EF4-FFF2-40B4-BE49-F238E27FC236}">
                  <a16:creationId xmlns:a16="http://schemas.microsoft.com/office/drawing/2014/main" id="{EE43699A-03DE-4539-AFD3-083950D1BDCF}"/>
                </a:ext>
              </a:extLst>
            </p:cNvPr>
            <p:cNvSpPr>
              <a:spLocks/>
            </p:cNvSpPr>
            <p:nvPr/>
          </p:nvSpPr>
          <p:spPr bwMode="gray">
            <a:xfrm>
              <a:off x="4851" y="1307"/>
              <a:ext cx="272" cy="938"/>
            </a:xfrm>
            <a:custGeom>
              <a:avLst/>
              <a:gdLst>
                <a:gd name="T0" fmla="*/ 0 w 136"/>
                <a:gd name="T1" fmla="*/ 8 h 468"/>
                <a:gd name="T2" fmla="*/ 62 w 136"/>
                <a:gd name="T3" fmla="*/ 64 h 468"/>
                <a:gd name="T4" fmla="*/ 110 w 136"/>
                <a:gd name="T5" fmla="*/ 110 h 468"/>
                <a:gd name="T6" fmla="*/ 125 w 136"/>
                <a:gd name="T7" fmla="*/ 176 h 468"/>
                <a:gd name="T8" fmla="*/ 67 w 136"/>
                <a:gd name="T9" fmla="*/ 320 h 468"/>
                <a:gd name="T10" fmla="*/ 67 w 136"/>
                <a:gd name="T11" fmla="*/ 441 h 468"/>
                <a:gd name="T12" fmla="*/ 67 w 136"/>
                <a:gd name="T13" fmla="*/ 413 h 468"/>
                <a:gd name="T14" fmla="*/ 69 w 136"/>
                <a:gd name="T15" fmla="*/ 339 h 468"/>
                <a:gd name="T16" fmla="*/ 104 w 136"/>
                <a:gd name="T17" fmla="*/ 251 h 468"/>
                <a:gd name="T18" fmla="*/ 135 w 136"/>
                <a:gd name="T19" fmla="*/ 153 h 468"/>
                <a:gd name="T20" fmla="*/ 86 w 136"/>
                <a:gd name="T21" fmla="*/ 73 h 468"/>
                <a:gd name="T22" fmla="*/ 3 w 136"/>
                <a:gd name="T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68">
                  <a:moveTo>
                    <a:pt x="0" y="8"/>
                  </a:moveTo>
                  <a:cubicBezTo>
                    <a:pt x="9" y="17"/>
                    <a:pt x="33" y="36"/>
                    <a:pt x="62" y="64"/>
                  </a:cubicBezTo>
                  <a:cubicBezTo>
                    <a:pt x="76" y="77"/>
                    <a:pt x="94" y="93"/>
                    <a:pt x="110" y="110"/>
                  </a:cubicBezTo>
                  <a:cubicBezTo>
                    <a:pt x="125" y="126"/>
                    <a:pt x="129" y="151"/>
                    <a:pt x="125" y="176"/>
                  </a:cubicBezTo>
                  <a:cubicBezTo>
                    <a:pt x="116" y="226"/>
                    <a:pt x="80" y="272"/>
                    <a:pt x="67" y="320"/>
                  </a:cubicBezTo>
                  <a:cubicBezTo>
                    <a:pt x="56" y="369"/>
                    <a:pt x="66" y="412"/>
                    <a:pt x="67" y="441"/>
                  </a:cubicBezTo>
                  <a:cubicBezTo>
                    <a:pt x="68" y="468"/>
                    <a:pt x="69" y="452"/>
                    <a:pt x="67" y="413"/>
                  </a:cubicBezTo>
                  <a:cubicBezTo>
                    <a:pt x="66" y="393"/>
                    <a:pt x="64" y="367"/>
                    <a:pt x="69" y="339"/>
                  </a:cubicBezTo>
                  <a:cubicBezTo>
                    <a:pt x="73" y="310"/>
                    <a:pt x="89" y="281"/>
                    <a:pt x="104" y="251"/>
                  </a:cubicBezTo>
                  <a:cubicBezTo>
                    <a:pt x="120" y="221"/>
                    <a:pt x="136" y="188"/>
                    <a:pt x="135" y="153"/>
                  </a:cubicBezTo>
                  <a:cubicBezTo>
                    <a:pt x="136" y="115"/>
                    <a:pt x="106" y="92"/>
                    <a:pt x="86" y="73"/>
                  </a:cubicBezTo>
                  <a:cubicBezTo>
                    <a:pt x="45" y="32"/>
                    <a:pt x="9" y="8"/>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7" name="Freeform 65">
              <a:extLst>
                <a:ext uri="{FF2B5EF4-FFF2-40B4-BE49-F238E27FC236}">
                  <a16:creationId xmlns:a16="http://schemas.microsoft.com/office/drawing/2014/main" id="{94BECC49-ED30-4321-B020-4C00A175A36A}"/>
                </a:ext>
              </a:extLst>
            </p:cNvPr>
            <p:cNvSpPr>
              <a:spLocks/>
            </p:cNvSpPr>
            <p:nvPr/>
          </p:nvSpPr>
          <p:spPr bwMode="gray">
            <a:xfrm>
              <a:off x="4603" y="1482"/>
              <a:ext cx="940" cy="597"/>
            </a:xfrm>
            <a:custGeom>
              <a:avLst/>
              <a:gdLst>
                <a:gd name="T0" fmla="*/ 0 w 470"/>
                <a:gd name="T1" fmla="*/ 8 h 298"/>
                <a:gd name="T2" fmla="*/ 231 w 470"/>
                <a:gd name="T3" fmla="*/ 111 h 298"/>
                <a:gd name="T4" fmla="*/ 277 w 470"/>
                <a:gd name="T5" fmla="*/ 183 h 298"/>
                <a:gd name="T6" fmla="*/ 305 w 470"/>
                <a:gd name="T7" fmla="*/ 266 h 298"/>
                <a:gd name="T8" fmla="*/ 438 w 470"/>
                <a:gd name="T9" fmla="*/ 293 h 298"/>
                <a:gd name="T10" fmla="*/ 407 w 470"/>
                <a:gd name="T11" fmla="*/ 288 h 298"/>
                <a:gd name="T12" fmla="*/ 325 w 470"/>
                <a:gd name="T13" fmla="*/ 272 h 298"/>
                <a:gd name="T14" fmla="*/ 284 w 470"/>
                <a:gd name="T15" fmla="*/ 181 h 298"/>
                <a:gd name="T16" fmla="*/ 215 w 470"/>
                <a:gd name="T17" fmla="*/ 87 h 298"/>
                <a:gd name="T18" fmla="*/ 119 w 470"/>
                <a:gd name="T19" fmla="*/ 37 h 298"/>
                <a:gd name="T20" fmla="*/ 0 w 47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298">
                  <a:moveTo>
                    <a:pt x="0" y="8"/>
                  </a:moveTo>
                  <a:cubicBezTo>
                    <a:pt x="25" y="21"/>
                    <a:pt x="140" y="37"/>
                    <a:pt x="231" y="111"/>
                  </a:cubicBezTo>
                  <a:cubicBezTo>
                    <a:pt x="253" y="130"/>
                    <a:pt x="271" y="155"/>
                    <a:pt x="277" y="183"/>
                  </a:cubicBezTo>
                  <a:cubicBezTo>
                    <a:pt x="283" y="211"/>
                    <a:pt x="281" y="245"/>
                    <a:pt x="305" y="266"/>
                  </a:cubicBezTo>
                  <a:cubicBezTo>
                    <a:pt x="354" y="298"/>
                    <a:pt x="406" y="288"/>
                    <a:pt x="438" y="293"/>
                  </a:cubicBezTo>
                  <a:cubicBezTo>
                    <a:pt x="470" y="298"/>
                    <a:pt x="452" y="292"/>
                    <a:pt x="407" y="288"/>
                  </a:cubicBezTo>
                  <a:cubicBezTo>
                    <a:pt x="385" y="286"/>
                    <a:pt x="356" y="285"/>
                    <a:pt x="325" y="272"/>
                  </a:cubicBezTo>
                  <a:cubicBezTo>
                    <a:pt x="291" y="261"/>
                    <a:pt x="289" y="218"/>
                    <a:pt x="284" y="181"/>
                  </a:cubicBezTo>
                  <a:cubicBezTo>
                    <a:pt x="275" y="142"/>
                    <a:pt x="247" y="109"/>
                    <a:pt x="215" y="87"/>
                  </a:cubicBezTo>
                  <a:cubicBezTo>
                    <a:pt x="184" y="65"/>
                    <a:pt x="150" y="49"/>
                    <a:pt x="119" y="37"/>
                  </a:cubicBezTo>
                  <a:cubicBezTo>
                    <a:pt x="58" y="14"/>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8" name="Freeform 66">
              <a:extLst>
                <a:ext uri="{FF2B5EF4-FFF2-40B4-BE49-F238E27FC236}">
                  <a16:creationId xmlns:a16="http://schemas.microsoft.com/office/drawing/2014/main" id="{E5F939F3-5FA6-4C6E-AE1D-46C0FBACECE1}"/>
                </a:ext>
              </a:extLst>
            </p:cNvPr>
            <p:cNvSpPr>
              <a:spLocks/>
            </p:cNvSpPr>
            <p:nvPr/>
          </p:nvSpPr>
          <p:spPr bwMode="gray">
            <a:xfrm>
              <a:off x="5049" y="909"/>
              <a:ext cx="340" cy="1286"/>
            </a:xfrm>
            <a:custGeom>
              <a:avLst/>
              <a:gdLst>
                <a:gd name="T0" fmla="*/ 11 w 170"/>
                <a:gd name="T1" fmla="*/ 1 h 642"/>
                <a:gd name="T2" fmla="*/ 1 w 170"/>
                <a:gd name="T3" fmla="*/ 123 h 642"/>
                <a:gd name="T4" fmla="*/ 14 w 170"/>
                <a:gd name="T5" fmla="*/ 221 h 642"/>
                <a:gd name="T6" fmla="*/ 71 w 170"/>
                <a:gd name="T7" fmla="*/ 318 h 642"/>
                <a:gd name="T8" fmla="*/ 142 w 170"/>
                <a:gd name="T9" fmla="*/ 407 h 642"/>
                <a:gd name="T10" fmla="*/ 143 w 170"/>
                <a:gd name="T11" fmla="*/ 506 h 642"/>
                <a:gd name="T12" fmla="*/ 64 w 170"/>
                <a:gd name="T13" fmla="*/ 562 h 642"/>
                <a:gd name="T14" fmla="*/ 18 w 170"/>
                <a:gd name="T15" fmla="*/ 619 h 642"/>
                <a:gd name="T16" fmla="*/ 17 w 170"/>
                <a:gd name="T17" fmla="*/ 635 h 642"/>
                <a:gd name="T18" fmla="*/ 37 w 170"/>
                <a:gd name="T19" fmla="*/ 586 h 642"/>
                <a:gd name="T20" fmla="*/ 127 w 170"/>
                <a:gd name="T21" fmla="*/ 528 h 642"/>
                <a:gd name="T22" fmla="*/ 165 w 170"/>
                <a:gd name="T23" fmla="*/ 473 h 642"/>
                <a:gd name="T24" fmla="*/ 148 w 170"/>
                <a:gd name="T25" fmla="*/ 402 h 642"/>
                <a:gd name="T26" fmla="*/ 57 w 170"/>
                <a:gd name="T27" fmla="*/ 284 h 642"/>
                <a:gd name="T28" fmla="*/ 11 w 170"/>
                <a:gd name="T29" fmla="*/ 157 h 642"/>
                <a:gd name="T30" fmla="*/ 19 w 170"/>
                <a:gd name="T3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642">
                  <a:moveTo>
                    <a:pt x="11" y="1"/>
                  </a:moveTo>
                  <a:cubicBezTo>
                    <a:pt x="8" y="20"/>
                    <a:pt x="3" y="63"/>
                    <a:pt x="1" y="123"/>
                  </a:cubicBezTo>
                  <a:cubicBezTo>
                    <a:pt x="0" y="152"/>
                    <a:pt x="2" y="187"/>
                    <a:pt x="14" y="221"/>
                  </a:cubicBezTo>
                  <a:cubicBezTo>
                    <a:pt x="27" y="255"/>
                    <a:pt x="48" y="288"/>
                    <a:pt x="71" y="318"/>
                  </a:cubicBezTo>
                  <a:cubicBezTo>
                    <a:pt x="95" y="348"/>
                    <a:pt x="123" y="375"/>
                    <a:pt x="142" y="407"/>
                  </a:cubicBezTo>
                  <a:cubicBezTo>
                    <a:pt x="163" y="438"/>
                    <a:pt x="168" y="480"/>
                    <a:pt x="143" y="506"/>
                  </a:cubicBezTo>
                  <a:cubicBezTo>
                    <a:pt x="120" y="533"/>
                    <a:pt x="89" y="547"/>
                    <a:pt x="64" y="562"/>
                  </a:cubicBezTo>
                  <a:cubicBezTo>
                    <a:pt x="38" y="576"/>
                    <a:pt x="20" y="598"/>
                    <a:pt x="18" y="619"/>
                  </a:cubicBezTo>
                  <a:cubicBezTo>
                    <a:pt x="16" y="638"/>
                    <a:pt x="17" y="642"/>
                    <a:pt x="17" y="635"/>
                  </a:cubicBezTo>
                  <a:cubicBezTo>
                    <a:pt x="18" y="628"/>
                    <a:pt x="17" y="606"/>
                    <a:pt x="37" y="586"/>
                  </a:cubicBezTo>
                  <a:cubicBezTo>
                    <a:pt x="56" y="565"/>
                    <a:pt x="93" y="554"/>
                    <a:pt x="127" y="528"/>
                  </a:cubicBezTo>
                  <a:cubicBezTo>
                    <a:pt x="144" y="515"/>
                    <a:pt x="161" y="497"/>
                    <a:pt x="165" y="473"/>
                  </a:cubicBezTo>
                  <a:cubicBezTo>
                    <a:pt x="170" y="448"/>
                    <a:pt x="160" y="424"/>
                    <a:pt x="148" y="402"/>
                  </a:cubicBezTo>
                  <a:cubicBezTo>
                    <a:pt x="122" y="360"/>
                    <a:pt x="84" y="325"/>
                    <a:pt x="57" y="284"/>
                  </a:cubicBezTo>
                  <a:cubicBezTo>
                    <a:pt x="30" y="244"/>
                    <a:pt x="13" y="199"/>
                    <a:pt x="11" y="157"/>
                  </a:cubicBezTo>
                  <a:cubicBezTo>
                    <a:pt x="9" y="75"/>
                    <a:pt x="18" y="12"/>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9" name="Freeform 67">
              <a:extLst>
                <a:ext uri="{FF2B5EF4-FFF2-40B4-BE49-F238E27FC236}">
                  <a16:creationId xmlns:a16="http://schemas.microsoft.com/office/drawing/2014/main" id="{06524076-F880-4428-A15C-2DDEFD65E9D8}"/>
                </a:ext>
              </a:extLst>
            </p:cNvPr>
            <p:cNvSpPr>
              <a:spLocks/>
            </p:cNvSpPr>
            <p:nvPr/>
          </p:nvSpPr>
          <p:spPr bwMode="gray">
            <a:xfrm>
              <a:off x="5275" y="1289"/>
              <a:ext cx="436" cy="744"/>
            </a:xfrm>
            <a:custGeom>
              <a:avLst/>
              <a:gdLst>
                <a:gd name="T0" fmla="*/ 0 w 218"/>
                <a:gd name="T1" fmla="*/ 8 h 371"/>
                <a:gd name="T2" fmla="*/ 135 w 218"/>
                <a:gd name="T3" fmla="*/ 139 h 371"/>
                <a:gd name="T4" fmla="*/ 159 w 218"/>
                <a:gd name="T5" fmla="*/ 266 h 371"/>
                <a:gd name="T6" fmla="*/ 168 w 218"/>
                <a:gd name="T7" fmla="*/ 324 h 371"/>
                <a:gd name="T8" fmla="*/ 200 w 218"/>
                <a:gd name="T9" fmla="*/ 356 h 371"/>
                <a:gd name="T10" fmla="*/ 184 w 218"/>
                <a:gd name="T11" fmla="*/ 338 h 371"/>
                <a:gd name="T12" fmla="*/ 162 w 218"/>
                <a:gd name="T13" fmla="*/ 199 h 371"/>
                <a:gd name="T14" fmla="*/ 81 w 218"/>
                <a:gd name="T15" fmla="*/ 52 h 371"/>
                <a:gd name="T16" fmla="*/ 2 w 218"/>
                <a:gd name="T1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71">
                  <a:moveTo>
                    <a:pt x="0" y="8"/>
                  </a:moveTo>
                  <a:cubicBezTo>
                    <a:pt x="19" y="17"/>
                    <a:pt x="94" y="58"/>
                    <a:pt x="135" y="139"/>
                  </a:cubicBezTo>
                  <a:cubicBezTo>
                    <a:pt x="156" y="178"/>
                    <a:pt x="159" y="224"/>
                    <a:pt x="159" y="266"/>
                  </a:cubicBezTo>
                  <a:cubicBezTo>
                    <a:pt x="159" y="287"/>
                    <a:pt x="159" y="308"/>
                    <a:pt x="168" y="324"/>
                  </a:cubicBezTo>
                  <a:cubicBezTo>
                    <a:pt x="177" y="339"/>
                    <a:pt x="190" y="348"/>
                    <a:pt x="200" y="356"/>
                  </a:cubicBezTo>
                  <a:cubicBezTo>
                    <a:pt x="218" y="371"/>
                    <a:pt x="208" y="362"/>
                    <a:pt x="184" y="338"/>
                  </a:cubicBezTo>
                  <a:cubicBezTo>
                    <a:pt x="154" y="316"/>
                    <a:pt x="170" y="257"/>
                    <a:pt x="162" y="199"/>
                  </a:cubicBezTo>
                  <a:cubicBezTo>
                    <a:pt x="155" y="140"/>
                    <a:pt x="117" y="86"/>
                    <a:pt x="81" y="52"/>
                  </a:cubicBezTo>
                  <a:cubicBezTo>
                    <a:pt x="45" y="17"/>
                    <a:pt x="8"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0" name="Freeform 68">
              <a:extLst>
                <a:ext uri="{FF2B5EF4-FFF2-40B4-BE49-F238E27FC236}">
                  <a16:creationId xmlns:a16="http://schemas.microsoft.com/office/drawing/2014/main" id="{E4AFAFB6-14D9-422A-92CC-4ED1D1231371}"/>
                </a:ext>
              </a:extLst>
            </p:cNvPr>
            <p:cNvSpPr>
              <a:spLocks/>
            </p:cNvSpPr>
            <p:nvPr/>
          </p:nvSpPr>
          <p:spPr bwMode="gray">
            <a:xfrm>
              <a:off x="4967" y="1017"/>
              <a:ext cx="490" cy="204"/>
            </a:xfrm>
            <a:custGeom>
              <a:avLst/>
              <a:gdLst>
                <a:gd name="T0" fmla="*/ 1 w 245"/>
                <a:gd name="T1" fmla="*/ 8 h 102"/>
                <a:gd name="T2" fmla="*/ 117 w 245"/>
                <a:gd name="T3" fmla="*/ 23 h 102"/>
                <a:gd name="T4" fmla="*/ 237 w 245"/>
                <a:gd name="T5" fmla="*/ 89 h 102"/>
                <a:gd name="T6" fmla="*/ 231 w 245"/>
                <a:gd name="T7" fmla="*/ 76 h 102"/>
                <a:gd name="T8" fmla="*/ 158 w 245"/>
                <a:gd name="T9" fmla="*/ 26 h 102"/>
                <a:gd name="T10" fmla="*/ 0 w 245"/>
                <a:gd name="T11" fmla="*/ 0 h 102"/>
              </a:gdLst>
              <a:ahLst/>
              <a:cxnLst>
                <a:cxn ang="0">
                  <a:pos x="T0" y="T1"/>
                </a:cxn>
                <a:cxn ang="0">
                  <a:pos x="T2" y="T3"/>
                </a:cxn>
                <a:cxn ang="0">
                  <a:pos x="T4" y="T5"/>
                </a:cxn>
                <a:cxn ang="0">
                  <a:pos x="T6" y="T7"/>
                </a:cxn>
                <a:cxn ang="0">
                  <a:pos x="T8" y="T9"/>
                </a:cxn>
                <a:cxn ang="0">
                  <a:pos x="T10" y="T11"/>
                </a:cxn>
              </a:cxnLst>
              <a:rect l="0" t="0" r="r" b="b"/>
              <a:pathLst>
                <a:path w="245" h="102">
                  <a:moveTo>
                    <a:pt x="1" y="8"/>
                  </a:moveTo>
                  <a:cubicBezTo>
                    <a:pt x="14" y="14"/>
                    <a:pt x="64" y="13"/>
                    <a:pt x="117" y="23"/>
                  </a:cubicBezTo>
                  <a:cubicBezTo>
                    <a:pt x="170" y="31"/>
                    <a:pt x="224" y="60"/>
                    <a:pt x="237" y="89"/>
                  </a:cubicBezTo>
                  <a:cubicBezTo>
                    <a:pt x="245" y="102"/>
                    <a:pt x="242" y="94"/>
                    <a:pt x="231" y="76"/>
                  </a:cubicBezTo>
                  <a:cubicBezTo>
                    <a:pt x="220" y="58"/>
                    <a:pt x="192" y="37"/>
                    <a:pt x="158" y="26"/>
                  </a:cubicBezTo>
                  <a:cubicBezTo>
                    <a:pt x="90" y="2"/>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1" name="Freeform 69">
              <a:extLst>
                <a:ext uri="{FF2B5EF4-FFF2-40B4-BE49-F238E27FC236}">
                  <a16:creationId xmlns:a16="http://schemas.microsoft.com/office/drawing/2014/main" id="{D82A5890-E02E-4873-8C26-6FFAE610D514}"/>
                </a:ext>
              </a:extLst>
            </p:cNvPr>
            <p:cNvSpPr>
              <a:spLocks/>
            </p:cNvSpPr>
            <p:nvPr/>
          </p:nvSpPr>
          <p:spPr bwMode="gray">
            <a:xfrm>
              <a:off x="5593" y="1329"/>
              <a:ext cx="362" cy="521"/>
            </a:xfrm>
            <a:custGeom>
              <a:avLst/>
              <a:gdLst>
                <a:gd name="T0" fmla="*/ 0 w 181"/>
                <a:gd name="T1" fmla="*/ 7 h 260"/>
                <a:gd name="T2" fmla="*/ 118 w 181"/>
                <a:gd name="T3" fmla="*/ 93 h 260"/>
                <a:gd name="T4" fmla="*/ 137 w 181"/>
                <a:gd name="T5" fmla="*/ 186 h 260"/>
                <a:gd name="T6" fmla="*/ 164 w 181"/>
                <a:gd name="T7" fmla="*/ 254 h 260"/>
                <a:gd name="T8" fmla="*/ 152 w 181"/>
                <a:gd name="T9" fmla="*/ 242 h 260"/>
                <a:gd name="T10" fmla="*/ 145 w 181"/>
                <a:gd name="T11" fmla="*/ 135 h 260"/>
                <a:gd name="T12" fmla="*/ 64 w 181"/>
                <a:gd name="T13" fmla="*/ 39 h 260"/>
                <a:gd name="T14" fmla="*/ 4 w 181"/>
                <a:gd name="T15" fmla="*/ 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0">
                  <a:moveTo>
                    <a:pt x="0" y="7"/>
                  </a:moveTo>
                  <a:cubicBezTo>
                    <a:pt x="9" y="24"/>
                    <a:pt x="73" y="45"/>
                    <a:pt x="118" y="93"/>
                  </a:cubicBezTo>
                  <a:cubicBezTo>
                    <a:pt x="141" y="118"/>
                    <a:pt x="141" y="154"/>
                    <a:pt x="137" y="186"/>
                  </a:cubicBezTo>
                  <a:cubicBezTo>
                    <a:pt x="131" y="218"/>
                    <a:pt x="145" y="248"/>
                    <a:pt x="164" y="254"/>
                  </a:cubicBezTo>
                  <a:cubicBezTo>
                    <a:pt x="181" y="260"/>
                    <a:pt x="169" y="259"/>
                    <a:pt x="152" y="242"/>
                  </a:cubicBezTo>
                  <a:cubicBezTo>
                    <a:pt x="131" y="223"/>
                    <a:pt x="148" y="180"/>
                    <a:pt x="145" y="135"/>
                  </a:cubicBezTo>
                  <a:cubicBezTo>
                    <a:pt x="140" y="87"/>
                    <a:pt x="95" y="57"/>
                    <a:pt x="64" y="39"/>
                  </a:cubicBezTo>
                  <a:cubicBezTo>
                    <a:pt x="31" y="20"/>
                    <a:pt x="7" y="6"/>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2" name="Freeform 70">
              <a:extLst>
                <a:ext uri="{FF2B5EF4-FFF2-40B4-BE49-F238E27FC236}">
                  <a16:creationId xmlns:a16="http://schemas.microsoft.com/office/drawing/2014/main" id="{A1F2865E-4B2D-4AA6-AC32-A1C2AC92CED8}"/>
                </a:ext>
              </a:extLst>
            </p:cNvPr>
            <p:cNvSpPr>
              <a:spLocks/>
            </p:cNvSpPr>
            <p:nvPr/>
          </p:nvSpPr>
          <p:spPr bwMode="gray">
            <a:xfrm>
              <a:off x="3131" y="1357"/>
              <a:ext cx="390" cy="179"/>
            </a:xfrm>
            <a:custGeom>
              <a:avLst/>
              <a:gdLst>
                <a:gd name="T0" fmla="*/ 195 w 195"/>
                <a:gd name="T1" fmla="*/ 24 h 89"/>
                <a:gd name="T2" fmla="*/ 166 w 195"/>
                <a:gd name="T3" fmla="*/ 5 h 89"/>
                <a:gd name="T4" fmla="*/ 108 w 195"/>
                <a:gd name="T5" fmla="*/ 14 h 89"/>
                <a:gd name="T6" fmla="*/ 19 w 195"/>
                <a:gd name="T7" fmla="*/ 77 h 89"/>
                <a:gd name="T8" fmla="*/ 85 w 195"/>
                <a:gd name="T9" fmla="*/ 36 h 89"/>
                <a:gd name="T10" fmla="*/ 155 w 195"/>
                <a:gd name="T11" fmla="*/ 12 h 89"/>
                <a:gd name="T12" fmla="*/ 190 w 195"/>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195" h="89">
                  <a:moveTo>
                    <a:pt x="195" y="24"/>
                  </a:moveTo>
                  <a:cubicBezTo>
                    <a:pt x="192" y="19"/>
                    <a:pt x="183" y="10"/>
                    <a:pt x="166" y="5"/>
                  </a:cubicBezTo>
                  <a:cubicBezTo>
                    <a:pt x="149" y="0"/>
                    <a:pt x="126" y="3"/>
                    <a:pt x="108" y="14"/>
                  </a:cubicBezTo>
                  <a:cubicBezTo>
                    <a:pt x="70" y="34"/>
                    <a:pt x="40" y="66"/>
                    <a:pt x="19" y="77"/>
                  </a:cubicBezTo>
                  <a:cubicBezTo>
                    <a:pt x="0" y="89"/>
                    <a:pt x="43" y="68"/>
                    <a:pt x="85" y="36"/>
                  </a:cubicBezTo>
                  <a:cubicBezTo>
                    <a:pt x="106" y="22"/>
                    <a:pt x="133" y="9"/>
                    <a:pt x="155" y="12"/>
                  </a:cubicBezTo>
                  <a:cubicBezTo>
                    <a:pt x="177" y="15"/>
                    <a:pt x="189" y="28"/>
                    <a:pt x="190"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3" name="Freeform 71">
              <a:extLst>
                <a:ext uri="{FF2B5EF4-FFF2-40B4-BE49-F238E27FC236}">
                  <a16:creationId xmlns:a16="http://schemas.microsoft.com/office/drawing/2014/main" id="{D9FB6EB2-4C32-4AEF-A719-9906B5B5FA6A}"/>
                </a:ext>
              </a:extLst>
            </p:cNvPr>
            <p:cNvSpPr>
              <a:spLocks/>
            </p:cNvSpPr>
            <p:nvPr/>
          </p:nvSpPr>
          <p:spPr bwMode="gray">
            <a:xfrm>
              <a:off x="2963" y="1275"/>
              <a:ext cx="276" cy="433"/>
            </a:xfrm>
            <a:custGeom>
              <a:avLst/>
              <a:gdLst>
                <a:gd name="T0" fmla="*/ 9 w 138"/>
                <a:gd name="T1" fmla="*/ 1 h 216"/>
                <a:gd name="T2" fmla="*/ 18 w 138"/>
                <a:gd name="T3" fmla="*/ 112 h 216"/>
                <a:gd name="T4" fmla="*/ 112 w 138"/>
                <a:gd name="T5" fmla="*/ 208 h 216"/>
                <a:gd name="T6" fmla="*/ 43 w 138"/>
                <a:gd name="T7" fmla="*/ 143 h 216"/>
                <a:gd name="T8" fmla="*/ 17 w 138"/>
                <a:gd name="T9" fmla="*/ 0 h 216"/>
              </a:gdLst>
              <a:ahLst/>
              <a:cxnLst>
                <a:cxn ang="0">
                  <a:pos x="T0" y="T1"/>
                </a:cxn>
                <a:cxn ang="0">
                  <a:pos x="T2" y="T3"/>
                </a:cxn>
                <a:cxn ang="0">
                  <a:pos x="T4" y="T5"/>
                </a:cxn>
                <a:cxn ang="0">
                  <a:pos x="T6" y="T7"/>
                </a:cxn>
                <a:cxn ang="0">
                  <a:pos x="T8" y="T9"/>
                </a:cxn>
              </a:cxnLst>
              <a:rect l="0" t="0" r="r" b="b"/>
              <a:pathLst>
                <a:path w="138" h="216">
                  <a:moveTo>
                    <a:pt x="9" y="1"/>
                  </a:moveTo>
                  <a:cubicBezTo>
                    <a:pt x="3" y="13"/>
                    <a:pt x="0" y="62"/>
                    <a:pt x="18" y="112"/>
                  </a:cubicBezTo>
                  <a:cubicBezTo>
                    <a:pt x="36" y="164"/>
                    <a:pt x="86" y="199"/>
                    <a:pt x="112" y="208"/>
                  </a:cubicBezTo>
                  <a:cubicBezTo>
                    <a:pt x="138" y="216"/>
                    <a:pt x="79" y="200"/>
                    <a:pt x="43" y="143"/>
                  </a:cubicBezTo>
                  <a:cubicBezTo>
                    <a:pt x="7" y="87"/>
                    <a:pt x="12" y="8"/>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4" name="Freeform 72">
              <a:extLst>
                <a:ext uri="{FF2B5EF4-FFF2-40B4-BE49-F238E27FC236}">
                  <a16:creationId xmlns:a16="http://schemas.microsoft.com/office/drawing/2014/main" id="{7D6DDD55-D526-4474-B700-598B2C220AE8}"/>
                </a:ext>
              </a:extLst>
            </p:cNvPr>
            <p:cNvSpPr>
              <a:spLocks/>
            </p:cNvSpPr>
            <p:nvPr/>
          </p:nvSpPr>
          <p:spPr bwMode="gray">
            <a:xfrm>
              <a:off x="3523" y="1055"/>
              <a:ext cx="198" cy="256"/>
            </a:xfrm>
            <a:custGeom>
              <a:avLst/>
              <a:gdLst>
                <a:gd name="T0" fmla="*/ 96 w 99"/>
                <a:gd name="T1" fmla="*/ 5 h 128"/>
                <a:gd name="T2" fmla="*/ 29 w 99"/>
                <a:gd name="T3" fmla="*/ 52 h 128"/>
                <a:gd name="T4" fmla="*/ 2 w 99"/>
                <a:gd name="T5" fmla="*/ 102 h 128"/>
                <a:gd name="T6" fmla="*/ 10 w 99"/>
                <a:gd name="T7" fmla="*/ 125 h 128"/>
                <a:gd name="T8" fmla="*/ 28 w 99"/>
                <a:gd name="T9" fmla="*/ 125 h 128"/>
                <a:gd name="T10" fmla="*/ 19 w 99"/>
                <a:gd name="T11" fmla="*/ 124 h 128"/>
                <a:gd name="T12" fmla="*/ 19 w 99"/>
                <a:gd name="T13" fmla="*/ 80 h 128"/>
                <a:gd name="T14" fmla="*/ 99 w 99"/>
                <a:gd name="T15" fmla="*/ 12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28">
                  <a:moveTo>
                    <a:pt x="96" y="5"/>
                  </a:moveTo>
                  <a:cubicBezTo>
                    <a:pt x="84" y="0"/>
                    <a:pt x="52" y="21"/>
                    <a:pt x="29" y="52"/>
                  </a:cubicBezTo>
                  <a:cubicBezTo>
                    <a:pt x="18" y="67"/>
                    <a:pt x="7" y="84"/>
                    <a:pt x="2" y="102"/>
                  </a:cubicBezTo>
                  <a:cubicBezTo>
                    <a:pt x="0" y="111"/>
                    <a:pt x="2" y="123"/>
                    <a:pt x="10" y="125"/>
                  </a:cubicBezTo>
                  <a:cubicBezTo>
                    <a:pt x="17" y="128"/>
                    <a:pt x="24" y="126"/>
                    <a:pt x="28" y="125"/>
                  </a:cubicBezTo>
                  <a:cubicBezTo>
                    <a:pt x="38" y="122"/>
                    <a:pt x="32" y="123"/>
                    <a:pt x="19" y="124"/>
                  </a:cubicBezTo>
                  <a:cubicBezTo>
                    <a:pt x="1" y="127"/>
                    <a:pt x="5" y="99"/>
                    <a:pt x="19" y="80"/>
                  </a:cubicBezTo>
                  <a:cubicBezTo>
                    <a:pt x="44" y="39"/>
                    <a:pt x="92" y="5"/>
                    <a:pt x="9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5" name="Freeform 73">
              <a:extLst>
                <a:ext uri="{FF2B5EF4-FFF2-40B4-BE49-F238E27FC236}">
                  <a16:creationId xmlns:a16="http://schemas.microsoft.com/office/drawing/2014/main" id="{34C3CA7D-F872-474F-8C63-47D6A3CC07B4}"/>
                </a:ext>
              </a:extLst>
            </p:cNvPr>
            <p:cNvSpPr>
              <a:spLocks/>
            </p:cNvSpPr>
            <p:nvPr/>
          </p:nvSpPr>
          <p:spPr bwMode="gray">
            <a:xfrm>
              <a:off x="2719" y="1107"/>
              <a:ext cx="234" cy="323"/>
            </a:xfrm>
            <a:custGeom>
              <a:avLst/>
              <a:gdLst>
                <a:gd name="T0" fmla="*/ 81 w 117"/>
                <a:gd name="T1" fmla="*/ 7 h 161"/>
                <a:gd name="T2" fmla="*/ 92 w 117"/>
                <a:gd name="T3" fmla="*/ 78 h 161"/>
                <a:gd name="T4" fmla="*/ 17 w 117"/>
                <a:gd name="T5" fmla="*/ 148 h 161"/>
                <a:gd name="T6" fmla="*/ 79 w 117"/>
                <a:gd name="T7" fmla="*/ 106 h 161"/>
                <a:gd name="T8" fmla="*/ 108 w 117"/>
                <a:gd name="T9" fmla="*/ 38 h 161"/>
                <a:gd name="T10" fmla="*/ 86 w 117"/>
                <a:gd name="T11" fmla="*/ 0 h 161"/>
              </a:gdLst>
              <a:ahLst/>
              <a:cxnLst>
                <a:cxn ang="0">
                  <a:pos x="T0" y="T1"/>
                </a:cxn>
                <a:cxn ang="0">
                  <a:pos x="T2" y="T3"/>
                </a:cxn>
                <a:cxn ang="0">
                  <a:pos x="T4" y="T5"/>
                </a:cxn>
                <a:cxn ang="0">
                  <a:pos x="T6" y="T7"/>
                </a:cxn>
                <a:cxn ang="0">
                  <a:pos x="T8" y="T9"/>
                </a:cxn>
                <a:cxn ang="0">
                  <a:pos x="T10" y="T11"/>
                </a:cxn>
              </a:cxnLst>
              <a:rect l="0" t="0" r="r" b="b"/>
              <a:pathLst>
                <a:path w="117" h="161">
                  <a:moveTo>
                    <a:pt x="81" y="7"/>
                  </a:moveTo>
                  <a:cubicBezTo>
                    <a:pt x="83" y="17"/>
                    <a:pt x="116" y="45"/>
                    <a:pt x="92" y="78"/>
                  </a:cubicBezTo>
                  <a:cubicBezTo>
                    <a:pt x="71" y="110"/>
                    <a:pt x="32" y="133"/>
                    <a:pt x="17" y="148"/>
                  </a:cubicBezTo>
                  <a:cubicBezTo>
                    <a:pt x="0" y="161"/>
                    <a:pt x="38" y="139"/>
                    <a:pt x="79" y="106"/>
                  </a:cubicBezTo>
                  <a:cubicBezTo>
                    <a:pt x="99" y="90"/>
                    <a:pt x="117" y="62"/>
                    <a:pt x="108" y="38"/>
                  </a:cubicBezTo>
                  <a:cubicBezTo>
                    <a:pt x="100" y="16"/>
                    <a:pt x="86" y="5"/>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6" name="Freeform 74">
              <a:extLst>
                <a:ext uri="{FF2B5EF4-FFF2-40B4-BE49-F238E27FC236}">
                  <a16:creationId xmlns:a16="http://schemas.microsoft.com/office/drawing/2014/main" id="{ADED2FB0-51B2-4481-B462-0A9D9DD5C416}"/>
                </a:ext>
              </a:extLst>
            </p:cNvPr>
            <p:cNvSpPr>
              <a:spLocks/>
            </p:cNvSpPr>
            <p:nvPr/>
          </p:nvSpPr>
          <p:spPr bwMode="gray">
            <a:xfrm>
              <a:off x="4627" y="1189"/>
              <a:ext cx="410" cy="249"/>
            </a:xfrm>
            <a:custGeom>
              <a:avLst/>
              <a:gdLst>
                <a:gd name="T0" fmla="*/ 1 w 205"/>
                <a:gd name="T1" fmla="*/ 3 h 124"/>
                <a:gd name="T2" fmla="*/ 3 w 205"/>
                <a:gd name="T3" fmla="*/ 46 h 124"/>
                <a:gd name="T4" fmla="*/ 11 w 205"/>
                <a:gd name="T5" fmla="*/ 80 h 124"/>
                <a:gd name="T6" fmla="*/ 15 w 205"/>
                <a:gd name="T7" fmla="*/ 98 h 124"/>
                <a:gd name="T8" fmla="*/ 34 w 205"/>
                <a:gd name="T9" fmla="*/ 115 h 124"/>
                <a:gd name="T10" fmla="*/ 177 w 205"/>
                <a:gd name="T11" fmla="*/ 110 h 124"/>
                <a:gd name="T12" fmla="*/ 75 w 205"/>
                <a:gd name="T13" fmla="*/ 111 h 124"/>
                <a:gd name="T14" fmla="*/ 26 w 205"/>
                <a:gd name="T15" fmla="*/ 102 h 124"/>
                <a:gd name="T16" fmla="*/ 14 w 205"/>
                <a:gd name="T17" fmla="*/ 56 h 124"/>
                <a:gd name="T18" fmla="*/ 9 w 205"/>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24">
                  <a:moveTo>
                    <a:pt x="1" y="3"/>
                  </a:moveTo>
                  <a:cubicBezTo>
                    <a:pt x="0" y="10"/>
                    <a:pt x="1" y="25"/>
                    <a:pt x="3" y="46"/>
                  </a:cubicBezTo>
                  <a:cubicBezTo>
                    <a:pt x="4" y="56"/>
                    <a:pt x="7" y="68"/>
                    <a:pt x="11" y="80"/>
                  </a:cubicBezTo>
                  <a:cubicBezTo>
                    <a:pt x="12" y="86"/>
                    <a:pt x="14" y="92"/>
                    <a:pt x="15" y="98"/>
                  </a:cubicBezTo>
                  <a:cubicBezTo>
                    <a:pt x="15" y="106"/>
                    <a:pt x="28" y="116"/>
                    <a:pt x="34" y="115"/>
                  </a:cubicBezTo>
                  <a:cubicBezTo>
                    <a:pt x="89" y="124"/>
                    <a:pt x="147" y="112"/>
                    <a:pt x="177" y="110"/>
                  </a:cubicBezTo>
                  <a:cubicBezTo>
                    <a:pt x="205" y="105"/>
                    <a:pt x="144" y="111"/>
                    <a:pt x="75" y="111"/>
                  </a:cubicBezTo>
                  <a:cubicBezTo>
                    <a:pt x="59" y="109"/>
                    <a:pt x="38" y="110"/>
                    <a:pt x="26" y="102"/>
                  </a:cubicBezTo>
                  <a:cubicBezTo>
                    <a:pt x="22" y="87"/>
                    <a:pt x="17" y="70"/>
                    <a:pt x="14" y="56"/>
                  </a:cubicBezTo>
                  <a:cubicBezTo>
                    <a:pt x="10" y="27"/>
                    <a:pt x="8" y="5"/>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7" name="Freeform 75">
              <a:extLst>
                <a:ext uri="{FF2B5EF4-FFF2-40B4-BE49-F238E27FC236}">
                  <a16:creationId xmlns:a16="http://schemas.microsoft.com/office/drawing/2014/main" id="{3030F250-9AA3-4253-A729-67A797DD2733}"/>
                </a:ext>
              </a:extLst>
            </p:cNvPr>
            <p:cNvSpPr>
              <a:spLocks/>
            </p:cNvSpPr>
            <p:nvPr/>
          </p:nvSpPr>
          <p:spPr bwMode="gray">
            <a:xfrm>
              <a:off x="4171" y="1165"/>
              <a:ext cx="238" cy="301"/>
            </a:xfrm>
            <a:custGeom>
              <a:avLst/>
              <a:gdLst>
                <a:gd name="T0" fmla="*/ 107 w 119"/>
                <a:gd name="T1" fmla="*/ 4 h 150"/>
                <a:gd name="T2" fmla="*/ 93 w 119"/>
                <a:gd name="T3" fmla="*/ 76 h 150"/>
                <a:gd name="T4" fmla="*/ 14 w 119"/>
                <a:gd name="T5" fmla="*/ 137 h 150"/>
                <a:gd name="T6" fmla="*/ 76 w 119"/>
                <a:gd name="T7" fmla="*/ 100 h 150"/>
                <a:gd name="T8" fmla="*/ 118 w 119"/>
                <a:gd name="T9" fmla="*/ 42 h 150"/>
                <a:gd name="T10" fmla="*/ 114 w 119"/>
                <a:gd name="T11" fmla="*/ 0 h 150"/>
              </a:gdLst>
              <a:ahLst/>
              <a:cxnLst>
                <a:cxn ang="0">
                  <a:pos x="T0" y="T1"/>
                </a:cxn>
                <a:cxn ang="0">
                  <a:pos x="T2" y="T3"/>
                </a:cxn>
                <a:cxn ang="0">
                  <a:pos x="T4" y="T5"/>
                </a:cxn>
                <a:cxn ang="0">
                  <a:pos x="T6" y="T7"/>
                </a:cxn>
                <a:cxn ang="0">
                  <a:pos x="T8" y="T9"/>
                </a:cxn>
                <a:cxn ang="0">
                  <a:pos x="T10" y="T11"/>
                </a:cxn>
              </a:cxnLst>
              <a:rect l="0" t="0" r="r" b="b"/>
              <a:pathLst>
                <a:path w="119" h="150">
                  <a:moveTo>
                    <a:pt x="107" y="4"/>
                  </a:moveTo>
                  <a:cubicBezTo>
                    <a:pt x="104" y="14"/>
                    <a:pt x="118" y="49"/>
                    <a:pt x="93" y="76"/>
                  </a:cubicBezTo>
                  <a:cubicBezTo>
                    <a:pt x="67" y="101"/>
                    <a:pt x="28" y="121"/>
                    <a:pt x="14" y="137"/>
                  </a:cubicBezTo>
                  <a:cubicBezTo>
                    <a:pt x="0" y="150"/>
                    <a:pt x="33" y="125"/>
                    <a:pt x="76" y="100"/>
                  </a:cubicBezTo>
                  <a:cubicBezTo>
                    <a:pt x="97" y="87"/>
                    <a:pt x="117" y="65"/>
                    <a:pt x="118" y="42"/>
                  </a:cubicBezTo>
                  <a:cubicBezTo>
                    <a:pt x="119" y="20"/>
                    <a:pt x="112" y="5"/>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grpSp>
      <p:sp>
        <p:nvSpPr>
          <p:cNvPr id="169" name="Oval 17">
            <a:extLst>
              <a:ext uri="{FF2B5EF4-FFF2-40B4-BE49-F238E27FC236}">
                <a16:creationId xmlns:a16="http://schemas.microsoft.com/office/drawing/2014/main" id="{00AC7081-32B3-4369-AC8F-9C7454CE98AF}"/>
              </a:ext>
            </a:extLst>
          </p:cNvPr>
          <p:cNvSpPr>
            <a:spLocks noChangeArrowheads="1"/>
          </p:cNvSpPr>
          <p:nvPr/>
        </p:nvSpPr>
        <p:spPr bwMode="gray">
          <a:xfrm>
            <a:off x="6013388" y="3612208"/>
            <a:ext cx="702000" cy="702000"/>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Technology &amp; Infrastructure</a:t>
            </a:r>
          </a:p>
        </p:txBody>
      </p:sp>
      <p:sp>
        <p:nvSpPr>
          <p:cNvPr id="73" name="Foliennummernplatzhalter 1">
            <a:extLst>
              <a:ext uri="{FF2B5EF4-FFF2-40B4-BE49-F238E27FC236}">
                <a16:creationId xmlns:a16="http://schemas.microsoft.com/office/drawing/2014/main" id="{BF8BEB76-138D-4820-98EA-B66DE0484D24}"/>
              </a:ext>
            </a:extLst>
          </p:cNvPr>
          <p:cNvSpPr txBox="1">
            <a:spLocks/>
          </p:cNvSpPr>
          <p:nvPr/>
        </p:nvSpPr>
        <p:spPr>
          <a:xfrm>
            <a:off x="7071065" y="4911940"/>
            <a:ext cx="2057400" cy="274637"/>
          </a:xfrm>
          <a:prstGeom prst="rect">
            <a:avLst/>
          </a:prstGeom>
        </p:spPr>
        <p:txBody>
          <a:bodyPr vert="horz" lIns="91440" tIns="45720" rIns="91440" bIns="45720" rtlCol="0" anchor="ctr"/>
          <a:lstStyle>
            <a:defPPr>
              <a:defRPr lang="de-DE"/>
            </a:defPPr>
            <a:lvl1pPr marL="0" algn="r" defTabSz="914400" rtl="0" eaLnBrk="1" latinLnBrk="0" hangingPunct="1">
              <a:defRPr lang="en-GB" sz="1000" kern="1200" smtClean="0">
                <a:solidFill>
                  <a:srgbClr val="8D939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96B81B-75FA-43BB-A284-9C8B53E0DA8E}" type="slidenum">
              <a:rPr lang="en-GB" smtClean="0"/>
              <a:pPr/>
              <a:t>7</a:t>
            </a:fld>
            <a:endParaRPr lang="en-GB" dirty="0"/>
          </a:p>
        </p:txBody>
      </p:sp>
      <p:pic>
        <p:nvPicPr>
          <p:cNvPr id="74" name="Grafik 73">
            <a:extLst>
              <a:ext uri="{FF2B5EF4-FFF2-40B4-BE49-F238E27FC236}">
                <a16:creationId xmlns:a16="http://schemas.microsoft.com/office/drawing/2014/main" id="{18EB705D-A091-48CC-AAB1-FEC84221F8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63240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Freihandform: Form 165">
            <a:extLst>
              <a:ext uri="{FF2B5EF4-FFF2-40B4-BE49-F238E27FC236}">
                <a16:creationId xmlns:a16="http://schemas.microsoft.com/office/drawing/2014/main" id="{12491620-D71C-4D00-A558-30F3DE940735}"/>
              </a:ext>
            </a:extLst>
          </p:cNvPr>
          <p:cNvSpPr>
            <a:spLocks/>
          </p:cNvSpPr>
          <p:nvPr/>
        </p:nvSpPr>
        <p:spPr>
          <a:xfrm>
            <a:off x="6898559" y="1519395"/>
            <a:ext cx="728865" cy="728865"/>
          </a:xfrm>
          <a:custGeom>
            <a:avLst/>
            <a:gdLst>
              <a:gd name="connsiteX0" fmla="*/ 0 w 976585"/>
              <a:gd name="connsiteY0" fmla="*/ 488293 h 976585"/>
              <a:gd name="connsiteX1" fmla="*/ 488293 w 976585"/>
              <a:gd name="connsiteY1" fmla="*/ 0 h 976585"/>
              <a:gd name="connsiteX2" fmla="*/ 976586 w 976585"/>
              <a:gd name="connsiteY2" fmla="*/ 488293 h 976585"/>
              <a:gd name="connsiteX3" fmla="*/ 488293 w 976585"/>
              <a:gd name="connsiteY3" fmla="*/ 976586 h 976585"/>
              <a:gd name="connsiteX4" fmla="*/ 0 w 976585"/>
              <a:gd name="connsiteY4" fmla="*/ 488293 h 97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85" h="976585">
                <a:moveTo>
                  <a:pt x="0" y="488293"/>
                </a:moveTo>
                <a:cubicBezTo>
                  <a:pt x="0" y="218616"/>
                  <a:pt x="218616" y="0"/>
                  <a:pt x="488293" y="0"/>
                </a:cubicBezTo>
                <a:cubicBezTo>
                  <a:pt x="757970" y="0"/>
                  <a:pt x="976586" y="218616"/>
                  <a:pt x="976586" y="488293"/>
                </a:cubicBezTo>
                <a:cubicBezTo>
                  <a:pt x="976586" y="757970"/>
                  <a:pt x="757970" y="976586"/>
                  <a:pt x="488293" y="976586"/>
                </a:cubicBezTo>
                <a:cubicBezTo>
                  <a:pt x="218616" y="976586"/>
                  <a:pt x="0" y="757970"/>
                  <a:pt x="0" y="488293"/>
                </a:cubicBezTo>
                <a:close/>
              </a:path>
            </a:pathLst>
          </a:custGeom>
          <a:solidFill>
            <a:schemeClr val="tx2">
              <a:lumMod val="50000"/>
              <a:alpha val="85000"/>
            </a:schemeClr>
          </a:solidFill>
          <a:ln>
            <a:no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54448" tIns="154448" rIns="154448"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Customer</a:t>
            </a:r>
            <a:br>
              <a:rPr lang="en-GB" sz="600" dirty="0">
                <a:solidFill>
                  <a:schemeClr val="bg1"/>
                </a:solidFill>
              </a:rPr>
            </a:br>
            <a:r>
              <a:rPr lang="en-GB" sz="600" dirty="0">
                <a:solidFill>
                  <a:schemeClr val="bg1"/>
                </a:solidFill>
              </a:rPr>
              <a:t>&amp; Market</a:t>
            </a:r>
          </a:p>
        </p:txBody>
      </p:sp>
      <p:sp>
        <p:nvSpPr>
          <p:cNvPr id="105" name="Freihandform: Form 104">
            <a:extLst>
              <a:ext uri="{FF2B5EF4-FFF2-40B4-BE49-F238E27FC236}">
                <a16:creationId xmlns:a16="http://schemas.microsoft.com/office/drawing/2014/main" id="{21EE4F7A-984A-4945-B67D-F806654AD98B}"/>
              </a:ext>
            </a:extLst>
          </p:cNvPr>
          <p:cNvSpPr>
            <a:spLocks/>
          </p:cNvSpPr>
          <p:nvPr/>
        </p:nvSpPr>
        <p:spPr bwMode="gray">
          <a:xfrm>
            <a:off x="250825" y="3903990"/>
            <a:ext cx="6181200" cy="828000"/>
          </a:xfrm>
          <a:custGeom>
            <a:avLst/>
            <a:gdLst>
              <a:gd name="connsiteX0" fmla="*/ 0 w 6181200"/>
              <a:gd name="connsiteY0" fmla="*/ 0 h 828000"/>
              <a:gd name="connsiteX1" fmla="*/ 5304806 w 6181200"/>
              <a:gd name="connsiteY1" fmla="*/ 0 h 828000"/>
              <a:gd name="connsiteX2" fmla="*/ 5386600 w 6181200"/>
              <a:gd name="connsiteY2" fmla="*/ 134637 h 828000"/>
              <a:gd name="connsiteX3" fmla="*/ 6084662 w 6181200"/>
              <a:gd name="connsiteY3" fmla="*/ 768625 h 828000"/>
              <a:gd name="connsiteX4" fmla="*/ 6181200 w 6181200"/>
              <a:gd name="connsiteY4" fmla="*/ 815130 h 828000"/>
              <a:gd name="connsiteX5" fmla="*/ 6181200 w 6181200"/>
              <a:gd name="connsiteY5" fmla="*/ 828000 h 828000"/>
              <a:gd name="connsiteX6" fmla="*/ 0 w 6181200"/>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828000">
                <a:moveTo>
                  <a:pt x="0" y="0"/>
                </a:moveTo>
                <a:lnTo>
                  <a:pt x="5304806" y="0"/>
                </a:lnTo>
                <a:lnTo>
                  <a:pt x="5386600" y="134637"/>
                </a:lnTo>
                <a:cubicBezTo>
                  <a:pt x="5564510" y="397979"/>
                  <a:pt x="5804109" y="616220"/>
                  <a:pt x="6084662" y="768625"/>
                </a:cubicBezTo>
                <a:lnTo>
                  <a:pt x="6181200" y="815130"/>
                </a:lnTo>
                <a:lnTo>
                  <a:pt x="6181200"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lvl="0" eaLnBrk="0" fontAlgn="base" hangingPunct="0">
              <a:spcBef>
                <a:spcPct val="0"/>
              </a:spcBef>
              <a:spcAft>
                <a:spcPct val="0"/>
              </a:spcAft>
            </a:pPr>
            <a:r>
              <a:rPr lang="de-DE" altLang="en-US" sz="1100" dirty="0">
                <a:solidFill>
                  <a:srgbClr val="202124"/>
                </a:solidFill>
                <a:latin typeface="inherit"/>
                <a:cs typeface="Arial" panose="020B0604020202020204" pitchFamily="34" charset="0"/>
              </a:rPr>
              <a:t>Wir haben Spitzenleistungen zu unserer Gewohnheit gemacht,</a:t>
            </a:r>
            <a:br>
              <a:rPr lang="de-DE" altLang="en-US" sz="1100" dirty="0">
                <a:solidFill>
                  <a:srgbClr val="202124"/>
                </a:solidFill>
                <a:latin typeface="inherit"/>
                <a:cs typeface="Arial" panose="020B0604020202020204" pitchFamily="34" charset="0"/>
              </a:rPr>
            </a:br>
            <a:r>
              <a:rPr lang="de-DE" altLang="en-US" sz="1100" dirty="0">
                <a:solidFill>
                  <a:srgbClr val="202124"/>
                </a:solidFill>
                <a:latin typeface="inherit"/>
                <a:cs typeface="Arial" panose="020B0604020202020204" pitchFamily="34" charset="0"/>
              </a:rPr>
              <a:t>insbesondere im Umgang mit unseren Kunden. Unsere Kompetenz</a:t>
            </a:r>
            <a:br>
              <a:rPr lang="de-DE" altLang="en-US" sz="1100" dirty="0">
                <a:solidFill>
                  <a:srgbClr val="202124"/>
                </a:solidFill>
                <a:latin typeface="inherit"/>
                <a:cs typeface="Arial" panose="020B0604020202020204" pitchFamily="34" charset="0"/>
              </a:rPr>
            </a:br>
            <a:r>
              <a:rPr lang="de-DE" altLang="en-US" sz="1100" dirty="0">
                <a:solidFill>
                  <a:srgbClr val="202124"/>
                </a:solidFill>
                <a:latin typeface="inherit"/>
                <a:cs typeface="Arial" panose="020B0604020202020204" pitchFamily="34" charset="0"/>
              </a:rPr>
              <a:t>und unser Kundenumgang übertrifft unseren Wettbewerb laufend.</a:t>
            </a:r>
            <a:endParaRPr lang="de-DE" altLang="en-US" sz="1100" dirty="0">
              <a:solidFill>
                <a:srgbClr val="202124"/>
              </a:solidFill>
              <a:latin typeface="Arial" panose="020B0604020202020204" pitchFamily="34" charset="0"/>
              <a:cs typeface="Arial" panose="020B0604020202020204" pitchFamily="34" charset="0"/>
            </a:endParaRPr>
          </a:p>
        </p:txBody>
      </p:sp>
      <p:sp>
        <p:nvSpPr>
          <p:cNvPr id="103" name="Freihandform: Form 102">
            <a:extLst>
              <a:ext uri="{FF2B5EF4-FFF2-40B4-BE49-F238E27FC236}">
                <a16:creationId xmlns:a16="http://schemas.microsoft.com/office/drawing/2014/main" id="{DEDAA4D2-DCC7-4119-A7F9-E80C0B71D3E5}"/>
              </a:ext>
            </a:extLst>
          </p:cNvPr>
          <p:cNvSpPr/>
          <p:nvPr/>
        </p:nvSpPr>
        <p:spPr>
          <a:xfrm>
            <a:off x="250825" y="2355736"/>
            <a:ext cx="5134138" cy="324000"/>
          </a:xfrm>
          <a:custGeom>
            <a:avLst/>
            <a:gdLst>
              <a:gd name="connsiteX0" fmla="*/ 0 w 5134138"/>
              <a:gd name="connsiteY0" fmla="*/ 0 h 324000"/>
              <a:gd name="connsiteX1" fmla="*/ 5134138 w 5134138"/>
              <a:gd name="connsiteY1" fmla="*/ 0 h 324000"/>
              <a:gd name="connsiteX2" fmla="*/ 5088674 w 5134138"/>
              <a:gd name="connsiteY2" fmla="*/ 176815 h 324000"/>
              <a:gd name="connsiteX3" fmla="*/ 5066211 w 5134138"/>
              <a:gd name="connsiteY3" fmla="*/ 324000 h 324000"/>
              <a:gd name="connsiteX4" fmla="*/ 0 w 5134138"/>
              <a:gd name="connsiteY4" fmla="*/ 324000 h 3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138" h="324000">
                <a:moveTo>
                  <a:pt x="0" y="0"/>
                </a:moveTo>
                <a:lnTo>
                  <a:pt x="5134138" y="0"/>
                </a:lnTo>
                <a:lnTo>
                  <a:pt x="5088674" y="176815"/>
                </a:lnTo>
                <a:lnTo>
                  <a:pt x="5066211"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2"/>
                </a:solidFill>
              </a:rPr>
              <a:t>REGIONAL PULL</a:t>
            </a:r>
          </a:p>
        </p:txBody>
      </p:sp>
      <p:sp>
        <p:nvSpPr>
          <p:cNvPr id="102" name="Freihandform: Form 101">
            <a:extLst>
              <a:ext uri="{FF2B5EF4-FFF2-40B4-BE49-F238E27FC236}">
                <a16:creationId xmlns:a16="http://schemas.microsoft.com/office/drawing/2014/main" id="{AA5DF91E-2F59-4C55-8BF6-8853A4206587}"/>
              </a:ext>
            </a:extLst>
          </p:cNvPr>
          <p:cNvSpPr>
            <a:spLocks/>
          </p:cNvSpPr>
          <p:nvPr/>
        </p:nvSpPr>
        <p:spPr bwMode="gray">
          <a:xfrm>
            <a:off x="250826" y="2679776"/>
            <a:ext cx="5134223" cy="828000"/>
          </a:xfrm>
          <a:custGeom>
            <a:avLst/>
            <a:gdLst>
              <a:gd name="connsiteX0" fmla="*/ 0 w 5134223"/>
              <a:gd name="connsiteY0" fmla="*/ 0 h 828000"/>
              <a:gd name="connsiteX1" fmla="*/ 5066205 w 5134223"/>
              <a:gd name="connsiteY1" fmla="*/ 0 h 828000"/>
              <a:gd name="connsiteX2" fmla="*/ 5058670 w 5134223"/>
              <a:gd name="connsiteY2" fmla="*/ 49371 h 828000"/>
              <a:gd name="connsiteX3" fmla="*/ 5048447 w 5134223"/>
              <a:gd name="connsiteY3" fmla="*/ 251814 h 828000"/>
              <a:gd name="connsiteX4" fmla="*/ 5088674 w 5134223"/>
              <a:gd name="connsiteY4" fmla="*/ 650853 h 828000"/>
              <a:gd name="connsiteX5" fmla="*/ 5134223 w 5134223"/>
              <a:gd name="connsiteY5" fmla="*/ 828000 h 828000"/>
              <a:gd name="connsiteX6" fmla="*/ 0 w 5134223"/>
              <a:gd name="connsiteY6"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4223" h="828000">
                <a:moveTo>
                  <a:pt x="0" y="0"/>
                </a:moveTo>
                <a:lnTo>
                  <a:pt x="5066205" y="0"/>
                </a:lnTo>
                <a:lnTo>
                  <a:pt x="5058670" y="49371"/>
                </a:lnTo>
                <a:cubicBezTo>
                  <a:pt x="5051910" y="115932"/>
                  <a:pt x="5048447" y="183469"/>
                  <a:pt x="5048447" y="251814"/>
                </a:cubicBezTo>
                <a:cubicBezTo>
                  <a:pt x="5048447" y="388505"/>
                  <a:pt x="5062298" y="521960"/>
                  <a:pt x="5088674" y="650853"/>
                </a:cubicBezTo>
                <a:lnTo>
                  <a:pt x="5134223" y="828000"/>
                </a:lnTo>
                <a:lnTo>
                  <a:pt x="0" y="828000"/>
                </a:lnTo>
                <a:close/>
              </a:path>
            </a:pathLst>
          </a:custGeom>
          <a:solidFill>
            <a:schemeClr val="bg1"/>
          </a:solidFill>
          <a:ln w="12700">
            <a:noFill/>
            <a:miter lim="800000"/>
            <a:headEnd/>
            <a:tailEnd/>
          </a:ln>
          <a:effectLst/>
        </p:spPr>
        <p:txBody>
          <a:bodyPr wrap="square" lIns="144000" tIns="36000" rIns="180000" bIns="36000" anchor="ctr">
            <a:noAutofit/>
          </a:bodyPr>
          <a:lstStyle/>
          <a:p>
            <a:pPr lvl="0" eaLnBrk="0" fontAlgn="base" hangingPunct="0">
              <a:spcBef>
                <a:spcPct val="0"/>
              </a:spcBef>
              <a:spcAft>
                <a:spcPct val="0"/>
              </a:spcAft>
            </a:pPr>
            <a:r>
              <a:rPr lang="de-DE" altLang="en-US" sz="1100" dirty="0">
                <a:solidFill>
                  <a:srgbClr val="202124"/>
                </a:solidFill>
                <a:latin typeface="inherit"/>
                <a:cs typeface="Arial" panose="020B0604020202020204" pitchFamily="34" charset="0"/>
              </a:rPr>
              <a:t>Unsere Sinne nutzen wir auch überregional und profitieren dabei vom Netzwerk aller Standorte, wodurch wir lokale Vertriebskulturen und Regeln berücksichtigen können.  Dennoch verstehen wir es das Portfolio im Ganzen zu verwalten und anzuwenden.</a:t>
            </a:r>
            <a:endParaRPr lang="de-DE" altLang="en-US" sz="1100" dirty="0">
              <a:solidFill>
                <a:srgbClr val="202124"/>
              </a:solidFill>
              <a:latin typeface="Arial" panose="020B0604020202020204" pitchFamily="34" charset="0"/>
              <a:cs typeface="Arial" panose="020B0604020202020204" pitchFamily="34" charset="0"/>
            </a:endParaRPr>
          </a:p>
        </p:txBody>
      </p:sp>
      <p:sp>
        <p:nvSpPr>
          <p:cNvPr id="104" name="Freihandform: Form 103">
            <a:extLst>
              <a:ext uri="{FF2B5EF4-FFF2-40B4-BE49-F238E27FC236}">
                <a16:creationId xmlns:a16="http://schemas.microsoft.com/office/drawing/2014/main" id="{E2EC26C9-1A33-46FB-9B2A-ACC424D12794}"/>
              </a:ext>
            </a:extLst>
          </p:cNvPr>
          <p:cNvSpPr/>
          <p:nvPr/>
        </p:nvSpPr>
        <p:spPr>
          <a:xfrm>
            <a:off x="250825" y="3579894"/>
            <a:ext cx="5304748" cy="324000"/>
          </a:xfrm>
          <a:custGeom>
            <a:avLst/>
            <a:gdLst>
              <a:gd name="connsiteX0" fmla="*/ 0 w 5304748"/>
              <a:gd name="connsiteY0" fmla="*/ 0 h 324000"/>
              <a:gd name="connsiteX1" fmla="*/ 5159246 w 5304748"/>
              <a:gd name="connsiteY1" fmla="*/ 0 h 324000"/>
              <a:gd name="connsiteX2" fmla="*/ 5204045 w 5304748"/>
              <a:gd name="connsiteY2" fmla="*/ 122402 h 324000"/>
              <a:gd name="connsiteX3" fmla="*/ 5287422 w 5304748"/>
              <a:gd name="connsiteY3" fmla="*/ 295482 h 324000"/>
              <a:gd name="connsiteX4" fmla="*/ 5304748 w 5304748"/>
              <a:gd name="connsiteY4" fmla="*/ 324000 h 324000"/>
              <a:gd name="connsiteX5" fmla="*/ 0 w 5304748"/>
              <a:gd name="connsiteY5"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4748" h="324000">
                <a:moveTo>
                  <a:pt x="0" y="0"/>
                </a:moveTo>
                <a:lnTo>
                  <a:pt x="5159246" y="0"/>
                </a:lnTo>
                <a:lnTo>
                  <a:pt x="5204045" y="122402"/>
                </a:lnTo>
                <a:cubicBezTo>
                  <a:pt x="5229094" y="181623"/>
                  <a:pt x="5256941" y="239371"/>
                  <a:pt x="5287422" y="295482"/>
                </a:cubicBezTo>
                <a:lnTo>
                  <a:pt x="5304748"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2"/>
                </a:solidFill>
              </a:rPr>
              <a:t>OUTCLASS</a:t>
            </a:r>
          </a:p>
        </p:txBody>
      </p:sp>
      <p:sp>
        <p:nvSpPr>
          <p:cNvPr id="100" name="Freihandform: Form 99">
            <a:extLst>
              <a:ext uri="{FF2B5EF4-FFF2-40B4-BE49-F238E27FC236}">
                <a16:creationId xmlns:a16="http://schemas.microsoft.com/office/drawing/2014/main" id="{5C1515E7-7151-4A0A-8482-74C59D988896}"/>
              </a:ext>
            </a:extLst>
          </p:cNvPr>
          <p:cNvSpPr/>
          <p:nvPr/>
        </p:nvSpPr>
        <p:spPr>
          <a:xfrm>
            <a:off x="250825" y="1131889"/>
            <a:ext cx="6181200" cy="324000"/>
          </a:xfrm>
          <a:custGeom>
            <a:avLst/>
            <a:gdLst>
              <a:gd name="connsiteX0" fmla="*/ 0 w 6181200"/>
              <a:gd name="connsiteY0" fmla="*/ 0 h 324000"/>
              <a:gd name="connsiteX1" fmla="*/ 6181200 w 6181200"/>
              <a:gd name="connsiteY1" fmla="*/ 0 h 324000"/>
              <a:gd name="connsiteX2" fmla="*/ 6181200 w 6181200"/>
              <a:gd name="connsiteY2" fmla="*/ 12171 h 324000"/>
              <a:gd name="connsiteX3" fmla="*/ 6084662 w 6181200"/>
              <a:gd name="connsiteY3" fmla="*/ 58676 h 324000"/>
              <a:gd name="connsiteX4" fmla="*/ 5768983 w 6181200"/>
              <a:gd name="connsiteY4" fmla="*/ 271837 h 324000"/>
              <a:gd name="connsiteX5" fmla="*/ 5711589 w 6181200"/>
              <a:gd name="connsiteY5" fmla="*/ 324000 h 324000"/>
              <a:gd name="connsiteX6" fmla="*/ 0 w 6181200"/>
              <a:gd name="connsiteY6" fmla="*/ 324000 h 3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1200" h="324000">
                <a:moveTo>
                  <a:pt x="0" y="0"/>
                </a:moveTo>
                <a:lnTo>
                  <a:pt x="6181200" y="0"/>
                </a:lnTo>
                <a:lnTo>
                  <a:pt x="6181200" y="12171"/>
                </a:lnTo>
                <a:lnTo>
                  <a:pt x="6084662" y="58676"/>
                </a:lnTo>
                <a:cubicBezTo>
                  <a:pt x="5972441" y="119639"/>
                  <a:pt x="5866772" y="191134"/>
                  <a:pt x="5768983" y="271837"/>
                </a:cubicBezTo>
                <a:lnTo>
                  <a:pt x="5711589" y="324000"/>
                </a:lnTo>
                <a:lnTo>
                  <a:pt x="0" y="324000"/>
                </a:lnTo>
                <a:close/>
              </a:path>
            </a:pathLst>
          </a:custGeom>
          <a:solidFill>
            <a:srgbClr val="EAEAEA"/>
          </a:solidFill>
          <a:ln w="12700">
            <a:noFill/>
            <a:miter lim="800000"/>
            <a:headEnd/>
            <a:tailEnd/>
          </a:ln>
          <a:effectLst/>
        </p:spPr>
        <p:txBody>
          <a:bodyPr lIns="144000" tIns="36000" rIns="216000" bIns="0" anchor="ctr"/>
          <a:lstStyle/>
          <a:p>
            <a:pPr>
              <a:lnSpc>
                <a:spcPct val="80000"/>
              </a:lnSpc>
              <a:spcAft>
                <a:spcPts val="400"/>
              </a:spcAft>
            </a:pPr>
            <a:r>
              <a:rPr lang="en-US" sz="1600" b="1" dirty="0">
                <a:solidFill>
                  <a:schemeClr val="accent2"/>
                </a:solidFill>
              </a:rPr>
              <a:t>TÜV AUSTRIA NEOPHYTES </a:t>
            </a:r>
          </a:p>
        </p:txBody>
      </p:sp>
      <p:sp>
        <p:nvSpPr>
          <p:cNvPr id="101" name="Freihandform: Form 100">
            <a:extLst>
              <a:ext uri="{FF2B5EF4-FFF2-40B4-BE49-F238E27FC236}">
                <a16:creationId xmlns:a16="http://schemas.microsoft.com/office/drawing/2014/main" id="{7B583455-3DC7-4225-AD3C-01AEA5103F72}"/>
              </a:ext>
            </a:extLst>
          </p:cNvPr>
          <p:cNvSpPr>
            <a:spLocks/>
          </p:cNvSpPr>
          <p:nvPr/>
        </p:nvSpPr>
        <p:spPr bwMode="gray">
          <a:xfrm>
            <a:off x="250826" y="1455618"/>
            <a:ext cx="5711887" cy="828000"/>
          </a:xfrm>
          <a:custGeom>
            <a:avLst/>
            <a:gdLst>
              <a:gd name="connsiteX0" fmla="*/ 0 w 5711887"/>
              <a:gd name="connsiteY0" fmla="*/ 0 h 828000"/>
              <a:gd name="connsiteX1" fmla="*/ 5711887 w 5711887"/>
              <a:gd name="connsiteY1" fmla="*/ 0 h 828000"/>
              <a:gd name="connsiteX2" fmla="*/ 5628376 w 5711887"/>
              <a:gd name="connsiteY2" fmla="*/ 75901 h 828000"/>
              <a:gd name="connsiteX3" fmla="*/ 5204045 w 5711887"/>
              <a:gd name="connsiteY3" fmla="*/ 705267 h 828000"/>
              <a:gd name="connsiteX4" fmla="*/ 5159124 w 5711887"/>
              <a:gd name="connsiteY4" fmla="*/ 828000 h 828000"/>
              <a:gd name="connsiteX5" fmla="*/ 0 w 5711887"/>
              <a:gd name="connsiteY5" fmla="*/ 828000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1887" h="828000">
                <a:moveTo>
                  <a:pt x="0" y="0"/>
                </a:moveTo>
                <a:lnTo>
                  <a:pt x="5711887" y="0"/>
                </a:lnTo>
                <a:lnTo>
                  <a:pt x="5628376" y="75901"/>
                </a:lnTo>
                <a:cubicBezTo>
                  <a:pt x="5449221" y="255055"/>
                  <a:pt x="5304239" y="468383"/>
                  <a:pt x="5204045" y="705267"/>
                </a:cubicBezTo>
                <a:lnTo>
                  <a:pt x="5159124" y="828000"/>
                </a:lnTo>
                <a:lnTo>
                  <a:pt x="0" y="828000"/>
                </a:lnTo>
                <a:close/>
              </a:path>
            </a:pathLst>
          </a:custGeom>
          <a:solidFill>
            <a:schemeClr val="bg1"/>
          </a:solidFill>
          <a:ln w="12700">
            <a:noFill/>
            <a:miter lim="800000"/>
            <a:headEnd/>
            <a:tailEnd/>
          </a:ln>
          <a:effectLst/>
        </p:spPr>
        <p:txBody>
          <a:bodyPr wrap="square" lIns="144000" tIns="36000" rIns="360000" bIns="36000" anchor="ctr">
            <a:noAutofit/>
          </a:bodyPr>
          <a:lstStyle/>
          <a:p>
            <a:pPr>
              <a:tabLst>
                <a:tab pos="1431925" algn="l"/>
              </a:tabLst>
            </a:pPr>
            <a:r>
              <a:rPr lang="de-DE" altLang="en-US" sz="1100" dirty="0">
                <a:solidFill>
                  <a:srgbClr val="202124"/>
                </a:solidFill>
                <a:latin typeface="inherit"/>
              </a:rPr>
              <a:t>Laufend entdecken wir neue Kunden. Wir finden sie über Initiativen der Markterweiterung, wie auch in bestehenden Kundensegmenten und beide Typen gewinnen wir durch vollständige Anwendung unseres Service- und Lösungsportfolios.</a:t>
            </a:r>
            <a:r>
              <a:rPr lang="de-DE" altLang="en-US" sz="1100" dirty="0"/>
              <a:t> </a:t>
            </a:r>
            <a:endParaRPr lang="de-DE" altLang="en-US" sz="1100" dirty="0">
              <a:latin typeface="Arial" panose="020B0604020202020204" pitchFamily="34" charset="0"/>
            </a:endParaRPr>
          </a:p>
        </p:txBody>
      </p:sp>
      <p:sp>
        <p:nvSpPr>
          <p:cNvPr id="68" name="Titel 1">
            <a:extLst>
              <a:ext uri="{FF2B5EF4-FFF2-40B4-BE49-F238E27FC236}">
                <a16:creationId xmlns:a16="http://schemas.microsoft.com/office/drawing/2014/main" id="{AC76F02B-FBC6-4A41-81EF-2561DD597DD0}"/>
              </a:ext>
            </a:extLst>
          </p:cNvPr>
          <p:cNvSpPr>
            <a:spLocks noGrp="1"/>
          </p:cNvSpPr>
          <p:nvPr>
            <p:ph type="title" idx="4294967295"/>
          </p:nvPr>
        </p:nvSpPr>
        <p:spPr>
          <a:xfrm>
            <a:off x="251521" y="483518"/>
            <a:ext cx="6552727" cy="504056"/>
          </a:xfrm>
          <a:noFill/>
          <a:effectLst>
            <a:outerShdw blurRad="50800" dist="38100" dir="2700000" algn="tl" rotWithShape="0">
              <a:prstClr val="black">
                <a:alpha val="40000"/>
              </a:prstClr>
            </a:outerShdw>
          </a:effectLst>
        </p:spPr>
        <p:txBody>
          <a:bodyPr vert="horz" lIns="10800" anchor="ctr" anchorCtr="0"/>
          <a:lstStyle/>
          <a:p>
            <a:pPr algn="l">
              <a:buFont typeface="Arial" panose="020B0604020202020204" pitchFamily="34" charset="0"/>
            </a:pPr>
            <a:r>
              <a:rPr lang="en-US" sz="2400" dirty="0">
                <a:solidFill>
                  <a:schemeClr val="bg1"/>
                </a:solidFill>
                <a:latin typeface="+mn-lt"/>
                <a:ea typeface="+mn-ea"/>
                <a:cs typeface="+mn-cs"/>
              </a:rPr>
              <a:t>Highlights in Customer &amp; Market</a:t>
            </a:r>
          </a:p>
        </p:txBody>
      </p:sp>
      <p:sp>
        <p:nvSpPr>
          <p:cNvPr id="233" name="Freeform 7">
            <a:extLst>
              <a:ext uri="{FF2B5EF4-FFF2-40B4-BE49-F238E27FC236}">
                <a16:creationId xmlns:a16="http://schemas.microsoft.com/office/drawing/2014/main" id="{EF74A680-A56B-412F-903A-A398497E54F7}"/>
              </a:ext>
            </a:extLst>
          </p:cNvPr>
          <p:cNvSpPr>
            <a:spLocks/>
          </p:cNvSpPr>
          <p:nvPr/>
        </p:nvSpPr>
        <p:spPr bwMode="gray">
          <a:xfrm>
            <a:off x="6655118" y="2175638"/>
            <a:ext cx="1561152" cy="1700435"/>
          </a:xfrm>
          <a:custGeom>
            <a:avLst/>
            <a:gdLst>
              <a:gd name="T0" fmla="*/ 292 w 1023"/>
              <a:gd name="T1" fmla="*/ 1153 h 1153"/>
              <a:gd name="T2" fmla="*/ 381 w 1023"/>
              <a:gd name="T3" fmla="*/ 963 h 1153"/>
              <a:gd name="T4" fmla="*/ 384 w 1023"/>
              <a:gd name="T5" fmla="*/ 696 h 1153"/>
              <a:gd name="T6" fmla="*/ 253 w 1023"/>
              <a:gd name="T7" fmla="*/ 600 h 1153"/>
              <a:gd name="T8" fmla="*/ 6 w 1023"/>
              <a:gd name="T9" fmla="*/ 563 h 1153"/>
              <a:gd name="T10" fmla="*/ 52 w 1023"/>
              <a:gd name="T11" fmla="*/ 547 h 1153"/>
              <a:gd name="T12" fmla="*/ 281 w 1023"/>
              <a:gd name="T13" fmla="*/ 579 h 1153"/>
              <a:gd name="T14" fmla="*/ 396 w 1023"/>
              <a:gd name="T15" fmla="*/ 648 h 1153"/>
              <a:gd name="T16" fmla="*/ 340 w 1023"/>
              <a:gd name="T17" fmla="*/ 436 h 1153"/>
              <a:gd name="T18" fmla="*/ 109 w 1023"/>
              <a:gd name="T19" fmla="*/ 303 h 1153"/>
              <a:gd name="T20" fmla="*/ 124 w 1023"/>
              <a:gd name="T21" fmla="*/ 287 h 1153"/>
              <a:gd name="T22" fmla="*/ 346 w 1023"/>
              <a:gd name="T23" fmla="*/ 412 h 1153"/>
              <a:gd name="T24" fmla="*/ 388 w 1023"/>
              <a:gd name="T25" fmla="*/ 431 h 1153"/>
              <a:gd name="T26" fmla="*/ 361 w 1023"/>
              <a:gd name="T27" fmla="*/ 53 h 1153"/>
              <a:gd name="T28" fmla="*/ 389 w 1023"/>
              <a:gd name="T29" fmla="*/ 24 h 1153"/>
              <a:gd name="T30" fmla="*/ 400 w 1023"/>
              <a:gd name="T31" fmla="*/ 383 h 1153"/>
              <a:gd name="T32" fmla="*/ 438 w 1023"/>
              <a:gd name="T33" fmla="*/ 599 h 1153"/>
              <a:gd name="T34" fmla="*/ 462 w 1023"/>
              <a:gd name="T35" fmla="*/ 615 h 1153"/>
              <a:gd name="T36" fmla="*/ 554 w 1023"/>
              <a:gd name="T37" fmla="*/ 304 h 1153"/>
              <a:gd name="T38" fmla="*/ 538 w 1023"/>
              <a:gd name="T39" fmla="*/ 196 h 1153"/>
              <a:gd name="T40" fmla="*/ 570 w 1023"/>
              <a:gd name="T41" fmla="*/ 387 h 1153"/>
              <a:gd name="T42" fmla="*/ 853 w 1023"/>
              <a:gd name="T43" fmla="*/ 179 h 1153"/>
              <a:gd name="T44" fmla="*/ 916 w 1023"/>
              <a:gd name="T45" fmla="*/ 187 h 1153"/>
              <a:gd name="T46" fmla="*/ 507 w 1023"/>
              <a:gd name="T47" fmla="*/ 579 h 1153"/>
              <a:gd name="T48" fmla="*/ 582 w 1023"/>
              <a:gd name="T49" fmla="*/ 605 h 1153"/>
              <a:gd name="T50" fmla="*/ 743 w 1023"/>
              <a:gd name="T51" fmla="*/ 453 h 1153"/>
              <a:gd name="T52" fmla="*/ 762 w 1023"/>
              <a:gd name="T53" fmla="*/ 436 h 1153"/>
              <a:gd name="T54" fmla="*/ 615 w 1023"/>
              <a:gd name="T55" fmla="*/ 613 h 1153"/>
              <a:gd name="T56" fmla="*/ 712 w 1023"/>
              <a:gd name="T57" fmla="*/ 688 h 1153"/>
              <a:gd name="T58" fmla="*/ 710 w 1023"/>
              <a:gd name="T59" fmla="*/ 727 h 1153"/>
              <a:gd name="T60" fmla="*/ 601 w 1023"/>
              <a:gd name="T61" fmla="*/ 626 h 1153"/>
              <a:gd name="T62" fmla="*/ 507 w 1023"/>
              <a:gd name="T63" fmla="*/ 674 h 1153"/>
              <a:gd name="T64" fmla="*/ 485 w 1023"/>
              <a:gd name="T65" fmla="*/ 915 h 1153"/>
              <a:gd name="T66" fmla="*/ 588 w 1023"/>
              <a:gd name="T67" fmla="*/ 1153 h 1153"/>
              <a:gd name="T68" fmla="*/ 292 w 1023"/>
              <a:gd name="T69" fmla="*/ 1153 h 1153"/>
              <a:gd name="connsiteX0" fmla="*/ 2813 w 8915"/>
              <a:gd name="connsiteY0" fmla="*/ 9909 h 9909"/>
              <a:gd name="connsiteX1" fmla="*/ 3683 w 8915"/>
              <a:gd name="connsiteY1" fmla="*/ 8261 h 9909"/>
              <a:gd name="connsiteX2" fmla="*/ 3713 w 8915"/>
              <a:gd name="connsiteY2" fmla="*/ 5945 h 9909"/>
              <a:gd name="connsiteX3" fmla="*/ 2432 w 8915"/>
              <a:gd name="connsiteY3" fmla="*/ 5113 h 9909"/>
              <a:gd name="connsiteX4" fmla="*/ 18 w 8915"/>
              <a:gd name="connsiteY4" fmla="*/ 4792 h 9909"/>
              <a:gd name="connsiteX5" fmla="*/ 467 w 8915"/>
              <a:gd name="connsiteY5" fmla="*/ 4653 h 9909"/>
              <a:gd name="connsiteX6" fmla="*/ 2706 w 8915"/>
              <a:gd name="connsiteY6" fmla="*/ 4931 h 9909"/>
              <a:gd name="connsiteX7" fmla="*/ 3830 w 8915"/>
              <a:gd name="connsiteY7" fmla="*/ 5529 h 9909"/>
              <a:gd name="connsiteX8" fmla="*/ 3283 w 8915"/>
              <a:gd name="connsiteY8" fmla="*/ 3690 h 9909"/>
              <a:gd name="connsiteX9" fmla="*/ 1024 w 8915"/>
              <a:gd name="connsiteY9" fmla="*/ 2537 h 9909"/>
              <a:gd name="connsiteX10" fmla="*/ 1171 w 8915"/>
              <a:gd name="connsiteY10" fmla="*/ 2398 h 9909"/>
              <a:gd name="connsiteX11" fmla="*/ 3341 w 8915"/>
              <a:gd name="connsiteY11" fmla="*/ 3482 h 9909"/>
              <a:gd name="connsiteX12" fmla="*/ 3752 w 8915"/>
              <a:gd name="connsiteY12" fmla="*/ 3647 h 9909"/>
              <a:gd name="connsiteX13" fmla="*/ 3488 w 8915"/>
              <a:gd name="connsiteY13" fmla="*/ 369 h 9909"/>
              <a:gd name="connsiteX14" fmla="*/ 3762 w 8915"/>
              <a:gd name="connsiteY14" fmla="*/ 117 h 9909"/>
              <a:gd name="connsiteX15" fmla="*/ 3869 w 8915"/>
              <a:gd name="connsiteY15" fmla="*/ 3231 h 9909"/>
              <a:gd name="connsiteX16" fmla="*/ 4241 w 8915"/>
              <a:gd name="connsiteY16" fmla="*/ 5104 h 9909"/>
              <a:gd name="connsiteX17" fmla="*/ 4475 w 8915"/>
              <a:gd name="connsiteY17" fmla="*/ 5243 h 9909"/>
              <a:gd name="connsiteX18" fmla="*/ 5374 w 8915"/>
              <a:gd name="connsiteY18" fmla="*/ 2546 h 9909"/>
              <a:gd name="connsiteX19" fmla="*/ 5218 w 8915"/>
              <a:gd name="connsiteY19" fmla="*/ 1609 h 9909"/>
              <a:gd name="connsiteX20" fmla="*/ 5531 w 8915"/>
              <a:gd name="connsiteY20" fmla="*/ 3265 h 9909"/>
              <a:gd name="connsiteX21" fmla="*/ 8913 w 8915"/>
              <a:gd name="connsiteY21" fmla="*/ 1531 h 9909"/>
              <a:gd name="connsiteX22" fmla="*/ 4915 w 8915"/>
              <a:gd name="connsiteY22" fmla="*/ 4931 h 9909"/>
              <a:gd name="connsiteX23" fmla="*/ 5648 w 8915"/>
              <a:gd name="connsiteY23" fmla="*/ 5156 h 9909"/>
              <a:gd name="connsiteX24" fmla="*/ 7222 w 8915"/>
              <a:gd name="connsiteY24" fmla="*/ 3838 h 9909"/>
              <a:gd name="connsiteX25" fmla="*/ 7408 w 8915"/>
              <a:gd name="connsiteY25" fmla="*/ 3690 h 9909"/>
              <a:gd name="connsiteX26" fmla="*/ 5971 w 8915"/>
              <a:gd name="connsiteY26" fmla="*/ 5226 h 9909"/>
              <a:gd name="connsiteX27" fmla="*/ 6919 w 8915"/>
              <a:gd name="connsiteY27" fmla="*/ 5876 h 9909"/>
              <a:gd name="connsiteX28" fmla="*/ 6899 w 8915"/>
              <a:gd name="connsiteY28" fmla="*/ 6214 h 9909"/>
              <a:gd name="connsiteX29" fmla="*/ 5834 w 8915"/>
              <a:gd name="connsiteY29" fmla="*/ 5338 h 9909"/>
              <a:gd name="connsiteX30" fmla="*/ 4915 w 8915"/>
              <a:gd name="connsiteY30" fmla="*/ 5755 h 9909"/>
              <a:gd name="connsiteX31" fmla="*/ 4700 w 8915"/>
              <a:gd name="connsiteY31" fmla="*/ 7845 h 9909"/>
              <a:gd name="connsiteX32" fmla="*/ 5707 w 8915"/>
              <a:gd name="connsiteY32" fmla="*/ 9909 h 9909"/>
              <a:gd name="connsiteX33" fmla="*/ 2813 w 8915"/>
              <a:gd name="connsiteY33" fmla="*/ 9909 h 9909"/>
              <a:gd name="connsiteX0" fmla="*/ 3155 w 8314"/>
              <a:gd name="connsiteY0" fmla="*/ 10000 h 10000"/>
              <a:gd name="connsiteX1" fmla="*/ 4131 w 8314"/>
              <a:gd name="connsiteY1" fmla="*/ 8337 h 10000"/>
              <a:gd name="connsiteX2" fmla="*/ 4165 w 8314"/>
              <a:gd name="connsiteY2" fmla="*/ 6000 h 10000"/>
              <a:gd name="connsiteX3" fmla="*/ 2728 w 8314"/>
              <a:gd name="connsiteY3" fmla="*/ 5160 h 10000"/>
              <a:gd name="connsiteX4" fmla="*/ 20 w 8314"/>
              <a:gd name="connsiteY4" fmla="*/ 4836 h 10000"/>
              <a:gd name="connsiteX5" fmla="*/ 524 w 8314"/>
              <a:gd name="connsiteY5" fmla="*/ 4696 h 10000"/>
              <a:gd name="connsiteX6" fmla="*/ 3035 w 8314"/>
              <a:gd name="connsiteY6" fmla="*/ 4976 h 10000"/>
              <a:gd name="connsiteX7" fmla="*/ 4296 w 8314"/>
              <a:gd name="connsiteY7" fmla="*/ 5580 h 10000"/>
              <a:gd name="connsiteX8" fmla="*/ 3683 w 8314"/>
              <a:gd name="connsiteY8" fmla="*/ 3724 h 10000"/>
              <a:gd name="connsiteX9" fmla="*/ 1149 w 8314"/>
              <a:gd name="connsiteY9" fmla="*/ 2560 h 10000"/>
              <a:gd name="connsiteX10" fmla="*/ 1314 w 8314"/>
              <a:gd name="connsiteY10" fmla="*/ 2420 h 10000"/>
              <a:gd name="connsiteX11" fmla="*/ 3748 w 8314"/>
              <a:gd name="connsiteY11" fmla="*/ 3514 h 10000"/>
              <a:gd name="connsiteX12" fmla="*/ 4209 w 8314"/>
              <a:gd name="connsiteY12" fmla="*/ 3680 h 10000"/>
              <a:gd name="connsiteX13" fmla="*/ 3913 w 8314"/>
              <a:gd name="connsiteY13" fmla="*/ 372 h 10000"/>
              <a:gd name="connsiteX14" fmla="*/ 4220 w 8314"/>
              <a:gd name="connsiteY14" fmla="*/ 118 h 10000"/>
              <a:gd name="connsiteX15" fmla="*/ 4340 w 8314"/>
              <a:gd name="connsiteY15" fmla="*/ 3261 h 10000"/>
              <a:gd name="connsiteX16" fmla="*/ 4757 w 8314"/>
              <a:gd name="connsiteY16" fmla="*/ 5151 h 10000"/>
              <a:gd name="connsiteX17" fmla="*/ 5020 w 8314"/>
              <a:gd name="connsiteY17" fmla="*/ 5291 h 10000"/>
              <a:gd name="connsiteX18" fmla="*/ 6028 w 8314"/>
              <a:gd name="connsiteY18" fmla="*/ 2569 h 10000"/>
              <a:gd name="connsiteX19" fmla="*/ 5853 w 8314"/>
              <a:gd name="connsiteY19" fmla="*/ 1624 h 10000"/>
              <a:gd name="connsiteX20" fmla="*/ 6204 w 8314"/>
              <a:gd name="connsiteY20" fmla="*/ 3295 h 10000"/>
              <a:gd name="connsiteX21" fmla="*/ 5513 w 8314"/>
              <a:gd name="connsiteY21" fmla="*/ 4976 h 10000"/>
              <a:gd name="connsiteX22" fmla="*/ 6335 w 8314"/>
              <a:gd name="connsiteY22" fmla="*/ 5203 h 10000"/>
              <a:gd name="connsiteX23" fmla="*/ 8101 w 8314"/>
              <a:gd name="connsiteY23" fmla="*/ 3873 h 10000"/>
              <a:gd name="connsiteX24" fmla="*/ 8310 w 8314"/>
              <a:gd name="connsiteY24" fmla="*/ 3724 h 10000"/>
              <a:gd name="connsiteX25" fmla="*/ 6698 w 8314"/>
              <a:gd name="connsiteY25" fmla="*/ 5274 h 10000"/>
              <a:gd name="connsiteX26" fmla="*/ 7761 w 8314"/>
              <a:gd name="connsiteY26" fmla="*/ 5930 h 10000"/>
              <a:gd name="connsiteX27" fmla="*/ 7739 w 8314"/>
              <a:gd name="connsiteY27" fmla="*/ 6271 h 10000"/>
              <a:gd name="connsiteX28" fmla="*/ 6544 w 8314"/>
              <a:gd name="connsiteY28" fmla="*/ 5387 h 10000"/>
              <a:gd name="connsiteX29" fmla="*/ 5513 w 8314"/>
              <a:gd name="connsiteY29" fmla="*/ 5808 h 10000"/>
              <a:gd name="connsiteX30" fmla="*/ 5272 w 8314"/>
              <a:gd name="connsiteY30" fmla="*/ 7917 h 10000"/>
              <a:gd name="connsiteX31" fmla="*/ 6402 w 8314"/>
              <a:gd name="connsiteY31" fmla="*/ 10000 h 10000"/>
              <a:gd name="connsiteX32" fmla="*/ 3155 w 8314"/>
              <a:gd name="connsiteY32"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1382 w 10001"/>
              <a:gd name="connsiteY9" fmla="*/ 2560 h 10000"/>
              <a:gd name="connsiteX10" fmla="*/ 4508 w 10001"/>
              <a:gd name="connsiteY10" fmla="*/ 3514 h 10000"/>
              <a:gd name="connsiteX11" fmla="*/ 5063 w 10001"/>
              <a:gd name="connsiteY11" fmla="*/ 3680 h 10000"/>
              <a:gd name="connsiteX12" fmla="*/ 4707 w 10001"/>
              <a:gd name="connsiteY12" fmla="*/ 372 h 10000"/>
              <a:gd name="connsiteX13" fmla="*/ 5076 w 10001"/>
              <a:gd name="connsiteY13" fmla="*/ 118 h 10000"/>
              <a:gd name="connsiteX14" fmla="*/ 5220 w 10001"/>
              <a:gd name="connsiteY14" fmla="*/ 3261 h 10000"/>
              <a:gd name="connsiteX15" fmla="*/ 5722 w 10001"/>
              <a:gd name="connsiteY15" fmla="*/ 5151 h 10000"/>
              <a:gd name="connsiteX16" fmla="*/ 6038 w 10001"/>
              <a:gd name="connsiteY16" fmla="*/ 5291 h 10000"/>
              <a:gd name="connsiteX17" fmla="*/ 7250 w 10001"/>
              <a:gd name="connsiteY17" fmla="*/ 2569 h 10000"/>
              <a:gd name="connsiteX18" fmla="*/ 7040 w 10001"/>
              <a:gd name="connsiteY18" fmla="*/ 1624 h 10000"/>
              <a:gd name="connsiteX19" fmla="*/ 7462 w 10001"/>
              <a:gd name="connsiteY19" fmla="*/ 3295 h 10000"/>
              <a:gd name="connsiteX20" fmla="*/ 6631 w 10001"/>
              <a:gd name="connsiteY20" fmla="*/ 4976 h 10000"/>
              <a:gd name="connsiteX21" fmla="*/ 7620 w 10001"/>
              <a:gd name="connsiteY21" fmla="*/ 5203 h 10000"/>
              <a:gd name="connsiteX22" fmla="*/ 9744 w 10001"/>
              <a:gd name="connsiteY22" fmla="*/ 3873 h 10000"/>
              <a:gd name="connsiteX23" fmla="*/ 9995 w 10001"/>
              <a:gd name="connsiteY23" fmla="*/ 3724 h 10000"/>
              <a:gd name="connsiteX24" fmla="*/ 8056 w 10001"/>
              <a:gd name="connsiteY24" fmla="*/ 5274 h 10000"/>
              <a:gd name="connsiteX25" fmla="*/ 9335 w 10001"/>
              <a:gd name="connsiteY25" fmla="*/ 5930 h 10000"/>
              <a:gd name="connsiteX26" fmla="*/ 9308 w 10001"/>
              <a:gd name="connsiteY26" fmla="*/ 6271 h 10000"/>
              <a:gd name="connsiteX27" fmla="*/ 7871 w 10001"/>
              <a:gd name="connsiteY27" fmla="*/ 5387 h 10000"/>
              <a:gd name="connsiteX28" fmla="*/ 6631 w 10001"/>
              <a:gd name="connsiteY28" fmla="*/ 5808 h 10000"/>
              <a:gd name="connsiteX29" fmla="*/ 6341 w 10001"/>
              <a:gd name="connsiteY29" fmla="*/ 7917 h 10000"/>
              <a:gd name="connsiteX30" fmla="*/ 7700 w 10001"/>
              <a:gd name="connsiteY30" fmla="*/ 10000 h 10000"/>
              <a:gd name="connsiteX31" fmla="*/ 3795 w 10001"/>
              <a:gd name="connsiteY31"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4508 w 10001"/>
              <a:gd name="connsiteY9" fmla="*/ 3514 h 10000"/>
              <a:gd name="connsiteX10" fmla="*/ 5063 w 10001"/>
              <a:gd name="connsiteY10" fmla="*/ 3680 h 10000"/>
              <a:gd name="connsiteX11" fmla="*/ 4707 w 10001"/>
              <a:gd name="connsiteY11" fmla="*/ 372 h 10000"/>
              <a:gd name="connsiteX12" fmla="*/ 5076 w 10001"/>
              <a:gd name="connsiteY12" fmla="*/ 118 h 10000"/>
              <a:gd name="connsiteX13" fmla="*/ 5220 w 10001"/>
              <a:gd name="connsiteY13" fmla="*/ 3261 h 10000"/>
              <a:gd name="connsiteX14" fmla="*/ 5722 w 10001"/>
              <a:gd name="connsiteY14" fmla="*/ 5151 h 10000"/>
              <a:gd name="connsiteX15" fmla="*/ 6038 w 10001"/>
              <a:gd name="connsiteY15" fmla="*/ 5291 h 10000"/>
              <a:gd name="connsiteX16" fmla="*/ 7250 w 10001"/>
              <a:gd name="connsiteY16" fmla="*/ 2569 h 10000"/>
              <a:gd name="connsiteX17" fmla="*/ 7040 w 10001"/>
              <a:gd name="connsiteY17" fmla="*/ 1624 h 10000"/>
              <a:gd name="connsiteX18" fmla="*/ 7462 w 10001"/>
              <a:gd name="connsiteY18" fmla="*/ 3295 h 10000"/>
              <a:gd name="connsiteX19" fmla="*/ 6631 w 10001"/>
              <a:gd name="connsiteY19" fmla="*/ 4976 h 10000"/>
              <a:gd name="connsiteX20" fmla="*/ 7620 w 10001"/>
              <a:gd name="connsiteY20" fmla="*/ 5203 h 10000"/>
              <a:gd name="connsiteX21" fmla="*/ 9744 w 10001"/>
              <a:gd name="connsiteY21" fmla="*/ 3873 h 10000"/>
              <a:gd name="connsiteX22" fmla="*/ 9995 w 10001"/>
              <a:gd name="connsiteY22" fmla="*/ 3724 h 10000"/>
              <a:gd name="connsiteX23" fmla="*/ 8056 w 10001"/>
              <a:gd name="connsiteY23" fmla="*/ 5274 h 10000"/>
              <a:gd name="connsiteX24" fmla="*/ 9335 w 10001"/>
              <a:gd name="connsiteY24" fmla="*/ 5930 h 10000"/>
              <a:gd name="connsiteX25" fmla="*/ 9308 w 10001"/>
              <a:gd name="connsiteY25" fmla="*/ 6271 h 10000"/>
              <a:gd name="connsiteX26" fmla="*/ 7871 w 10001"/>
              <a:gd name="connsiteY26" fmla="*/ 5387 h 10000"/>
              <a:gd name="connsiteX27" fmla="*/ 6631 w 10001"/>
              <a:gd name="connsiteY27" fmla="*/ 5808 h 10000"/>
              <a:gd name="connsiteX28" fmla="*/ 6341 w 10001"/>
              <a:gd name="connsiteY28" fmla="*/ 7917 h 10000"/>
              <a:gd name="connsiteX29" fmla="*/ 7700 w 10001"/>
              <a:gd name="connsiteY29" fmla="*/ 10000 h 10000"/>
              <a:gd name="connsiteX30" fmla="*/ 3795 w 10001"/>
              <a:gd name="connsiteY3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01" h="10000">
                <a:moveTo>
                  <a:pt x="3795" y="10000"/>
                </a:moveTo>
                <a:cubicBezTo>
                  <a:pt x="3902" y="9974"/>
                  <a:pt x="4798" y="9116"/>
                  <a:pt x="4969" y="8337"/>
                </a:cubicBezTo>
                <a:cubicBezTo>
                  <a:pt x="5141" y="7514"/>
                  <a:pt x="5141" y="6237"/>
                  <a:pt x="5010" y="6000"/>
                </a:cubicBezTo>
                <a:cubicBezTo>
                  <a:pt x="5010" y="6000"/>
                  <a:pt x="4640" y="5291"/>
                  <a:pt x="3281" y="5160"/>
                </a:cubicBezTo>
                <a:cubicBezTo>
                  <a:pt x="1922" y="5029"/>
                  <a:pt x="115" y="4906"/>
                  <a:pt x="24" y="4836"/>
                </a:cubicBezTo>
                <a:cubicBezTo>
                  <a:pt x="-55" y="4766"/>
                  <a:pt x="51" y="4608"/>
                  <a:pt x="630" y="4696"/>
                </a:cubicBezTo>
                <a:cubicBezTo>
                  <a:pt x="1210" y="4774"/>
                  <a:pt x="3190" y="4819"/>
                  <a:pt x="3650" y="4976"/>
                </a:cubicBezTo>
                <a:cubicBezTo>
                  <a:pt x="4112" y="5125"/>
                  <a:pt x="5167" y="5580"/>
                  <a:pt x="5167" y="5580"/>
                </a:cubicBezTo>
                <a:cubicBezTo>
                  <a:pt x="5167" y="5580"/>
                  <a:pt x="4540" y="4068"/>
                  <a:pt x="4430" y="3724"/>
                </a:cubicBezTo>
                <a:cubicBezTo>
                  <a:pt x="4320" y="3380"/>
                  <a:pt x="4403" y="3521"/>
                  <a:pt x="4508" y="3514"/>
                </a:cubicBezTo>
                <a:cubicBezTo>
                  <a:pt x="4903" y="3943"/>
                  <a:pt x="5114" y="4031"/>
                  <a:pt x="5063" y="3680"/>
                </a:cubicBezTo>
                <a:cubicBezTo>
                  <a:pt x="5010" y="3330"/>
                  <a:pt x="4482" y="783"/>
                  <a:pt x="4707" y="372"/>
                </a:cubicBezTo>
                <a:cubicBezTo>
                  <a:pt x="4930" y="-30"/>
                  <a:pt x="5141" y="-92"/>
                  <a:pt x="5076" y="118"/>
                </a:cubicBezTo>
                <a:cubicBezTo>
                  <a:pt x="5010" y="328"/>
                  <a:pt x="5035" y="2464"/>
                  <a:pt x="5220" y="3261"/>
                </a:cubicBezTo>
                <a:cubicBezTo>
                  <a:pt x="5391" y="4048"/>
                  <a:pt x="5722" y="5151"/>
                  <a:pt x="5722" y="5151"/>
                </a:cubicBezTo>
                <a:cubicBezTo>
                  <a:pt x="5722" y="5151"/>
                  <a:pt x="5800" y="5834"/>
                  <a:pt x="6038" y="5291"/>
                </a:cubicBezTo>
                <a:cubicBezTo>
                  <a:pt x="6288" y="4740"/>
                  <a:pt x="7436" y="3347"/>
                  <a:pt x="7250" y="2569"/>
                </a:cubicBezTo>
                <a:cubicBezTo>
                  <a:pt x="7080" y="1790"/>
                  <a:pt x="6777" y="1440"/>
                  <a:pt x="7040" y="1624"/>
                </a:cubicBezTo>
                <a:cubicBezTo>
                  <a:pt x="7305" y="1807"/>
                  <a:pt x="7606" y="2893"/>
                  <a:pt x="7462" y="3295"/>
                </a:cubicBezTo>
                <a:cubicBezTo>
                  <a:pt x="7394" y="3854"/>
                  <a:pt x="6605" y="4658"/>
                  <a:pt x="6631" y="4976"/>
                </a:cubicBezTo>
                <a:cubicBezTo>
                  <a:pt x="6657" y="5294"/>
                  <a:pt x="7159" y="5335"/>
                  <a:pt x="7620" y="5203"/>
                </a:cubicBezTo>
                <a:cubicBezTo>
                  <a:pt x="8293" y="5011"/>
                  <a:pt x="9625" y="4014"/>
                  <a:pt x="9744" y="3873"/>
                </a:cubicBezTo>
                <a:cubicBezTo>
                  <a:pt x="9876" y="3716"/>
                  <a:pt x="10034" y="3540"/>
                  <a:pt x="9995" y="3724"/>
                </a:cubicBezTo>
                <a:cubicBezTo>
                  <a:pt x="9968" y="3909"/>
                  <a:pt x="8438" y="5177"/>
                  <a:pt x="8056" y="5274"/>
                </a:cubicBezTo>
                <a:cubicBezTo>
                  <a:pt x="8478" y="5317"/>
                  <a:pt x="9032" y="5720"/>
                  <a:pt x="9335" y="5930"/>
                </a:cubicBezTo>
                <a:cubicBezTo>
                  <a:pt x="9638" y="6140"/>
                  <a:pt x="9375" y="6359"/>
                  <a:pt x="9308" y="6271"/>
                </a:cubicBezTo>
                <a:cubicBezTo>
                  <a:pt x="8661" y="5492"/>
                  <a:pt x="8148" y="5501"/>
                  <a:pt x="7871" y="5387"/>
                </a:cubicBezTo>
                <a:cubicBezTo>
                  <a:pt x="7185" y="5353"/>
                  <a:pt x="6841" y="5632"/>
                  <a:pt x="6631" y="5808"/>
                </a:cubicBezTo>
                <a:cubicBezTo>
                  <a:pt x="6051" y="6271"/>
                  <a:pt x="6236" y="6989"/>
                  <a:pt x="6341" y="7917"/>
                </a:cubicBezTo>
                <a:cubicBezTo>
                  <a:pt x="6447" y="8835"/>
                  <a:pt x="7700" y="10000"/>
                  <a:pt x="7700" y="10000"/>
                </a:cubicBezTo>
                <a:lnTo>
                  <a:pt x="3795" y="10000"/>
                </a:ln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7" name="Oval 12">
            <a:extLst>
              <a:ext uri="{FF2B5EF4-FFF2-40B4-BE49-F238E27FC236}">
                <a16:creationId xmlns:a16="http://schemas.microsoft.com/office/drawing/2014/main" id="{757D5DF2-7B7E-41D3-A492-A9748F20FB7F}"/>
              </a:ext>
            </a:extLst>
          </p:cNvPr>
          <p:cNvSpPr>
            <a:spLocks noChangeArrowheads="1"/>
          </p:cNvSpPr>
          <p:nvPr/>
        </p:nvSpPr>
        <p:spPr bwMode="gray">
          <a:xfrm>
            <a:off x="6065394" y="1879509"/>
            <a:ext cx="700617" cy="701513"/>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Organisation &amp; Processes</a:t>
            </a:r>
          </a:p>
        </p:txBody>
      </p:sp>
      <p:sp>
        <p:nvSpPr>
          <p:cNvPr id="278" name="Oval 13">
            <a:extLst>
              <a:ext uri="{FF2B5EF4-FFF2-40B4-BE49-F238E27FC236}">
                <a16:creationId xmlns:a16="http://schemas.microsoft.com/office/drawing/2014/main" id="{26451D6D-700C-4B67-AB88-FFCFC6E5C2BB}"/>
              </a:ext>
            </a:extLst>
          </p:cNvPr>
          <p:cNvSpPr>
            <a:spLocks noChangeArrowheads="1"/>
          </p:cNvSpPr>
          <p:nvPr/>
        </p:nvSpPr>
        <p:spPr bwMode="gray">
          <a:xfrm>
            <a:off x="6177529" y="2479653"/>
            <a:ext cx="678190" cy="67729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279" name="Oval 14">
            <a:extLst>
              <a:ext uri="{FF2B5EF4-FFF2-40B4-BE49-F238E27FC236}">
                <a16:creationId xmlns:a16="http://schemas.microsoft.com/office/drawing/2014/main" id="{83C4234C-6D40-4DDF-A4D7-B224752849FF}"/>
              </a:ext>
            </a:extLst>
          </p:cNvPr>
          <p:cNvSpPr>
            <a:spLocks noChangeArrowheads="1"/>
          </p:cNvSpPr>
          <p:nvPr/>
        </p:nvSpPr>
        <p:spPr bwMode="gray">
          <a:xfrm>
            <a:off x="6872763" y="2688671"/>
            <a:ext cx="474554" cy="47455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dirty="0">
                <a:solidFill>
                  <a:schemeClr val="bg2"/>
                </a:solidFill>
                <a:cs typeface="Arial" panose="020B0604020202020204" pitchFamily="34" charset="0"/>
              </a:rPr>
              <a:t>Outclass</a:t>
            </a:r>
          </a:p>
        </p:txBody>
      </p:sp>
      <p:sp>
        <p:nvSpPr>
          <p:cNvPr id="280" name="Oval 15">
            <a:extLst>
              <a:ext uri="{FF2B5EF4-FFF2-40B4-BE49-F238E27FC236}">
                <a16:creationId xmlns:a16="http://schemas.microsoft.com/office/drawing/2014/main" id="{1AE2BB5E-A616-4524-9803-B255971DAD72}"/>
              </a:ext>
            </a:extLst>
          </p:cNvPr>
          <p:cNvSpPr>
            <a:spLocks noChangeArrowheads="1"/>
          </p:cNvSpPr>
          <p:nvPr/>
        </p:nvSpPr>
        <p:spPr bwMode="gray">
          <a:xfrm>
            <a:off x="6681687" y="2044570"/>
            <a:ext cx="610012" cy="61090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Power Brand</a:t>
            </a:r>
          </a:p>
        </p:txBody>
      </p:sp>
      <p:sp>
        <p:nvSpPr>
          <p:cNvPr id="281" name="Oval 16">
            <a:extLst>
              <a:ext uri="{FF2B5EF4-FFF2-40B4-BE49-F238E27FC236}">
                <a16:creationId xmlns:a16="http://schemas.microsoft.com/office/drawing/2014/main" id="{D510B0B2-C464-437B-943C-9A86272EA1C6}"/>
              </a:ext>
            </a:extLst>
          </p:cNvPr>
          <p:cNvSpPr>
            <a:spLocks noChangeArrowheads="1"/>
          </p:cNvSpPr>
          <p:nvPr/>
        </p:nvSpPr>
        <p:spPr bwMode="gray">
          <a:xfrm>
            <a:off x="6370400" y="1456089"/>
            <a:ext cx="575923" cy="57592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283" name="Oval 18">
            <a:extLst>
              <a:ext uri="{FF2B5EF4-FFF2-40B4-BE49-F238E27FC236}">
                <a16:creationId xmlns:a16="http://schemas.microsoft.com/office/drawing/2014/main" id="{888727FB-D82F-45DD-8356-8C267C82D75F}"/>
              </a:ext>
            </a:extLst>
          </p:cNvPr>
          <p:cNvSpPr>
            <a:spLocks noChangeArrowheads="1"/>
          </p:cNvSpPr>
          <p:nvPr/>
        </p:nvSpPr>
        <p:spPr bwMode="gray">
          <a:xfrm>
            <a:off x="7579660" y="1353822"/>
            <a:ext cx="349860" cy="35165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284" name="Oval 19">
            <a:extLst>
              <a:ext uri="{FF2B5EF4-FFF2-40B4-BE49-F238E27FC236}">
                <a16:creationId xmlns:a16="http://schemas.microsoft.com/office/drawing/2014/main" id="{23B4F366-532F-4446-96AC-EFBC8D34FD65}"/>
              </a:ext>
            </a:extLst>
          </p:cNvPr>
          <p:cNvSpPr>
            <a:spLocks noChangeArrowheads="1"/>
          </p:cNvSpPr>
          <p:nvPr/>
        </p:nvSpPr>
        <p:spPr bwMode="gray">
          <a:xfrm>
            <a:off x="7495335" y="1648960"/>
            <a:ext cx="722147" cy="722147"/>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800" dirty="0">
                <a:solidFill>
                  <a:schemeClr val="bg2"/>
                </a:solidFill>
                <a:cs typeface="Arial" panose="020B0604020202020204" pitchFamily="34" charset="0"/>
              </a:rPr>
              <a:t>Managed Portfolio</a:t>
            </a:r>
          </a:p>
        </p:txBody>
      </p:sp>
      <p:sp>
        <p:nvSpPr>
          <p:cNvPr id="285" name="Oval 20">
            <a:extLst>
              <a:ext uri="{FF2B5EF4-FFF2-40B4-BE49-F238E27FC236}">
                <a16:creationId xmlns:a16="http://schemas.microsoft.com/office/drawing/2014/main" id="{22DAD20F-6393-4B4F-80A3-7D5D00ED043A}"/>
              </a:ext>
            </a:extLst>
          </p:cNvPr>
          <p:cNvSpPr>
            <a:spLocks noChangeArrowheads="1"/>
          </p:cNvSpPr>
          <p:nvPr/>
        </p:nvSpPr>
        <p:spPr bwMode="gray">
          <a:xfrm>
            <a:off x="8105347" y="1519781"/>
            <a:ext cx="925783" cy="92578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Regional</a:t>
            </a:r>
            <a:br>
              <a:rPr lang="en-US" sz="800" dirty="0">
                <a:solidFill>
                  <a:schemeClr val="bg2"/>
                </a:solidFill>
                <a:cs typeface="Arial" panose="020B0604020202020204" pitchFamily="34" charset="0"/>
              </a:rPr>
            </a:br>
            <a:r>
              <a:rPr lang="en-US" sz="800" dirty="0">
                <a:solidFill>
                  <a:schemeClr val="bg2"/>
                </a:solidFill>
                <a:cs typeface="Arial" panose="020B0604020202020204" pitchFamily="34" charset="0"/>
              </a:rPr>
              <a:t>Pull</a:t>
            </a:r>
          </a:p>
        </p:txBody>
      </p:sp>
      <p:sp>
        <p:nvSpPr>
          <p:cNvPr id="286" name="Oval 21">
            <a:extLst>
              <a:ext uri="{FF2B5EF4-FFF2-40B4-BE49-F238E27FC236}">
                <a16:creationId xmlns:a16="http://schemas.microsoft.com/office/drawing/2014/main" id="{F109B8FC-B783-4DC8-B2F9-414852D3DB44}"/>
              </a:ext>
            </a:extLst>
          </p:cNvPr>
          <p:cNvSpPr>
            <a:spLocks noChangeArrowheads="1"/>
          </p:cNvSpPr>
          <p:nvPr/>
        </p:nvSpPr>
        <p:spPr bwMode="gray">
          <a:xfrm>
            <a:off x="8038066" y="2293061"/>
            <a:ext cx="620777" cy="620776"/>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de-DE" sz="800" noProof="1">
                <a:solidFill>
                  <a:schemeClr val="bg2"/>
                </a:solidFill>
                <a:cs typeface="Arial" panose="020B0604020202020204" pitchFamily="34" charset="0"/>
              </a:rPr>
              <a:t>Raving Fans</a:t>
            </a:r>
            <a:br>
              <a:rPr lang="en-US" altLang="de-DE" sz="800" noProof="1">
                <a:solidFill>
                  <a:schemeClr val="bg2"/>
                </a:solidFill>
                <a:cs typeface="Arial" panose="020B0604020202020204" pitchFamily="34" charset="0"/>
              </a:rPr>
            </a:br>
            <a:endParaRPr lang="en-US" sz="800" dirty="0">
              <a:solidFill>
                <a:schemeClr val="bg2"/>
              </a:solidFill>
              <a:cs typeface="Arial" panose="020B0604020202020204" pitchFamily="34" charset="0"/>
            </a:endParaRPr>
          </a:p>
        </p:txBody>
      </p:sp>
      <p:sp>
        <p:nvSpPr>
          <p:cNvPr id="287" name="Oval 22">
            <a:extLst>
              <a:ext uri="{FF2B5EF4-FFF2-40B4-BE49-F238E27FC236}">
                <a16:creationId xmlns:a16="http://schemas.microsoft.com/office/drawing/2014/main" id="{AB977C3D-28E2-48D7-8F4A-FECCF475FC57}"/>
              </a:ext>
            </a:extLst>
          </p:cNvPr>
          <p:cNvSpPr>
            <a:spLocks noChangeArrowheads="1"/>
          </p:cNvSpPr>
          <p:nvPr/>
        </p:nvSpPr>
        <p:spPr bwMode="gray">
          <a:xfrm>
            <a:off x="7635279" y="2371106"/>
            <a:ext cx="453024" cy="45302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a:solidFill>
                  <a:schemeClr val="bg2"/>
                </a:solidFill>
                <a:cs typeface="Arial" panose="020B0604020202020204" pitchFamily="34" charset="0"/>
              </a:rPr>
              <a:t>Sales</a:t>
            </a:r>
          </a:p>
        </p:txBody>
      </p:sp>
      <p:sp>
        <p:nvSpPr>
          <p:cNvPr id="288" name="Oval 23">
            <a:extLst>
              <a:ext uri="{FF2B5EF4-FFF2-40B4-BE49-F238E27FC236}">
                <a16:creationId xmlns:a16="http://schemas.microsoft.com/office/drawing/2014/main" id="{CED30C47-32AA-4CB6-AA27-49A6B8616C99}"/>
              </a:ext>
            </a:extLst>
          </p:cNvPr>
          <p:cNvSpPr>
            <a:spLocks noChangeArrowheads="1"/>
          </p:cNvSpPr>
          <p:nvPr/>
        </p:nvSpPr>
        <p:spPr bwMode="gray">
          <a:xfrm>
            <a:off x="7262095" y="2180926"/>
            <a:ext cx="362419" cy="359728"/>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289" name="Grafik 288" descr="Hinzufügen">
            <a:extLst>
              <a:ext uri="{FF2B5EF4-FFF2-40B4-BE49-F238E27FC236}">
                <a16:creationId xmlns:a16="http://schemas.microsoft.com/office/drawing/2014/main" id="{C6A2DB42-8FA4-4E60-85E2-49ACA52070EB}"/>
              </a:ext>
            </a:extLst>
          </p:cNvPr>
          <p:cNvPicPr>
            <a:picLocks/>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53682" y="1424481"/>
            <a:ext cx="214946" cy="214946"/>
          </a:xfrm>
          <a:prstGeom prst="rect">
            <a:avLst/>
          </a:prstGeom>
        </p:spPr>
      </p:pic>
      <p:pic>
        <p:nvPicPr>
          <p:cNvPr id="290" name="Grafik 289" descr="Musik">
            <a:extLst>
              <a:ext uri="{FF2B5EF4-FFF2-40B4-BE49-F238E27FC236}">
                <a16:creationId xmlns:a16="http://schemas.microsoft.com/office/drawing/2014/main" id="{84B208A9-3DC5-4281-A37C-3C1009F713A7}"/>
              </a:ext>
            </a:extLst>
          </p:cNvPr>
          <p:cNvPicPr>
            <a:picLocks/>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3819" y="2234919"/>
            <a:ext cx="241814" cy="241814"/>
          </a:xfrm>
          <a:prstGeom prst="rect">
            <a:avLst/>
          </a:prstGeom>
        </p:spPr>
      </p:pic>
      <p:sp>
        <p:nvSpPr>
          <p:cNvPr id="291" name="Oval 13">
            <a:extLst>
              <a:ext uri="{FF2B5EF4-FFF2-40B4-BE49-F238E27FC236}">
                <a16:creationId xmlns:a16="http://schemas.microsoft.com/office/drawing/2014/main" id="{B00672BC-A964-4D3B-91A0-20326C254FFF}"/>
              </a:ext>
            </a:extLst>
          </p:cNvPr>
          <p:cNvSpPr>
            <a:spLocks noChangeArrowheads="1"/>
          </p:cNvSpPr>
          <p:nvPr/>
        </p:nvSpPr>
        <p:spPr bwMode="gray">
          <a:xfrm>
            <a:off x="7748567" y="3374448"/>
            <a:ext cx="678190" cy="677293"/>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US" altLang="de-DE" sz="600" noProof="1">
                <a:solidFill>
                  <a:schemeClr val="bg1"/>
                </a:solidFill>
              </a:rPr>
              <a:t>People &amp; Development</a:t>
            </a:r>
            <a:endParaRPr lang="en-US" sz="600" dirty="0">
              <a:solidFill>
                <a:schemeClr val="bg1"/>
              </a:solidFill>
            </a:endParaRPr>
          </a:p>
        </p:txBody>
      </p:sp>
      <p:sp>
        <p:nvSpPr>
          <p:cNvPr id="292" name="Oval 22">
            <a:extLst>
              <a:ext uri="{FF2B5EF4-FFF2-40B4-BE49-F238E27FC236}">
                <a16:creationId xmlns:a16="http://schemas.microsoft.com/office/drawing/2014/main" id="{D1C0271F-E52B-4AC9-BD37-866E1E6B96E7}"/>
              </a:ext>
            </a:extLst>
          </p:cNvPr>
          <p:cNvSpPr>
            <a:spLocks noChangeArrowheads="1"/>
          </p:cNvSpPr>
          <p:nvPr/>
        </p:nvSpPr>
        <p:spPr bwMode="gray">
          <a:xfrm>
            <a:off x="7924020" y="2831795"/>
            <a:ext cx="453024" cy="453024"/>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294" name="Grafik 293" descr="Einkaufswagen">
            <a:extLst>
              <a:ext uri="{FF2B5EF4-FFF2-40B4-BE49-F238E27FC236}">
                <a16:creationId xmlns:a16="http://schemas.microsoft.com/office/drawing/2014/main" id="{4760F46D-B815-4884-92A0-9E7E4F9D41EB}"/>
              </a:ext>
            </a:extLst>
          </p:cNvPr>
          <p:cNvPicPr>
            <a:picLocks/>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7881" y="2920013"/>
            <a:ext cx="282245" cy="282245"/>
          </a:xfrm>
          <a:prstGeom prst="rect">
            <a:avLst/>
          </a:prstGeom>
        </p:spPr>
      </p:pic>
      <p:pic>
        <p:nvPicPr>
          <p:cNvPr id="295" name="Grafik 294" descr="Sitzungssaal">
            <a:extLst>
              <a:ext uri="{FF2B5EF4-FFF2-40B4-BE49-F238E27FC236}">
                <a16:creationId xmlns:a16="http://schemas.microsoft.com/office/drawing/2014/main" id="{BB5560A6-2F73-4326-812B-163072BAE0A6}"/>
              </a:ext>
            </a:extLst>
          </p:cNvPr>
          <p:cNvPicPr>
            <a:picLocks/>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58499" y="1556425"/>
            <a:ext cx="384239" cy="384239"/>
          </a:xfrm>
          <a:prstGeom prst="rect">
            <a:avLst/>
          </a:prstGeom>
        </p:spPr>
      </p:pic>
      <p:pic>
        <p:nvPicPr>
          <p:cNvPr id="296" name="Grafik 295" descr="Pflanze">
            <a:extLst>
              <a:ext uri="{FF2B5EF4-FFF2-40B4-BE49-F238E27FC236}">
                <a16:creationId xmlns:a16="http://schemas.microsoft.com/office/drawing/2014/main" id="{80D20909-3977-4B08-B476-F891C15EA810}"/>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90941" y="2609932"/>
            <a:ext cx="417146" cy="417146"/>
          </a:xfrm>
          <a:prstGeom prst="rect">
            <a:avLst/>
          </a:prstGeom>
        </p:spPr>
      </p:pic>
      <p:grpSp>
        <p:nvGrpSpPr>
          <p:cNvPr id="123" name="Group 32">
            <a:extLst>
              <a:ext uri="{FF2B5EF4-FFF2-40B4-BE49-F238E27FC236}">
                <a16:creationId xmlns:a16="http://schemas.microsoft.com/office/drawing/2014/main" id="{C578997B-9893-4E5A-9245-CF74708D8FF3}"/>
              </a:ext>
            </a:extLst>
          </p:cNvPr>
          <p:cNvGrpSpPr>
            <a:grpSpLocks/>
          </p:cNvGrpSpPr>
          <p:nvPr/>
        </p:nvGrpSpPr>
        <p:grpSpPr bwMode="gray">
          <a:xfrm>
            <a:off x="6028720" y="3632597"/>
            <a:ext cx="2915131" cy="1027385"/>
            <a:chOff x="1227" y="289"/>
            <a:chExt cx="5226" cy="2068"/>
          </a:xfrm>
          <a:solidFill>
            <a:schemeClr val="bg1"/>
          </a:solidFill>
        </p:grpSpPr>
        <p:sp>
          <p:nvSpPr>
            <p:cNvPr id="124" name="Freeform 33">
              <a:extLst>
                <a:ext uri="{FF2B5EF4-FFF2-40B4-BE49-F238E27FC236}">
                  <a16:creationId xmlns:a16="http://schemas.microsoft.com/office/drawing/2014/main" id="{F2E041B6-6347-4279-8C7A-B6DF0C1333D3}"/>
                </a:ext>
              </a:extLst>
            </p:cNvPr>
            <p:cNvSpPr>
              <a:spLocks noEditPoints="1"/>
            </p:cNvSpPr>
            <p:nvPr/>
          </p:nvSpPr>
          <p:spPr bwMode="gray">
            <a:xfrm>
              <a:off x="2383" y="875"/>
              <a:ext cx="1344" cy="1210"/>
            </a:xfrm>
            <a:custGeom>
              <a:avLst/>
              <a:gdLst>
                <a:gd name="T0" fmla="*/ 631 w 672"/>
                <a:gd name="T1" fmla="*/ 92 h 604"/>
                <a:gd name="T2" fmla="*/ 613 w 672"/>
                <a:gd name="T3" fmla="*/ 2 h 604"/>
                <a:gd name="T4" fmla="*/ 598 w 672"/>
                <a:gd name="T5" fmla="*/ 17 h 604"/>
                <a:gd name="T6" fmla="*/ 585 w 672"/>
                <a:gd name="T7" fmla="*/ 18 h 604"/>
                <a:gd name="T8" fmla="*/ 552 w 672"/>
                <a:gd name="T9" fmla="*/ 65 h 604"/>
                <a:gd name="T10" fmla="*/ 523 w 672"/>
                <a:gd name="T11" fmla="*/ 46 h 604"/>
                <a:gd name="T12" fmla="*/ 534 w 672"/>
                <a:gd name="T13" fmla="*/ 139 h 604"/>
                <a:gd name="T14" fmla="*/ 515 w 672"/>
                <a:gd name="T15" fmla="*/ 236 h 604"/>
                <a:gd name="T16" fmla="*/ 475 w 672"/>
                <a:gd name="T17" fmla="*/ 171 h 604"/>
                <a:gd name="T18" fmla="*/ 489 w 672"/>
                <a:gd name="T19" fmla="*/ 48 h 604"/>
                <a:gd name="T20" fmla="*/ 461 w 672"/>
                <a:gd name="T21" fmla="*/ 158 h 604"/>
                <a:gd name="T22" fmla="*/ 481 w 672"/>
                <a:gd name="T23" fmla="*/ 49 h 604"/>
                <a:gd name="T24" fmla="*/ 402 w 672"/>
                <a:gd name="T25" fmla="*/ 87 h 604"/>
                <a:gd name="T26" fmla="*/ 433 w 672"/>
                <a:gd name="T27" fmla="*/ 25 h 604"/>
                <a:gd name="T28" fmla="*/ 346 w 672"/>
                <a:gd name="T29" fmla="*/ 150 h 604"/>
                <a:gd name="T30" fmla="*/ 233 w 672"/>
                <a:gd name="T31" fmla="*/ 261 h 604"/>
                <a:gd name="T32" fmla="*/ 332 w 672"/>
                <a:gd name="T33" fmla="*/ 120 h 604"/>
                <a:gd name="T34" fmla="*/ 423 w 672"/>
                <a:gd name="T35" fmla="*/ 0 h 604"/>
                <a:gd name="T36" fmla="*/ 248 w 672"/>
                <a:gd name="T37" fmla="*/ 115 h 604"/>
                <a:gd name="T38" fmla="*/ 45 w 672"/>
                <a:gd name="T39" fmla="*/ 288 h 604"/>
                <a:gd name="T40" fmla="*/ 258 w 672"/>
                <a:gd name="T41" fmla="*/ 123 h 604"/>
                <a:gd name="T42" fmla="*/ 318 w 672"/>
                <a:gd name="T43" fmla="*/ 120 h 604"/>
                <a:gd name="T44" fmla="*/ 208 w 672"/>
                <a:gd name="T45" fmla="*/ 270 h 604"/>
                <a:gd name="T46" fmla="*/ 35 w 672"/>
                <a:gd name="T47" fmla="*/ 528 h 604"/>
                <a:gd name="T48" fmla="*/ 192 w 672"/>
                <a:gd name="T49" fmla="*/ 286 h 604"/>
                <a:gd name="T50" fmla="*/ 146 w 672"/>
                <a:gd name="T51" fmla="*/ 575 h 604"/>
                <a:gd name="T52" fmla="*/ 212 w 672"/>
                <a:gd name="T53" fmla="*/ 279 h 604"/>
                <a:gd name="T54" fmla="*/ 363 w 672"/>
                <a:gd name="T55" fmla="*/ 226 h 604"/>
                <a:gd name="T56" fmla="*/ 273 w 672"/>
                <a:gd name="T57" fmla="*/ 377 h 604"/>
                <a:gd name="T58" fmla="*/ 283 w 672"/>
                <a:gd name="T59" fmla="*/ 378 h 604"/>
                <a:gd name="T60" fmla="*/ 403 w 672"/>
                <a:gd name="T61" fmla="*/ 215 h 604"/>
                <a:gd name="T62" fmla="*/ 397 w 672"/>
                <a:gd name="T63" fmla="*/ 335 h 604"/>
                <a:gd name="T64" fmla="*/ 404 w 672"/>
                <a:gd name="T65" fmla="*/ 339 h 604"/>
                <a:gd name="T66" fmla="*/ 418 w 672"/>
                <a:gd name="T67" fmla="*/ 205 h 604"/>
                <a:gd name="T68" fmla="*/ 508 w 672"/>
                <a:gd name="T69" fmla="*/ 243 h 604"/>
                <a:gd name="T70" fmla="*/ 490 w 672"/>
                <a:gd name="T71" fmla="*/ 461 h 604"/>
                <a:gd name="T72" fmla="*/ 514 w 672"/>
                <a:gd name="T73" fmla="*/ 253 h 604"/>
                <a:gd name="T74" fmla="*/ 549 w 672"/>
                <a:gd name="T75" fmla="*/ 359 h 604"/>
                <a:gd name="T76" fmla="*/ 568 w 672"/>
                <a:gd name="T77" fmla="*/ 514 h 604"/>
                <a:gd name="T78" fmla="*/ 555 w 672"/>
                <a:gd name="T79" fmla="*/ 367 h 604"/>
                <a:gd name="T80" fmla="*/ 560 w 672"/>
                <a:gd name="T81" fmla="*/ 359 h 604"/>
                <a:gd name="T82" fmla="*/ 651 w 672"/>
                <a:gd name="T83" fmla="*/ 194 h 604"/>
                <a:gd name="T84" fmla="*/ 659 w 672"/>
                <a:gd name="T85" fmla="*/ 216 h 604"/>
                <a:gd name="T86" fmla="*/ 669 w 672"/>
                <a:gd name="T87" fmla="*/ 218 h 604"/>
                <a:gd name="T88" fmla="*/ 419 w 672"/>
                <a:gd name="T89" fmla="*/ 107 h 604"/>
                <a:gd name="T90" fmla="*/ 447 w 672"/>
                <a:gd name="T91" fmla="*/ 70 h 604"/>
                <a:gd name="T92" fmla="*/ 369 w 672"/>
                <a:gd name="T93" fmla="*/ 219 h 604"/>
                <a:gd name="T94" fmla="*/ 399 w 672"/>
                <a:gd name="T95" fmla="*/ 106 h 604"/>
                <a:gd name="T96" fmla="*/ 414 w 672"/>
                <a:gd name="T97" fmla="*/ 121 h 604"/>
                <a:gd name="T98" fmla="*/ 369 w 672"/>
                <a:gd name="T99" fmla="*/ 219 h 604"/>
                <a:gd name="T100" fmla="*/ 452 w 672"/>
                <a:gd name="T101" fmla="*/ 164 h 604"/>
                <a:gd name="T102" fmla="*/ 427 w 672"/>
                <a:gd name="T103" fmla="*/ 131 h 604"/>
                <a:gd name="T104" fmla="*/ 598 w 672"/>
                <a:gd name="T105" fmla="*/ 276 h 604"/>
                <a:gd name="T106" fmla="*/ 541 w 672"/>
                <a:gd name="T107" fmla="*/ 317 h 604"/>
                <a:gd name="T108" fmla="*/ 560 w 672"/>
                <a:gd name="T109" fmla="*/ 210 h 604"/>
                <a:gd name="T110" fmla="*/ 549 w 672"/>
                <a:gd name="T111" fmla="*/ 86 h 604"/>
                <a:gd name="T112" fmla="*/ 647 w 672"/>
                <a:gd name="T113" fmla="*/ 180 h 604"/>
                <a:gd name="T114" fmla="*/ 651 w 672"/>
                <a:gd name="T115" fmla="*/ 169 h 604"/>
                <a:gd name="T116" fmla="*/ 562 w 672"/>
                <a:gd name="T117" fmla="*/ 78 h 604"/>
                <a:gd name="T118" fmla="*/ 592 w 672"/>
                <a:gd name="T119" fmla="*/ 51 h 604"/>
                <a:gd name="T120" fmla="*/ 651 w 672"/>
                <a:gd name="T121" fmla="*/ 16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04">
                  <a:moveTo>
                    <a:pt x="659" y="179"/>
                  </a:moveTo>
                  <a:cubicBezTo>
                    <a:pt x="668" y="158"/>
                    <a:pt x="669" y="127"/>
                    <a:pt x="631" y="92"/>
                  </a:cubicBezTo>
                  <a:cubicBezTo>
                    <a:pt x="620" y="82"/>
                    <a:pt x="610" y="57"/>
                    <a:pt x="603" y="37"/>
                  </a:cubicBezTo>
                  <a:cubicBezTo>
                    <a:pt x="612" y="24"/>
                    <a:pt x="616" y="11"/>
                    <a:pt x="613" y="2"/>
                  </a:cubicBezTo>
                  <a:cubicBezTo>
                    <a:pt x="602" y="6"/>
                    <a:pt x="602" y="6"/>
                    <a:pt x="602" y="6"/>
                  </a:cubicBezTo>
                  <a:cubicBezTo>
                    <a:pt x="603" y="8"/>
                    <a:pt x="601" y="12"/>
                    <a:pt x="598" y="17"/>
                  </a:cubicBezTo>
                  <a:cubicBezTo>
                    <a:pt x="597" y="13"/>
                    <a:pt x="596" y="9"/>
                    <a:pt x="595" y="7"/>
                  </a:cubicBezTo>
                  <a:cubicBezTo>
                    <a:pt x="585" y="18"/>
                    <a:pt x="585" y="18"/>
                    <a:pt x="585" y="18"/>
                  </a:cubicBezTo>
                  <a:cubicBezTo>
                    <a:pt x="585" y="22"/>
                    <a:pt x="586" y="26"/>
                    <a:pt x="587" y="30"/>
                  </a:cubicBezTo>
                  <a:cubicBezTo>
                    <a:pt x="576" y="43"/>
                    <a:pt x="561" y="57"/>
                    <a:pt x="552" y="65"/>
                  </a:cubicBezTo>
                  <a:cubicBezTo>
                    <a:pt x="543" y="53"/>
                    <a:pt x="536" y="43"/>
                    <a:pt x="534" y="37"/>
                  </a:cubicBezTo>
                  <a:cubicBezTo>
                    <a:pt x="523" y="46"/>
                    <a:pt x="523" y="46"/>
                    <a:pt x="523" y="46"/>
                  </a:cubicBezTo>
                  <a:cubicBezTo>
                    <a:pt x="526" y="53"/>
                    <a:pt x="532" y="64"/>
                    <a:pt x="541" y="75"/>
                  </a:cubicBezTo>
                  <a:cubicBezTo>
                    <a:pt x="515" y="97"/>
                    <a:pt x="505" y="104"/>
                    <a:pt x="534" y="139"/>
                  </a:cubicBezTo>
                  <a:cubicBezTo>
                    <a:pt x="546" y="154"/>
                    <a:pt x="570" y="178"/>
                    <a:pt x="549" y="204"/>
                  </a:cubicBezTo>
                  <a:cubicBezTo>
                    <a:pt x="544" y="210"/>
                    <a:pt x="530" y="221"/>
                    <a:pt x="515" y="236"/>
                  </a:cubicBezTo>
                  <a:cubicBezTo>
                    <a:pt x="500" y="209"/>
                    <a:pt x="483" y="186"/>
                    <a:pt x="472" y="172"/>
                  </a:cubicBezTo>
                  <a:cubicBezTo>
                    <a:pt x="473" y="172"/>
                    <a:pt x="474" y="171"/>
                    <a:pt x="475" y="171"/>
                  </a:cubicBezTo>
                  <a:cubicBezTo>
                    <a:pt x="504" y="154"/>
                    <a:pt x="515" y="114"/>
                    <a:pt x="505" y="49"/>
                  </a:cubicBezTo>
                  <a:cubicBezTo>
                    <a:pt x="489" y="48"/>
                    <a:pt x="489" y="48"/>
                    <a:pt x="489" y="48"/>
                  </a:cubicBezTo>
                  <a:cubicBezTo>
                    <a:pt x="482" y="73"/>
                    <a:pt x="501" y="123"/>
                    <a:pt x="465" y="154"/>
                  </a:cubicBezTo>
                  <a:cubicBezTo>
                    <a:pt x="464" y="155"/>
                    <a:pt x="462" y="157"/>
                    <a:pt x="461" y="158"/>
                  </a:cubicBezTo>
                  <a:cubicBezTo>
                    <a:pt x="452" y="147"/>
                    <a:pt x="441" y="133"/>
                    <a:pt x="430" y="120"/>
                  </a:cubicBezTo>
                  <a:cubicBezTo>
                    <a:pt x="437" y="106"/>
                    <a:pt x="464" y="70"/>
                    <a:pt x="481" y="49"/>
                  </a:cubicBezTo>
                  <a:cubicBezTo>
                    <a:pt x="483" y="39"/>
                    <a:pt x="473" y="41"/>
                    <a:pt x="469" y="45"/>
                  </a:cubicBezTo>
                  <a:cubicBezTo>
                    <a:pt x="456" y="52"/>
                    <a:pt x="428" y="68"/>
                    <a:pt x="402" y="87"/>
                  </a:cubicBezTo>
                  <a:cubicBezTo>
                    <a:pt x="392" y="67"/>
                    <a:pt x="422" y="45"/>
                    <a:pt x="448" y="30"/>
                  </a:cubicBezTo>
                  <a:cubicBezTo>
                    <a:pt x="433" y="25"/>
                    <a:pt x="433" y="25"/>
                    <a:pt x="433" y="25"/>
                  </a:cubicBezTo>
                  <a:cubicBezTo>
                    <a:pt x="409" y="35"/>
                    <a:pt x="365" y="73"/>
                    <a:pt x="388" y="98"/>
                  </a:cubicBezTo>
                  <a:cubicBezTo>
                    <a:pt x="366" y="115"/>
                    <a:pt x="348" y="135"/>
                    <a:pt x="346" y="150"/>
                  </a:cubicBezTo>
                  <a:cubicBezTo>
                    <a:pt x="341" y="189"/>
                    <a:pt x="385" y="199"/>
                    <a:pt x="331" y="228"/>
                  </a:cubicBezTo>
                  <a:cubicBezTo>
                    <a:pt x="310" y="239"/>
                    <a:pt x="272" y="249"/>
                    <a:pt x="233" y="261"/>
                  </a:cubicBezTo>
                  <a:cubicBezTo>
                    <a:pt x="248" y="250"/>
                    <a:pt x="268" y="236"/>
                    <a:pt x="293" y="221"/>
                  </a:cubicBezTo>
                  <a:cubicBezTo>
                    <a:pt x="319" y="206"/>
                    <a:pt x="340" y="183"/>
                    <a:pt x="332" y="120"/>
                  </a:cubicBezTo>
                  <a:cubicBezTo>
                    <a:pt x="328" y="95"/>
                    <a:pt x="394" y="20"/>
                    <a:pt x="435" y="13"/>
                  </a:cubicBezTo>
                  <a:cubicBezTo>
                    <a:pt x="423" y="0"/>
                    <a:pt x="423" y="0"/>
                    <a:pt x="423" y="0"/>
                  </a:cubicBezTo>
                  <a:cubicBezTo>
                    <a:pt x="390" y="13"/>
                    <a:pt x="354" y="44"/>
                    <a:pt x="334" y="74"/>
                  </a:cubicBezTo>
                  <a:cubicBezTo>
                    <a:pt x="313" y="75"/>
                    <a:pt x="277" y="84"/>
                    <a:pt x="248" y="115"/>
                  </a:cubicBezTo>
                  <a:cubicBezTo>
                    <a:pt x="218" y="146"/>
                    <a:pt x="221" y="177"/>
                    <a:pt x="190" y="207"/>
                  </a:cubicBezTo>
                  <a:cubicBezTo>
                    <a:pt x="153" y="243"/>
                    <a:pt x="72" y="272"/>
                    <a:pt x="45" y="288"/>
                  </a:cubicBezTo>
                  <a:cubicBezTo>
                    <a:pt x="0" y="314"/>
                    <a:pt x="173" y="231"/>
                    <a:pt x="195" y="213"/>
                  </a:cubicBezTo>
                  <a:cubicBezTo>
                    <a:pt x="236" y="178"/>
                    <a:pt x="223" y="173"/>
                    <a:pt x="258" y="123"/>
                  </a:cubicBezTo>
                  <a:cubicBezTo>
                    <a:pt x="275" y="99"/>
                    <a:pt x="317" y="86"/>
                    <a:pt x="328" y="85"/>
                  </a:cubicBezTo>
                  <a:cubicBezTo>
                    <a:pt x="321" y="98"/>
                    <a:pt x="317" y="110"/>
                    <a:pt x="318" y="120"/>
                  </a:cubicBezTo>
                  <a:cubicBezTo>
                    <a:pt x="321" y="158"/>
                    <a:pt x="321" y="190"/>
                    <a:pt x="287" y="213"/>
                  </a:cubicBezTo>
                  <a:cubicBezTo>
                    <a:pt x="267" y="227"/>
                    <a:pt x="235" y="244"/>
                    <a:pt x="208" y="270"/>
                  </a:cubicBezTo>
                  <a:cubicBezTo>
                    <a:pt x="154" y="288"/>
                    <a:pt x="104" y="313"/>
                    <a:pt x="100" y="355"/>
                  </a:cubicBezTo>
                  <a:cubicBezTo>
                    <a:pt x="91" y="433"/>
                    <a:pt x="18" y="553"/>
                    <a:pt x="35" y="528"/>
                  </a:cubicBezTo>
                  <a:cubicBezTo>
                    <a:pt x="89" y="448"/>
                    <a:pt x="100" y="383"/>
                    <a:pt x="108" y="356"/>
                  </a:cubicBezTo>
                  <a:cubicBezTo>
                    <a:pt x="116" y="324"/>
                    <a:pt x="150" y="303"/>
                    <a:pt x="192" y="286"/>
                  </a:cubicBezTo>
                  <a:cubicBezTo>
                    <a:pt x="181" y="299"/>
                    <a:pt x="172" y="315"/>
                    <a:pt x="166" y="332"/>
                  </a:cubicBezTo>
                  <a:cubicBezTo>
                    <a:pt x="149" y="392"/>
                    <a:pt x="145" y="524"/>
                    <a:pt x="146" y="575"/>
                  </a:cubicBezTo>
                  <a:cubicBezTo>
                    <a:pt x="146" y="604"/>
                    <a:pt x="146" y="398"/>
                    <a:pt x="175" y="332"/>
                  </a:cubicBezTo>
                  <a:cubicBezTo>
                    <a:pt x="179" y="323"/>
                    <a:pt x="181" y="307"/>
                    <a:pt x="212" y="279"/>
                  </a:cubicBezTo>
                  <a:cubicBezTo>
                    <a:pt x="253" y="264"/>
                    <a:pt x="299" y="253"/>
                    <a:pt x="339" y="239"/>
                  </a:cubicBezTo>
                  <a:cubicBezTo>
                    <a:pt x="350" y="235"/>
                    <a:pt x="358" y="230"/>
                    <a:pt x="363" y="226"/>
                  </a:cubicBezTo>
                  <a:cubicBezTo>
                    <a:pt x="356" y="234"/>
                    <a:pt x="350" y="244"/>
                    <a:pt x="347" y="255"/>
                  </a:cubicBezTo>
                  <a:cubicBezTo>
                    <a:pt x="332" y="310"/>
                    <a:pt x="307" y="305"/>
                    <a:pt x="273" y="377"/>
                  </a:cubicBezTo>
                  <a:cubicBezTo>
                    <a:pt x="250" y="426"/>
                    <a:pt x="281" y="521"/>
                    <a:pt x="296" y="550"/>
                  </a:cubicBezTo>
                  <a:cubicBezTo>
                    <a:pt x="303" y="563"/>
                    <a:pt x="249" y="432"/>
                    <a:pt x="283" y="378"/>
                  </a:cubicBezTo>
                  <a:cubicBezTo>
                    <a:pt x="322" y="315"/>
                    <a:pt x="347" y="304"/>
                    <a:pt x="360" y="258"/>
                  </a:cubicBezTo>
                  <a:cubicBezTo>
                    <a:pt x="363" y="247"/>
                    <a:pt x="380" y="232"/>
                    <a:pt x="403" y="215"/>
                  </a:cubicBezTo>
                  <a:cubicBezTo>
                    <a:pt x="403" y="216"/>
                    <a:pt x="403" y="216"/>
                    <a:pt x="403" y="216"/>
                  </a:cubicBezTo>
                  <a:cubicBezTo>
                    <a:pt x="389" y="269"/>
                    <a:pt x="423" y="290"/>
                    <a:pt x="397" y="335"/>
                  </a:cubicBezTo>
                  <a:cubicBezTo>
                    <a:pt x="371" y="380"/>
                    <a:pt x="398" y="542"/>
                    <a:pt x="403" y="566"/>
                  </a:cubicBezTo>
                  <a:cubicBezTo>
                    <a:pt x="408" y="590"/>
                    <a:pt x="372" y="386"/>
                    <a:pt x="404" y="339"/>
                  </a:cubicBezTo>
                  <a:cubicBezTo>
                    <a:pt x="433" y="294"/>
                    <a:pt x="399" y="264"/>
                    <a:pt x="415" y="216"/>
                  </a:cubicBezTo>
                  <a:cubicBezTo>
                    <a:pt x="417" y="213"/>
                    <a:pt x="418" y="209"/>
                    <a:pt x="418" y="205"/>
                  </a:cubicBezTo>
                  <a:cubicBezTo>
                    <a:pt x="432" y="196"/>
                    <a:pt x="447" y="187"/>
                    <a:pt x="462" y="178"/>
                  </a:cubicBezTo>
                  <a:cubicBezTo>
                    <a:pt x="480" y="202"/>
                    <a:pt x="496" y="222"/>
                    <a:pt x="508" y="243"/>
                  </a:cubicBezTo>
                  <a:cubicBezTo>
                    <a:pt x="490" y="261"/>
                    <a:pt x="473" y="283"/>
                    <a:pt x="472" y="306"/>
                  </a:cubicBezTo>
                  <a:cubicBezTo>
                    <a:pt x="472" y="321"/>
                    <a:pt x="491" y="500"/>
                    <a:pt x="490" y="461"/>
                  </a:cubicBezTo>
                  <a:cubicBezTo>
                    <a:pt x="489" y="422"/>
                    <a:pt x="479" y="348"/>
                    <a:pt x="482" y="306"/>
                  </a:cubicBezTo>
                  <a:cubicBezTo>
                    <a:pt x="483" y="288"/>
                    <a:pt x="497" y="270"/>
                    <a:pt x="514" y="253"/>
                  </a:cubicBezTo>
                  <a:cubicBezTo>
                    <a:pt x="523" y="272"/>
                    <a:pt x="530" y="292"/>
                    <a:pt x="533" y="317"/>
                  </a:cubicBezTo>
                  <a:cubicBezTo>
                    <a:pt x="535" y="333"/>
                    <a:pt x="541" y="347"/>
                    <a:pt x="549" y="359"/>
                  </a:cubicBezTo>
                  <a:cubicBezTo>
                    <a:pt x="544" y="368"/>
                    <a:pt x="541" y="377"/>
                    <a:pt x="541" y="384"/>
                  </a:cubicBezTo>
                  <a:cubicBezTo>
                    <a:pt x="542" y="416"/>
                    <a:pt x="548" y="444"/>
                    <a:pt x="568" y="514"/>
                  </a:cubicBezTo>
                  <a:cubicBezTo>
                    <a:pt x="572" y="528"/>
                    <a:pt x="546" y="396"/>
                    <a:pt x="549" y="383"/>
                  </a:cubicBezTo>
                  <a:cubicBezTo>
                    <a:pt x="550" y="378"/>
                    <a:pt x="552" y="373"/>
                    <a:pt x="555" y="367"/>
                  </a:cubicBezTo>
                  <a:cubicBezTo>
                    <a:pt x="581" y="400"/>
                    <a:pt x="622" y="419"/>
                    <a:pt x="635" y="427"/>
                  </a:cubicBezTo>
                  <a:cubicBezTo>
                    <a:pt x="650" y="436"/>
                    <a:pt x="591" y="400"/>
                    <a:pt x="560" y="359"/>
                  </a:cubicBezTo>
                  <a:cubicBezTo>
                    <a:pt x="578" y="328"/>
                    <a:pt x="611" y="299"/>
                    <a:pt x="610" y="276"/>
                  </a:cubicBezTo>
                  <a:cubicBezTo>
                    <a:pt x="609" y="244"/>
                    <a:pt x="639" y="212"/>
                    <a:pt x="651" y="194"/>
                  </a:cubicBezTo>
                  <a:cubicBezTo>
                    <a:pt x="652" y="193"/>
                    <a:pt x="653" y="191"/>
                    <a:pt x="654" y="190"/>
                  </a:cubicBezTo>
                  <a:cubicBezTo>
                    <a:pt x="658" y="198"/>
                    <a:pt x="661" y="207"/>
                    <a:pt x="659" y="216"/>
                  </a:cubicBezTo>
                  <a:cubicBezTo>
                    <a:pt x="653" y="254"/>
                    <a:pt x="651" y="329"/>
                    <a:pt x="649" y="361"/>
                  </a:cubicBezTo>
                  <a:cubicBezTo>
                    <a:pt x="648" y="405"/>
                    <a:pt x="661" y="255"/>
                    <a:pt x="669" y="218"/>
                  </a:cubicBezTo>
                  <a:cubicBezTo>
                    <a:pt x="672" y="205"/>
                    <a:pt x="667" y="192"/>
                    <a:pt x="659" y="179"/>
                  </a:cubicBezTo>
                  <a:close/>
                  <a:moveTo>
                    <a:pt x="419" y="107"/>
                  </a:moveTo>
                  <a:cubicBezTo>
                    <a:pt x="415" y="103"/>
                    <a:pt x="412" y="100"/>
                    <a:pt x="410" y="97"/>
                  </a:cubicBezTo>
                  <a:cubicBezTo>
                    <a:pt x="421" y="88"/>
                    <a:pt x="434" y="79"/>
                    <a:pt x="447" y="70"/>
                  </a:cubicBezTo>
                  <a:cubicBezTo>
                    <a:pt x="436" y="82"/>
                    <a:pt x="425" y="95"/>
                    <a:pt x="419" y="107"/>
                  </a:cubicBezTo>
                  <a:close/>
                  <a:moveTo>
                    <a:pt x="369" y="219"/>
                  </a:moveTo>
                  <a:cubicBezTo>
                    <a:pt x="382" y="199"/>
                    <a:pt x="359" y="173"/>
                    <a:pt x="359" y="151"/>
                  </a:cubicBezTo>
                  <a:cubicBezTo>
                    <a:pt x="359" y="145"/>
                    <a:pt x="374" y="128"/>
                    <a:pt x="399" y="106"/>
                  </a:cubicBezTo>
                  <a:cubicBezTo>
                    <a:pt x="405" y="111"/>
                    <a:pt x="410" y="115"/>
                    <a:pt x="414" y="118"/>
                  </a:cubicBezTo>
                  <a:cubicBezTo>
                    <a:pt x="414" y="119"/>
                    <a:pt x="414" y="120"/>
                    <a:pt x="414" y="121"/>
                  </a:cubicBezTo>
                  <a:cubicBezTo>
                    <a:pt x="410" y="142"/>
                    <a:pt x="413" y="160"/>
                    <a:pt x="408" y="190"/>
                  </a:cubicBezTo>
                  <a:cubicBezTo>
                    <a:pt x="394" y="199"/>
                    <a:pt x="380" y="208"/>
                    <a:pt x="369" y="219"/>
                  </a:cubicBezTo>
                  <a:close/>
                  <a:moveTo>
                    <a:pt x="427" y="131"/>
                  </a:moveTo>
                  <a:cubicBezTo>
                    <a:pt x="433" y="138"/>
                    <a:pt x="440" y="148"/>
                    <a:pt x="452" y="164"/>
                  </a:cubicBezTo>
                  <a:cubicBezTo>
                    <a:pt x="443" y="171"/>
                    <a:pt x="432" y="177"/>
                    <a:pt x="422" y="183"/>
                  </a:cubicBezTo>
                  <a:cubicBezTo>
                    <a:pt x="424" y="164"/>
                    <a:pt x="424" y="144"/>
                    <a:pt x="427" y="131"/>
                  </a:cubicBezTo>
                  <a:close/>
                  <a:moveTo>
                    <a:pt x="641" y="190"/>
                  </a:moveTo>
                  <a:cubicBezTo>
                    <a:pt x="620" y="217"/>
                    <a:pt x="595" y="250"/>
                    <a:pt x="598" y="276"/>
                  </a:cubicBezTo>
                  <a:cubicBezTo>
                    <a:pt x="599" y="293"/>
                    <a:pt x="572" y="324"/>
                    <a:pt x="554" y="350"/>
                  </a:cubicBezTo>
                  <a:cubicBezTo>
                    <a:pt x="547" y="339"/>
                    <a:pt x="542" y="328"/>
                    <a:pt x="541" y="317"/>
                  </a:cubicBezTo>
                  <a:cubicBezTo>
                    <a:pt x="541" y="294"/>
                    <a:pt x="532" y="270"/>
                    <a:pt x="520" y="247"/>
                  </a:cubicBezTo>
                  <a:cubicBezTo>
                    <a:pt x="538" y="230"/>
                    <a:pt x="556" y="217"/>
                    <a:pt x="560" y="210"/>
                  </a:cubicBezTo>
                  <a:cubicBezTo>
                    <a:pt x="576" y="187"/>
                    <a:pt x="576" y="155"/>
                    <a:pt x="544" y="128"/>
                  </a:cubicBezTo>
                  <a:cubicBezTo>
                    <a:pt x="524" y="111"/>
                    <a:pt x="533" y="98"/>
                    <a:pt x="549" y="86"/>
                  </a:cubicBezTo>
                  <a:cubicBezTo>
                    <a:pt x="560" y="100"/>
                    <a:pt x="573" y="114"/>
                    <a:pt x="585" y="125"/>
                  </a:cubicBezTo>
                  <a:cubicBezTo>
                    <a:pt x="601" y="141"/>
                    <a:pt x="631" y="159"/>
                    <a:pt x="647" y="180"/>
                  </a:cubicBezTo>
                  <a:cubicBezTo>
                    <a:pt x="646" y="184"/>
                    <a:pt x="644" y="187"/>
                    <a:pt x="641" y="190"/>
                  </a:cubicBezTo>
                  <a:close/>
                  <a:moveTo>
                    <a:pt x="651" y="169"/>
                  </a:moveTo>
                  <a:cubicBezTo>
                    <a:pt x="631" y="145"/>
                    <a:pt x="603" y="126"/>
                    <a:pt x="596" y="118"/>
                  </a:cubicBezTo>
                  <a:cubicBezTo>
                    <a:pt x="589" y="111"/>
                    <a:pt x="575" y="95"/>
                    <a:pt x="562" y="78"/>
                  </a:cubicBezTo>
                  <a:cubicBezTo>
                    <a:pt x="562" y="78"/>
                    <a:pt x="562" y="77"/>
                    <a:pt x="563" y="77"/>
                  </a:cubicBezTo>
                  <a:cubicBezTo>
                    <a:pt x="573" y="71"/>
                    <a:pt x="584" y="61"/>
                    <a:pt x="592" y="51"/>
                  </a:cubicBezTo>
                  <a:cubicBezTo>
                    <a:pt x="598" y="67"/>
                    <a:pt x="607" y="84"/>
                    <a:pt x="621" y="99"/>
                  </a:cubicBezTo>
                  <a:cubicBezTo>
                    <a:pt x="641" y="118"/>
                    <a:pt x="654" y="145"/>
                    <a:pt x="651"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25" name="Freeform 34">
              <a:extLst>
                <a:ext uri="{FF2B5EF4-FFF2-40B4-BE49-F238E27FC236}">
                  <a16:creationId xmlns:a16="http://schemas.microsoft.com/office/drawing/2014/main" id="{91F89C14-0383-42B1-87E1-9D667E67E0F9}"/>
                </a:ext>
              </a:extLst>
            </p:cNvPr>
            <p:cNvSpPr>
              <a:spLocks noEditPoints="1"/>
            </p:cNvSpPr>
            <p:nvPr/>
          </p:nvSpPr>
          <p:spPr bwMode="gray">
            <a:xfrm>
              <a:off x="3645" y="756"/>
              <a:ext cx="1758" cy="1365"/>
            </a:xfrm>
            <a:custGeom>
              <a:avLst/>
              <a:gdLst>
                <a:gd name="T0" fmla="*/ 609 w 879"/>
                <a:gd name="T1" fmla="*/ 120 h 681"/>
                <a:gd name="T2" fmla="*/ 416 w 879"/>
                <a:gd name="T3" fmla="*/ 17 h 681"/>
                <a:gd name="T4" fmla="*/ 491 w 879"/>
                <a:gd name="T5" fmla="*/ 137 h 681"/>
                <a:gd name="T6" fmla="*/ 404 w 879"/>
                <a:gd name="T7" fmla="*/ 91 h 681"/>
                <a:gd name="T8" fmla="*/ 336 w 879"/>
                <a:gd name="T9" fmla="*/ 72 h 681"/>
                <a:gd name="T10" fmla="*/ 291 w 879"/>
                <a:gd name="T11" fmla="*/ 22 h 681"/>
                <a:gd name="T12" fmla="*/ 215 w 879"/>
                <a:gd name="T13" fmla="*/ 34 h 681"/>
                <a:gd name="T14" fmla="*/ 259 w 879"/>
                <a:gd name="T15" fmla="*/ 117 h 681"/>
                <a:gd name="T16" fmla="*/ 243 w 879"/>
                <a:gd name="T17" fmla="*/ 166 h 681"/>
                <a:gd name="T18" fmla="*/ 191 w 879"/>
                <a:gd name="T19" fmla="*/ 151 h 681"/>
                <a:gd name="T20" fmla="*/ 121 w 879"/>
                <a:gd name="T21" fmla="*/ 144 h 681"/>
                <a:gd name="T22" fmla="*/ 92 w 879"/>
                <a:gd name="T23" fmla="*/ 98 h 681"/>
                <a:gd name="T24" fmla="*/ 56 w 879"/>
                <a:gd name="T25" fmla="*/ 53 h 681"/>
                <a:gd name="T26" fmla="*/ 79 w 879"/>
                <a:gd name="T27" fmla="*/ 248 h 681"/>
                <a:gd name="T28" fmla="*/ 92 w 879"/>
                <a:gd name="T29" fmla="*/ 398 h 681"/>
                <a:gd name="T30" fmla="*/ 102 w 879"/>
                <a:gd name="T31" fmla="*/ 404 h 681"/>
                <a:gd name="T32" fmla="*/ 136 w 879"/>
                <a:gd name="T33" fmla="*/ 365 h 681"/>
                <a:gd name="T34" fmla="*/ 134 w 879"/>
                <a:gd name="T35" fmla="*/ 229 h 681"/>
                <a:gd name="T36" fmla="*/ 151 w 879"/>
                <a:gd name="T37" fmla="*/ 353 h 681"/>
                <a:gd name="T38" fmla="*/ 237 w 879"/>
                <a:gd name="T39" fmla="*/ 200 h 681"/>
                <a:gd name="T40" fmla="*/ 206 w 879"/>
                <a:gd name="T41" fmla="*/ 390 h 681"/>
                <a:gd name="T42" fmla="*/ 216 w 879"/>
                <a:gd name="T43" fmla="*/ 389 h 681"/>
                <a:gd name="T44" fmla="*/ 326 w 879"/>
                <a:gd name="T45" fmla="*/ 349 h 681"/>
                <a:gd name="T46" fmla="*/ 432 w 879"/>
                <a:gd name="T47" fmla="*/ 321 h 681"/>
                <a:gd name="T48" fmla="*/ 476 w 879"/>
                <a:gd name="T49" fmla="*/ 533 h 681"/>
                <a:gd name="T50" fmla="*/ 462 w 879"/>
                <a:gd name="T51" fmla="*/ 392 h 681"/>
                <a:gd name="T52" fmla="*/ 574 w 879"/>
                <a:gd name="T53" fmla="*/ 518 h 681"/>
                <a:gd name="T54" fmla="*/ 502 w 879"/>
                <a:gd name="T55" fmla="*/ 386 h 681"/>
                <a:gd name="T56" fmla="*/ 587 w 879"/>
                <a:gd name="T57" fmla="*/ 386 h 681"/>
                <a:gd name="T58" fmla="*/ 701 w 879"/>
                <a:gd name="T59" fmla="*/ 470 h 681"/>
                <a:gd name="T60" fmla="*/ 609 w 879"/>
                <a:gd name="T61" fmla="*/ 212 h 681"/>
                <a:gd name="T62" fmla="*/ 792 w 879"/>
                <a:gd name="T63" fmla="*/ 648 h 681"/>
                <a:gd name="T64" fmla="*/ 695 w 879"/>
                <a:gd name="T65" fmla="*/ 299 h 681"/>
                <a:gd name="T66" fmla="*/ 856 w 879"/>
                <a:gd name="T67" fmla="*/ 514 h 681"/>
                <a:gd name="T68" fmla="*/ 597 w 879"/>
                <a:gd name="T69" fmla="*/ 187 h 681"/>
                <a:gd name="T70" fmla="*/ 431 w 879"/>
                <a:gd name="T71" fmla="*/ 99 h 681"/>
                <a:gd name="T72" fmla="*/ 472 w 879"/>
                <a:gd name="T73" fmla="*/ 217 h 681"/>
                <a:gd name="T74" fmla="*/ 309 w 879"/>
                <a:gd name="T75" fmla="*/ 92 h 681"/>
                <a:gd name="T76" fmla="*/ 336 w 879"/>
                <a:gd name="T77" fmla="*/ 164 h 681"/>
                <a:gd name="T78" fmla="*/ 121 w 879"/>
                <a:gd name="T79" fmla="*/ 334 h 681"/>
                <a:gd name="T80" fmla="*/ 50 w 879"/>
                <a:gd name="T81" fmla="*/ 162 h 681"/>
                <a:gd name="T82" fmla="*/ 133 w 879"/>
                <a:gd name="T83" fmla="*/ 207 h 681"/>
                <a:gd name="T84" fmla="*/ 145 w 879"/>
                <a:gd name="T85" fmla="*/ 200 h 681"/>
                <a:gd name="T86" fmla="*/ 238 w 879"/>
                <a:gd name="T87" fmla="*/ 183 h 681"/>
                <a:gd name="T88" fmla="*/ 269 w 879"/>
                <a:gd name="T89" fmla="*/ 236 h 681"/>
                <a:gd name="T90" fmla="*/ 274 w 879"/>
                <a:gd name="T91" fmla="*/ 191 h 681"/>
                <a:gd name="T92" fmla="*/ 347 w 879"/>
                <a:gd name="T93" fmla="*/ 197 h 681"/>
                <a:gd name="T94" fmla="*/ 367 w 879"/>
                <a:gd name="T95" fmla="*/ 196 h 681"/>
                <a:gd name="T96" fmla="*/ 475 w 879"/>
                <a:gd name="T97" fmla="*/ 291 h 681"/>
                <a:gd name="T98" fmla="*/ 357 w 879"/>
                <a:gd name="T99" fmla="*/ 170 h 681"/>
                <a:gd name="T100" fmla="*/ 458 w 879"/>
                <a:gd name="T101" fmla="*/ 222 h 681"/>
                <a:gd name="T102" fmla="*/ 596 w 879"/>
                <a:gd name="T103" fmla="*/ 270 h 681"/>
                <a:gd name="T104" fmla="*/ 499 w 879"/>
                <a:gd name="T105" fmla="*/ 297 h 681"/>
                <a:gd name="T106" fmla="*/ 475 w 879"/>
                <a:gd name="T107" fmla="*/ 228 h 681"/>
                <a:gd name="T108" fmla="*/ 593 w 879"/>
                <a:gd name="T109" fmla="*/ 198 h 681"/>
                <a:gd name="T110" fmla="*/ 619 w 879"/>
                <a:gd name="T111" fmla="*/ 183 h 681"/>
                <a:gd name="T112" fmla="*/ 664 w 879"/>
                <a:gd name="T113" fmla="*/ 26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681">
                  <a:moveTo>
                    <a:pt x="773" y="363"/>
                  </a:moveTo>
                  <a:cubicBezTo>
                    <a:pt x="767" y="356"/>
                    <a:pt x="705" y="309"/>
                    <a:pt x="699" y="265"/>
                  </a:cubicBezTo>
                  <a:cubicBezTo>
                    <a:pt x="699" y="265"/>
                    <a:pt x="699" y="265"/>
                    <a:pt x="699" y="265"/>
                  </a:cubicBezTo>
                  <a:cubicBezTo>
                    <a:pt x="767" y="198"/>
                    <a:pt x="601" y="120"/>
                    <a:pt x="609" y="120"/>
                  </a:cubicBezTo>
                  <a:cubicBezTo>
                    <a:pt x="651" y="120"/>
                    <a:pt x="766" y="242"/>
                    <a:pt x="812" y="288"/>
                  </a:cubicBezTo>
                  <a:cubicBezTo>
                    <a:pt x="762" y="230"/>
                    <a:pt x="710" y="146"/>
                    <a:pt x="611" y="105"/>
                  </a:cubicBezTo>
                  <a:cubicBezTo>
                    <a:pt x="573" y="89"/>
                    <a:pt x="477" y="39"/>
                    <a:pt x="415" y="0"/>
                  </a:cubicBezTo>
                  <a:cubicBezTo>
                    <a:pt x="415" y="0"/>
                    <a:pt x="408" y="9"/>
                    <a:pt x="416" y="17"/>
                  </a:cubicBezTo>
                  <a:cubicBezTo>
                    <a:pt x="419" y="20"/>
                    <a:pt x="448" y="39"/>
                    <a:pt x="479" y="59"/>
                  </a:cubicBezTo>
                  <a:cubicBezTo>
                    <a:pt x="480" y="69"/>
                    <a:pt x="490" y="82"/>
                    <a:pt x="505" y="96"/>
                  </a:cubicBezTo>
                  <a:cubicBezTo>
                    <a:pt x="498" y="101"/>
                    <a:pt x="512" y="124"/>
                    <a:pt x="521" y="149"/>
                  </a:cubicBezTo>
                  <a:cubicBezTo>
                    <a:pt x="512" y="145"/>
                    <a:pt x="502" y="141"/>
                    <a:pt x="491" y="137"/>
                  </a:cubicBezTo>
                  <a:cubicBezTo>
                    <a:pt x="462" y="126"/>
                    <a:pt x="445" y="91"/>
                    <a:pt x="441" y="67"/>
                  </a:cubicBezTo>
                  <a:cubicBezTo>
                    <a:pt x="430" y="75"/>
                    <a:pt x="430" y="75"/>
                    <a:pt x="430" y="75"/>
                  </a:cubicBezTo>
                  <a:cubicBezTo>
                    <a:pt x="429" y="74"/>
                    <a:pt x="428" y="74"/>
                    <a:pt x="427" y="73"/>
                  </a:cubicBezTo>
                  <a:cubicBezTo>
                    <a:pt x="421" y="71"/>
                    <a:pt x="404" y="91"/>
                    <a:pt x="404" y="91"/>
                  </a:cubicBezTo>
                  <a:cubicBezTo>
                    <a:pt x="401" y="107"/>
                    <a:pt x="391" y="114"/>
                    <a:pt x="379" y="122"/>
                  </a:cubicBezTo>
                  <a:cubicBezTo>
                    <a:pt x="361" y="112"/>
                    <a:pt x="347" y="104"/>
                    <a:pt x="343" y="99"/>
                  </a:cubicBezTo>
                  <a:cubicBezTo>
                    <a:pt x="338" y="93"/>
                    <a:pt x="331" y="87"/>
                    <a:pt x="324" y="81"/>
                  </a:cubicBezTo>
                  <a:cubicBezTo>
                    <a:pt x="329" y="76"/>
                    <a:pt x="334" y="73"/>
                    <a:pt x="336" y="72"/>
                  </a:cubicBezTo>
                  <a:cubicBezTo>
                    <a:pt x="318" y="60"/>
                    <a:pt x="318" y="60"/>
                    <a:pt x="318" y="60"/>
                  </a:cubicBezTo>
                  <a:cubicBezTo>
                    <a:pt x="314" y="61"/>
                    <a:pt x="311" y="62"/>
                    <a:pt x="307" y="64"/>
                  </a:cubicBezTo>
                  <a:cubicBezTo>
                    <a:pt x="303" y="59"/>
                    <a:pt x="301" y="54"/>
                    <a:pt x="301" y="48"/>
                  </a:cubicBezTo>
                  <a:cubicBezTo>
                    <a:pt x="301" y="31"/>
                    <a:pt x="291" y="22"/>
                    <a:pt x="291" y="22"/>
                  </a:cubicBezTo>
                  <a:cubicBezTo>
                    <a:pt x="275" y="33"/>
                    <a:pt x="275" y="33"/>
                    <a:pt x="275" y="33"/>
                  </a:cubicBezTo>
                  <a:cubicBezTo>
                    <a:pt x="272" y="40"/>
                    <a:pt x="281" y="57"/>
                    <a:pt x="293" y="73"/>
                  </a:cubicBezTo>
                  <a:cubicBezTo>
                    <a:pt x="285" y="79"/>
                    <a:pt x="278" y="85"/>
                    <a:pt x="272" y="92"/>
                  </a:cubicBezTo>
                  <a:cubicBezTo>
                    <a:pt x="249" y="64"/>
                    <a:pt x="227" y="37"/>
                    <a:pt x="215" y="34"/>
                  </a:cubicBezTo>
                  <a:cubicBezTo>
                    <a:pt x="189" y="27"/>
                    <a:pt x="194" y="37"/>
                    <a:pt x="194" y="37"/>
                  </a:cubicBezTo>
                  <a:cubicBezTo>
                    <a:pt x="186" y="46"/>
                    <a:pt x="186" y="46"/>
                    <a:pt x="186" y="46"/>
                  </a:cubicBezTo>
                  <a:cubicBezTo>
                    <a:pt x="185" y="45"/>
                    <a:pt x="201" y="50"/>
                    <a:pt x="202" y="50"/>
                  </a:cubicBezTo>
                  <a:cubicBezTo>
                    <a:pt x="205" y="55"/>
                    <a:pt x="230" y="86"/>
                    <a:pt x="259" y="117"/>
                  </a:cubicBezTo>
                  <a:cubicBezTo>
                    <a:pt x="259" y="119"/>
                    <a:pt x="258" y="121"/>
                    <a:pt x="258" y="124"/>
                  </a:cubicBezTo>
                  <a:cubicBezTo>
                    <a:pt x="259" y="140"/>
                    <a:pt x="268" y="167"/>
                    <a:pt x="259" y="179"/>
                  </a:cubicBezTo>
                  <a:cubicBezTo>
                    <a:pt x="255" y="176"/>
                    <a:pt x="250" y="173"/>
                    <a:pt x="246" y="171"/>
                  </a:cubicBezTo>
                  <a:cubicBezTo>
                    <a:pt x="245" y="170"/>
                    <a:pt x="244" y="168"/>
                    <a:pt x="243" y="166"/>
                  </a:cubicBezTo>
                  <a:cubicBezTo>
                    <a:pt x="228" y="145"/>
                    <a:pt x="183" y="98"/>
                    <a:pt x="172" y="88"/>
                  </a:cubicBezTo>
                  <a:cubicBezTo>
                    <a:pt x="164" y="104"/>
                    <a:pt x="164" y="104"/>
                    <a:pt x="164" y="104"/>
                  </a:cubicBezTo>
                  <a:cubicBezTo>
                    <a:pt x="186" y="120"/>
                    <a:pt x="206" y="139"/>
                    <a:pt x="222" y="162"/>
                  </a:cubicBezTo>
                  <a:cubicBezTo>
                    <a:pt x="209" y="157"/>
                    <a:pt x="197" y="154"/>
                    <a:pt x="191" y="151"/>
                  </a:cubicBezTo>
                  <a:cubicBezTo>
                    <a:pt x="179" y="145"/>
                    <a:pt x="157" y="144"/>
                    <a:pt x="136" y="144"/>
                  </a:cubicBezTo>
                  <a:cubicBezTo>
                    <a:pt x="137" y="128"/>
                    <a:pt x="139" y="117"/>
                    <a:pt x="139" y="117"/>
                  </a:cubicBezTo>
                  <a:cubicBezTo>
                    <a:pt x="121" y="118"/>
                    <a:pt x="121" y="118"/>
                    <a:pt x="121" y="118"/>
                  </a:cubicBezTo>
                  <a:cubicBezTo>
                    <a:pt x="121" y="125"/>
                    <a:pt x="121" y="135"/>
                    <a:pt x="121" y="144"/>
                  </a:cubicBezTo>
                  <a:cubicBezTo>
                    <a:pt x="105" y="145"/>
                    <a:pt x="91" y="146"/>
                    <a:pt x="86" y="146"/>
                  </a:cubicBezTo>
                  <a:cubicBezTo>
                    <a:pt x="78" y="147"/>
                    <a:pt x="71" y="145"/>
                    <a:pt x="64" y="141"/>
                  </a:cubicBezTo>
                  <a:cubicBezTo>
                    <a:pt x="81" y="126"/>
                    <a:pt x="108" y="111"/>
                    <a:pt x="108" y="111"/>
                  </a:cubicBezTo>
                  <a:cubicBezTo>
                    <a:pt x="92" y="98"/>
                    <a:pt x="92" y="98"/>
                    <a:pt x="92" y="98"/>
                  </a:cubicBezTo>
                  <a:cubicBezTo>
                    <a:pt x="81" y="106"/>
                    <a:pt x="61" y="117"/>
                    <a:pt x="45" y="129"/>
                  </a:cubicBezTo>
                  <a:cubicBezTo>
                    <a:pt x="36" y="121"/>
                    <a:pt x="28" y="111"/>
                    <a:pt x="26" y="106"/>
                  </a:cubicBezTo>
                  <a:cubicBezTo>
                    <a:pt x="16" y="82"/>
                    <a:pt x="60" y="71"/>
                    <a:pt x="69" y="64"/>
                  </a:cubicBezTo>
                  <a:cubicBezTo>
                    <a:pt x="56" y="53"/>
                    <a:pt x="56" y="53"/>
                    <a:pt x="56" y="53"/>
                  </a:cubicBezTo>
                  <a:cubicBezTo>
                    <a:pt x="30" y="62"/>
                    <a:pt x="0" y="85"/>
                    <a:pt x="7" y="107"/>
                  </a:cubicBezTo>
                  <a:cubicBezTo>
                    <a:pt x="11" y="116"/>
                    <a:pt x="20" y="131"/>
                    <a:pt x="32" y="142"/>
                  </a:cubicBezTo>
                  <a:cubicBezTo>
                    <a:pt x="26" y="150"/>
                    <a:pt x="23" y="157"/>
                    <a:pt x="25" y="165"/>
                  </a:cubicBezTo>
                  <a:cubicBezTo>
                    <a:pt x="31" y="191"/>
                    <a:pt x="79" y="215"/>
                    <a:pt x="79" y="248"/>
                  </a:cubicBezTo>
                  <a:cubicBezTo>
                    <a:pt x="79" y="255"/>
                    <a:pt x="80" y="261"/>
                    <a:pt x="83" y="267"/>
                  </a:cubicBezTo>
                  <a:cubicBezTo>
                    <a:pt x="81" y="274"/>
                    <a:pt x="81" y="280"/>
                    <a:pt x="84" y="287"/>
                  </a:cubicBezTo>
                  <a:cubicBezTo>
                    <a:pt x="99" y="324"/>
                    <a:pt x="101" y="323"/>
                    <a:pt x="117" y="349"/>
                  </a:cubicBezTo>
                  <a:cubicBezTo>
                    <a:pt x="112" y="365"/>
                    <a:pt x="104" y="382"/>
                    <a:pt x="92" y="398"/>
                  </a:cubicBezTo>
                  <a:cubicBezTo>
                    <a:pt x="68" y="429"/>
                    <a:pt x="83" y="498"/>
                    <a:pt x="93" y="526"/>
                  </a:cubicBezTo>
                  <a:cubicBezTo>
                    <a:pt x="104" y="553"/>
                    <a:pt x="104" y="594"/>
                    <a:pt x="103" y="633"/>
                  </a:cubicBezTo>
                  <a:cubicBezTo>
                    <a:pt x="101" y="679"/>
                    <a:pt x="116" y="551"/>
                    <a:pt x="104" y="521"/>
                  </a:cubicBezTo>
                  <a:cubicBezTo>
                    <a:pt x="95" y="499"/>
                    <a:pt x="84" y="438"/>
                    <a:pt x="102" y="404"/>
                  </a:cubicBezTo>
                  <a:cubicBezTo>
                    <a:pt x="106" y="395"/>
                    <a:pt x="116" y="379"/>
                    <a:pt x="124" y="361"/>
                  </a:cubicBezTo>
                  <a:cubicBezTo>
                    <a:pt x="126" y="364"/>
                    <a:pt x="127" y="367"/>
                    <a:pt x="129" y="370"/>
                  </a:cubicBezTo>
                  <a:cubicBezTo>
                    <a:pt x="157" y="419"/>
                    <a:pt x="222" y="516"/>
                    <a:pt x="243" y="546"/>
                  </a:cubicBezTo>
                  <a:cubicBezTo>
                    <a:pt x="265" y="578"/>
                    <a:pt x="145" y="379"/>
                    <a:pt x="136" y="365"/>
                  </a:cubicBezTo>
                  <a:cubicBezTo>
                    <a:pt x="134" y="362"/>
                    <a:pt x="131" y="357"/>
                    <a:pt x="129" y="351"/>
                  </a:cubicBezTo>
                  <a:cubicBezTo>
                    <a:pt x="135" y="336"/>
                    <a:pt x="138" y="319"/>
                    <a:pt x="134" y="306"/>
                  </a:cubicBezTo>
                  <a:cubicBezTo>
                    <a:pt x="125" y="276"/>
                    <a:pt x="111" y="282"/>
                    <a:pt x="103" y="261"/>
                  </a:cubicBezTo>
                  <a:cubicBezTo>
                    <a:pt x="109" y="250"/>
                    <a:pt x="121" y="239"/>
                    <a:pt x="134" y="229"/>
                  </a:cubicBezTo>
                  <a:cubicBezTo>
                    <a:pt x="138" y="226"/>
                    <a:pt x="141" y="224"/>
                    <a:pt x="145" y="222"/>
                  </a:cubicBezTo>
                  <a:cubicBezTo>
                    <a:pt x="146" y="223"/>
                    <a:pt x="147" y="224"/>
                    <a:pt x="148" y="224"/>
                  </a:cubicBezTo>
                  <a:cubicBezTo>
                    <a:pt x="180" y="246"/>
                    <a:pt x="215" y="243"/>
                    <a:pt x="214" y="264"/>
                  </a:cubicBezTo>
                  <a:cubicBezTo>
                    <a:pt x="211" y="296"/>
                    <a:pt x="171" y="333"/>
                    <a:pt x="151" y="353"/>
                  </a:cubicBezTo>
                  <a:cubicBezTo>
                    <a:pt x="135" y="370"/>
                    <a:pt x="222" y="294"/>
                    <a:pt x="224" y="264"/>
                  </a:cubicBezTo>
                  <a:cubicBezTo>
                    <a:pt x="226" y="229"/>
                    <a:pt x="181" y="228"/>
                    <a:pt x="161" y="218"/>
                  </a:cubicBezTo>
                  <a:cubicBezTo>
                    <a:pt x="159" y="217"/>
                    <a:pt x="158" y="216"/>
                    <a:pt x="157" y="215"/>
                  </a:cubicBezTo>
                  <a:cubicBezTo>
                    <a:pt x="185" y="201"/>
                    <a:pt x="213" y="198"/>
                    <a:pt x="237" y="200"/>
                  </a:cubicBezTo>
                  <a:cubicBezTo>
                    <a:pt x="241" y="201"/>
                    <a:pt x="245" y="201"/>
                    <a:pt x="248" y="201"/>
                  </a:cubicBezTo>
                  <a:cubicBezTo>
                    <a:pt x="253" y="210"/>
                    <a:pt x="257" y="220"/>
                    <a:pt x="258" y="235"/>
                  </a:cubicBezTo>
                  <a:cubicBezTo>
                    <a:pt x="260" y="264"/>
                    <a:pt x="282" y="305"/>
                    <a:pt x="307" y="336"/>
                  </a:cubicBezTo>
                  <a:cubicBezTo>
                    <a:pt x="261" y="342"/>
                    <a:pt x="219" y="348"/>
                    <a:pt x="206" y="390"/>
                  </a:cubicBezTo>
                  <a:cubicBezTo>
                    <a:pt x="192" y="434"/>
                    <a:pt x="267" y="423"/>
                    <a:pt x="302" y="482"/>
                  </a:cubicBezTo>
                  <a:cubicBezTo>
                    <a:pt x="323" y="519"/>
                    <a:pt x="367" y="564"/>
                    <a:pt x="389" y="590"/>
                  </a:cubicBezTo>
                  <a:cubicBezTo>
                    <a:pt x="436" y="645"/>
                    <a:pt x="313" y="493"/>
                    <a:pt x="308" y="480"/>
                  </a:cubicBezTo>
                  <a:cubicBezTo>
                    <a:pt x="288" y="424"/>
                    <a:pt x="203" y="422"/>
                    <a:pt x="216" y="389"/>
                  </a:cubicBezTo>
                  <a:cubicBezTo>
                    <a:pt x="229" y="358"/>
                    <a:pt x="273" y="347"/>
                    <a:pt x="312" y="342"/>
                  </a:cubicBezTo>
                  <a:cubicBezTo>
                    <a:pt x="315" y="345"/>
                    <a:pt x="318" y="349"/>
                    <a:pt x="320" y="352"/>
                  </a:cubicBezTo>
                  <a:cubicBezTo>
                    <a:pt x="349" y="381"/>
                    <a:pt x="387" y="434"/>
                    <a:pt x="404" y="456"/>
                  </a:cubicBezTo>
                  <a:cubicBezTo>
                    <a:pt x="423" y="480"/>
                    <a:pt x="336" y="361"/>
                    <a:pt x="326" y="349"/>
                  </a:cubicBezTo>
                  <a:cubicBezTo>
                    <a:pt x="324" y="346"/>
                    <a:pt x="322" y="344"/>
                    <a:pt x="320" y="341"/>
                  </a:cubicBezTo>
                  <a:cubicBezTo>
                    <a:pt x="347" y="338"/>
                    <a:pt x="371" y="337"/>
                    <a:pt x="381" y="333"/>
                  </a:cubicBezTo>
                  <a:cubicBezTo>
                    <a:pt x="400" y="325"/>
                    <a:pt x="412" y="314"/>
                    <a:pt x="419" y="302"/>
                  </a:cubicBezTo>
                  <a:cubicBezTo>
                    <a:pt x="423" y="308"/>
                    <a:pt x="428" y="315"/>
                    <a:pt x="432" y="321"/>
                  </a:cubicBezTo>
                  <a:cubicBezTo>
                    <a:pt x="432" y="325"/>
                    <a:pt x="434" y="329"/>
                    <a:pt x="436" y="334"/>
                  </a:cubicBezTo>
                  <a:cubicBezTo>
                    <a:pt x="448" y="354"/>
                    <a:pt x="465" y="359"/>
                    <a:pt x="447" y="390"/>
                  </a:cubicBezTo>
                  <a:cubicBezTo>
                    <a:pt x="428" y="420"/>
                    <a:pt x="505" y="444"/>
                    <a:pt x="484" y="466"/>
                  </a:cubicBezTo>
                  <a:cubicBezTo>
                    <a:pt x="464" y="489"/>
                    <a:pt x="467" y="510"/>
                    <a:pt x="476" y="533"/>
                  </a:cubicBezTo>
                  <a:cubicBezTo>
                    <a:pt x="482" y="549"/>
                    <a:pt x="502" y="602"/>
                    <a:pt x="509" y="642"/>
                  </a:cubicBezTo>
                  <a:cubicBezTo>
                    <a:pt x="515" y="681"/>
                    <a:pt x="494" y="545"/>
                    <a:pt x="484" y="529"/>
                  </a:cubicBezTo>
                  <a:cubicBezTo>
                    <a:pt x="476" y="514"/>
                    <a:pt x="483" y="486"/>
                    <a:pt x="495" y="473"/>
                  </a:cubicBezTo>
                  <a:cubicBezTo>
                    <a:pt x="529" y="437"/>
                    <a:pt x="455" y="408"/>
                    <a:pt x="462" y="392"/>
                  </a:cubicBezTo>
                  <a:cubicBezTo>
                    <a:pt x="466" y="381"/>
                    <a:pt x="468" y="374"/>
                    <a:pt x="469" y="367"/>
                  </a:cubicBezTo>
                  <a:cubicBezTo>
                    <a:pt x="478" y="378"/>
                    <a:pt x="486" y="387"/>
                    <a:pt x="493" y="394"/>
                  </a:cubicBezTo>
                  <a:cubicBezTo>
                    <a:pt x="519" y="422"/>
                    <a:pt x="509" y="444"/>
                    <a:pt x="550" y="475"/>
                  </a:cubicBezTo>
                  <a:cubicBezTo>
                    <a:pt x="572" y="492"/>
                    <a:pt x="574" y="509"/>
                    <a:pt x="574" y="518"/>
                  </a:cubicBezTo>
                  <a:cubicBezTo>
                    <a:pt x="574" y="546"/>
                    <a:pt x="624" y="571"/>
                    <a:pt x="635" y="581"/>
                  </a:cubicBezTo>
                  <a:cubicBezTo>
                    <a:pt x="646" y="592"/>
                    <a:pt x="582" y="533"/>
                    <a:pt x="583" y="518"/>
                  </a:cubicBezTo>
                  <a:cubicBezTo>
                    <a:pt x="583" y="498"/>
                    <a:pt x="574" y="481"/>
                    <a:pt x="557" y="470"/>
                  </a:cubicBezTo>
                  <a:cubicBezTo>
                    <a:pt x="529" y="452"/>
                    <a:pt x="516" y="403"/>
                    <a:pt x="502" y="386"/>
                  </a:cubicBezTo>
                  <a:cubicBezTo>
                    <a:pt x="495" y="376"/>
                    <a:pt x="472" y="346"/>
                    <a:pt x="451" y="317"/>
                  </a:cubicBezTo>
                  <a:cubicBezTo>
                    <a:pt x="456" y="310"/>
                    <a:pt x="472" y="307"/>
                    <a:pt x="486" y="298"/>
                  </a:cubicBezTo>
                  <a:cubicBezTo>
                    <a:pt x="487" y="300"/>
                    <a:pt x="489" y="302"/>
                    <a:pt x="490" y="304"/>
                  </a:cubicBezTo>
                  <a:cubicBezTo>
                    <a:pt x="519" y="335"/>
                    <a:pt x="567" y="370"/>
                    <a:pt x="587" y="386"/>
                  </a:cubicBezTo>
                  <a:cubicBezTo>
                    <a:pt x="590" y="388"/>
                    <a:pt x="595" y="392"/>
                    <a:pt x="601" y="397"/>
                  </a:cubicBezTo>
                  <a:cubicBezTo>
                    <a:pt x="613" y="447"/>
                    <a:pt x="644" y="528"/>
                    <a:pt x="651" y="541"/>
                  </a:cubicBezTo>
                  <a:cubicBezTo>
                    <a:pt x="661" y="561"/>
                    <a:pt x="623" y="467"/>
                    <a:pt x="612" y="405"/>
                  </a:cubicBezTo>
                  <a:cubicBezTo>
                    <a:pt x="641" y="427"/>
                    <a:pt x="683" y="458"/>
                    <a:pt x="701" y="470"/>
                  </a:cubicBezTo>
                  <a:cubicBezTo>
                    <a:pt x="720" y="483"/>
                    <a:pt x="648" y="429"/>
                    <a:pt x="611" y="398"/>
                  </a:cubicBezTo>
                  <a:cubicBezTo>
                    <a:pt x="609" y="385"/>
                    <a:pt x="609" y="374"/>
                    <a:pt x="611" y="366"/>
                  </a:cubicBezTo>
                  <a:cubicBezTo>
                    <a:pt x="616" y="348"/>
                    <a:pt x="615" y="288"/>
                    <a:pt x="611" y="269"/>
                  </a:cubicBezTo>
                  <a:cubicBezTo>
                    <a:pt x="605" y="240"/>
                    <a:pt x="606" y="223"/>
                    <a:pt x="609" y="212"/>
                  </a:cubicBezTo>
                  <a:cubicBezTo>
                    <a:pt x="624" y="227"/>
                    <a:pt x="642" y="245"/>
                    <a:pt x="657" y="261"/>
                  </a:cubicBezTo>
                  <a:cubicBezTo>
                    <a:pt x="638" y="263"/>
                    <a:pt x="619" y="264"/>
                    <a:pt x="619" y="273"/>
                  </a:cubicBezTo>
                  <a:cubicBezTo>
                    <a:pt x="613" y="358"/>
                    <a:pt x="705" y="459"/>
                    <a:pt x="720" y="471"/>
                  </a:cubicBezTo>
                  <a:cubicBezTo>
                    <a:pt x="769" y="511"/>
                    <a:pt x="792" y="648"/>
                    <a:pt x="792" y="648"/>
                  </a:cubicBezTo>
                  <a:cubicBezTo>
                    <a:pt x="792" y="648"/>
                    <a:pt x="803" y="517"/>
                    <a:pt x="735" y="457"/>
                  </a:cubicBezTo>
                  <a:cubicBezTo>
                    <a:pt x="650" y="382"/>
                    <a:pt x="638" y="295"/>
                    <a:pt x="637" y="284"/>
                  </a:cubicBezTo>
                  <a:cubicBezTo>
                    <a:pt x="637" y="277"/>
                    <a:pt x="654" y="281"/>
                    <a:pt x="673" y="277"/>
                  </a:cubicBezTo>
                  <a:cubicBezTo>
                    <a:pt x="692" y="298"/>
                    <a:pt x="704" y="310"/>
                    <a:pt x="695" y="299"/>
                  </a:cubicBezTo>
                  <a:cubicBezTo>
                    <a:pt x="691" y="293"/>
                    <a:pt x="685" y="285"/>
                    <a:pt x="678" y="276"/>
                  </a:cubicBezTo>
                  <a:cubicBezTo>
                    <a:pt x="681" y="275"/>
                    <a:pt x="684" y="274"/>
                    <a:pt x="688" y="273"/>
                  </a:cubicBezTo>
                  <a:cubicBezTo>
                    <a:pt x="696" y="311"/>
                    <a:pt x="728" y="329"/>
                    <a:pt x="763" y="367"/>
                  </a:cubicBezTo>
                  <a:cubicBezTo>
                    <a:pt x="799" y="406"/>
                    <a:pt x="829" y="464"/>
                    <a:pt x="856" y="514"/>
                  </a:cubicBezTo>
                  <a:cubicBezTo>
                    <a:pt x="879" y="555"/>
                    <a:pt x="819" y="418"/>
                    <a:pt x="773" y="363"/>
                  </a:cubicBezTo>
                  <a:close/>
                  <a:moveTo>
                    <a:pt x="519" y="108"/>
                  </a:moveTo>
                  <a:cubicBezTo>
                    <a:pt x="555" y="138"/>
                    <a:pt x="603" y="170"/>
                    <a:pt x="597" y="185"/>
                  </a:cubicBezTo>
                  <a:cubicBezTo>
                    <a:pt x="597" y="185"/>
                    <a:pt x="597" y="186"/>
                    <a:pt x="597" y="187"/>
                  </a:cubicBezTo>
                  <a:cubicBezTo>
                    <a:pt x="591" y="181"/>
                    <a:pt x="586" y="177"/>
                    <a:pt x="583" y="176"/>
                  </a:cubicBezTo>
                  <a:cubicBezTo>
                    <a:pt x="569" y="169"/>
                    <a:pt x="553" y="162"/>
                    <a:pt x="535" y="155"/>
                  </a:cubicBezTo>
                  <a:cubicBezTo>
                    <a:pt x="530" y="136"/>
                    <a:pt x="523" y="118"/>
                    <a:pt x="519" y="108"/>
                  </a:cubicBezTo>
                  <a:close/>
                  <a:moveTo>
                    <a:pt x="431" y="99"/>
                  </a:moveTo>
                  <a:cubicBezTo>
                    <a:pt x="440" y="117"/>
                    <a:pt x="458" y="142"/>
                    <a:pt x="486" y="150"/>
                  </a:cubicBezTo>
                  <a:cubicBezTo>
                    <a:pt x="496" y="153"/>
                    <a:pt x="511" y="159"/>
                    <a:pt x="526" y="166"/>
                  </a:cubicBezTo>
                  <a:cubicBezTo>
                    <a:pt x="531" y="190"/>
                    <a:pt x="526" y="211"/>
                    <a:pt x="487" y="215"/>
                  </a:cubicBezTo>
                  <a:cubicBezTo>
                    <a:pt x="481" y="216"/>
                    <a:pt x="476" y="216"/>
                    <a:pt x="472" y="217"/>
                  </a:cubicBezTo>
                  <a:cubicBezTo>
                    <a:pt x="469" y="206"/>
                    <a:pt x="467" y="196"/>
                    <a:pt x="466" y="190"/>
                  </a:cubicBezTo>
                  <a:cubicBezTo>
                    <a:pt x="461" y="171"/>
                    <a:pt x="429" y="150"/>
                    <a:pt x="398" y="133"/>
                  </a:cubicBezTo>
                  <a:cubicBezTo>
                    <a:pt x="412" y="124"/>
                    <a:pt x="425" y="116"/>
                    <a:pt x="431" y="99"/>
                  </a:cubicBezTo>
                  <a:close/>
                  <a:moveTo>
                    <a:pt x="309" y="92"/>
                  </a:moveTo>
                  <a:cubicBezTo>
                    <a:pt x="317" y="101"/>
                    <a:pt x="325" y="108"/>
                    <a:pt x="331" y="111"/>
                  </a:cubicBezTo>
                  <a:cubicBezTo>
                    <a:pt x="337" y="114"/>
                    <a:pt x="351" y="122"/>
                    <a:pt x="367" y="131"/>
                  </a:cubicBezTo>
                  <a:cubicBezTo>
                    <a:pt x="364" y="132"/>
                    <a:pt x="362" y="134"/>
                    <a:pt x="360" y="136"/>
                  </a:cubicBezTo>
                  <a:cubicBezTo>
                    <a:pt x="348" y="147"/>
                    <a:pt x="338" y="154"/>
                    <a:pt x="336" y="164"/>
                  </a:cubicBezTo>
                  <a:cubicBezTo>
                    <a:pt x="324" y="158"/>
                    <a:pt x="307" y="136"/>
                    <a:pt x="288" y="112"/>
                  </a:cubicBezTo>
                  <a:cubicBezTo>
                    <a:pt x="293" y="106"/>
                    <a:pt x="301" y="99"/>
                    <a:pt x="309" y="92"/>
                  </a:cubicBezTo>
                  <a:close/>
                  <a:moveTo>
                    <a:pt x="121" y="311"/>
                  </a:moveTo>
                  <a:cubicBezTo>
                    <a:pt x="122" y="317"/>
                    <a:pt x="122" y="325"/>
                    <a:pt x="121" y="334"/>
                  </a:cubicBezTo>
                  <a:cubicBezTo>
                    <a:pt x="113" y="318"/>
                    <a:pt x="105" y="299"/>
                    <a:pt x="100" y="287"/>
                  </a:cubicBezTo>
                  <a:cubicBezTo>
                    <a:pt x="109" y="295"/>
                    <a:pt x="118" y="302"/>
                    <a:pt x="121" y="311"/>
                  </a:cubicBezTo>
                  <a:close/>
                  <a:moveTo>
                    <a:pt x="97" y="239"/>
                  </a:moveTo>
                  <a:cubicBezTo>
                    <a:pt x="88" y="205"/>
                    <a:pt x="53" y="175"/>
                    <a:pt x="50" y="162"/>
                  </a:cubicBezTo>
                  <a:cubicBezTo>
                    <a:pt x="49" y="160"/>
                    <a:pt x="50" y="158"/>
                    <a:pt x="51" y="156"/>
                  </a:cubicBezTo>
                  <a:cubicBezTo>
                    <a:pt x="61" y="162"/>
                    <a:pt x="72" y="165"/>
                    <a:pt x="85" y="164"/>
                  </a:cubicBezTo>
                  <a:cubicBezTo>
                    <a:pt x="95" y="164"/>
                    <a:pt x="108" y="162"/>
                    <a:pt x="122" y="161"/>
                  </a:cubicBezTo>
                  <a:cubicBezTo>
                    <a:pt x="123" y="177"/>
                    <a:pt x="125" y="194"/>
                    <a:pt x="133" y="207"/>
                  </a:cubicBezTo>
                  <a:cubicBezTo>
                    <a:pt x="129" y="209"/>
                    <a:pt x="126" y="211"/>
                    <a:pt x="123" y="213"/>
                  </a:cubicBezTo>
                  <a:cubicBezTo>
                    <a:pt x="114" y="220"/>
                    <a:pt x="105" y="229"/>
                    <a:pt x="97" y="239"/>
                  </a:cubicBezTo>
                  <a:close/>
                  <a:moveTo>
                    <a:pt x="237" y="183"/>
                  </a:moveTo>
                  <a:cubicBezTo>
                    <a:pt x="206" y="177"/>
                    <a:pt x="172" y="186"/>
                    <a:pt x="145" y="200"/>
                  </a:cubicBezTo>
                  <a:cubicBezTo>
                    <a:pt x="139" y="189"/>
                    <a:pt x="137" y="174"/>
                    <a:pt x="136" y="160"/>
                  </a:cubicBezTo>
                  <a:cubicBezTo>
                    <a:pt x="155" y="159"/>
                    <a:pt x="174" y="159"/>
                    <a:pt x="185" y="163"/>
                  </a:cubicBezTo>
                  <a:cubicBezTo>
                    <a:pt x="199" y="168"/>
                    <a:pt x="217" y="172"/>
                    <a:pt x="234" y="178"/>
                  </a:cubicBezTo>
                  <a:cubicBezTo>
                    <a:pt x="235" y="180"/>
                    <a:pt x="236" y="182"/>
                    <a:pt x="238" y="183"/>
                  </a:cubicBezTo>
                  <a:cubicBezTo>
                    <a:pt x="237" y="183"/>
                    <a:pt x="237" y="183"/>
                    <a:pt x="237" y="183"/>
                  </a:cubicBezTo>
                  <a:close/>
                  <a:moveTo>
                    <a:pt x="379" y="319"/>
                  </a:moveTo>
                  <a:cubicBezTo>
                    <a:pt x="360" y="328"/>
                    <a:pt x="337" y="332"/>
                    <a:pt x="315" y="335"/>
                  </a:cubicBezTo>
                  <a:cubicBezTo>
                    <a:pt x="275" y="283"/>
                    <a:pt x="267" y="254"/>
                    <a:pt x="269" y="236"/>
                  </a:cubicBezTo>
                  <a:cubicBezTo>
                    <a:pt x="271" y="226"/>
                    <a:pt x="267" y="212"/>
                    <a:pt x="261" y="199"/>
                  </a:cubicBezTo>
                  <a:cubicBezTo>
                    <a:pt x="262" y="198"/>
                    <a:pt x="264" y="197"/>
                    <a:pt x="265" y="197"/>
                  </a:cubicBezTo>
                  <a:cubicBezTo>
                    <a:pt x="287" y="215"/>
                    <a:pt x="321" y="248"/>
                    <a:pt x="336" y="265"/>
                  </a:cubicBezTo>
                  <a:cubicBezTo>
                    <a:pt x="349" y="278"/>
                    <a:pt x="293" y="210"/>
                    <a:pt x="274" y="191"/>
                  </a:cubicBezTo>
                  <a:cubicBezTo>
                    <a:pt x="286" y="178"/>
                    <a:pt x="285" y="158"/>
                    <a:pt x="283" y="142"/>
                  </a:cubicBezTo>
                  <a:cubicBezTo>
                    <a:pt x="305" y="165"/>
                    <a:pt x="326" y="184"/>
                    <a:pt x="338" y="186"/>
                  </a:cubicBezTo>
                  <a:cubicBezTo>
                    <a:pt x="339" y="186"/>
                    <a:pt x="340" y="186"/>
                    <a:pt x="341" y="187"/>
                  </a:cubicBezTo>
                  <a:cubicBezTo>
                    <a:pt x="342" y="190"/>
                    <a:pt x="344" y="193"/>
                    <a:pt x="347" y="197"/>
                  </a:cubicBezTo>
                  <a:cubicBezTo>
                    <a:pt x="372" y="233"/>
                    <a:pt x="385" y="234"/>
                    <a:pt x="402" y="270"/>
                  </a:cubicBezTo>
                  <a:cubicBezTo>
                    <a:pt x="404" y="276"/>
                    <a:pt x="407" y="281"/>
                    <a:pt x="410" y="287"/>
                  </a:cubicBezTo>
                  <a:cubicBezTo>
                    <a:pt x="405" y="300"/>
                    <a:pt x="396" y="312"/>
                    <a:pt x="379" y="319"/>
                  </a:cubicBezTo>
                  <a:close/>
                  <a:moveTo>
                    <a:pt x="367" y="196"/>
                  </a:moveTo>
                  <a:cubicBezTo>
                    <a:pt x="386" y="205"/>
                    <a:pt x="401" y="216"/>
                    <a:pt x="406" y="224"/>
                  </a:cubicBezTo>
                  <a:cubicBezTo>
                    <a:pt x="410" y="229"/>
                    <a:pt x="414" y="240"/>
                    <a:pt x="415" y="253"/>
                  </a:cubicBezTo>
                  <a:cubicBezTo>
                    <a:pt x="406" y="235"/>
                    <a:pt x="382" y="212"/>
                    <a:pt x="367" y="196"/>
                  </a:cubicBezTo>
                  <a:close/>
                  <a:moveTo>
                    <a:pt x="475" y="291"/>
                  </a:moveTo>
                  <a:cubicBezTo>
                    <a:pt x="461" y="296"/>
                    <a:pt x="450" y="300"/>
                    <a:pt x="443" y="305"/>
                  </a:cubicBezTo>
                  <a:cubicBezTo>
                    <a:pt x="437" y="297"/>
                    <a:pt x="432" y="288"/>
                    <a:pt x="428" y="281"/>
                  </a:cubicBezTo>
                  <a:cubicBezTo>
                    <a:pt x="434" y="255"/>
                    <a:pt x="426" y="227"/>
                    <a:pt x="419" y="216"/>
                  </a:cubicBezTo>
                  <a:cubicBezTo>
                    <a:pt x="411" y="199"/>
                    <a:pt x="380" y="179"/>
                    <a:pt x="357" y="170"/>
                  </a:cubicBezTo>
                  <a:cubicBezTo>
                    <a:pt x="359" y="165"/>
                    <a:pt x="364" y="158"/>
                    <a:pt x="373" y="150"/>
                  </a:cubicBezTo>
                  <a:cubicBezTo>
                    <a:pt x="377" y="147"/>
                    <a:pt x="381" y="144"/>
                    <a:pt x="385" y="141"/>
                  </a:cubicBezTo>
                  <a:cubicBezTo>
                    <a:pt x="412" y="158"/>
                    <a:pt x="441" y="179"/>
                    <a:pt x="450" y="196"/>
                  </a:cubicBezTo>
                  <a:cubicBezTo>
                    <a:pt x="454" y="203"/>
                    <a:pt x="456" y="212"/>
                    <a:pt x="458" y="222"/>
                  </a:cubicBezTo>
                  <a:cubicBezTo>
                    <a:pt x="443" y="231"/>
                    <a:pt x="455" y="246"/>
                    <a:pt x="468" y="260"/>
                  </a:cubicBezTo>
                  <a:cubicBezTo>
                    <a:pt x="471" y="270"/>
                    <a:pt x="474" y="280"/>
                    <a:pt x="480" y="289"/>
                  </a:cubicBezTo>
                  <a:cubicBezTo>
                    <a:pt x="478" y="290"/>
                    <a:pt x="477" y="290"/>
                    <a:pt x="475" y="291"/>
                  </a:cubicBezTo>
                  <a:close/>
                  <a:moveTo>
                    <a:pt x="596" y="270"/>
                  </a:moveTo>
                  <a:cubicBezTo>
                    <a:pt x="603" y="301"/>
                    <a:pt x="599" y="335"/>
                    <a:pt x="597" y="365"/>
                  </a:cubicBezTo>
                  <a:cubicBezTo>
                    <a:pt x="596" y="370"/>
                    <a:pt x="597" y="379"/>
                    <a:pt x="599" y="389"/>
                  </a:cubicBezTo>
                  <a:cubicBezTo>
                    <a:pt x="596" y="385"/>
                    <a:pt x="593" y="383"/>
                    <a:pt x="592" y="381"/>
                  </a:cubicBezTo>
                  <a:cubicBezTo>
                    <a:pt x="579" y="367"/>
                    <a:pt x="511" y="313"/>
                    <a:pt x="499" y="297"/>
                  </a:cubicBezTo>
                  <a:cubicBezTo>
                    <a:pt x="498" y="295"/>
                    <a:pt x="497" y="293"/>
                    <a:pt x="495" y="290"/>
                  </a:cubicBezTo>
                  <a:cubicBezTo>
                    <a:pt x="496" y="290"/>
                    <a:pt x="496" y="289"/>
                    <a:pt x="497" y="288"/>
                  </a:cubicBezTo>
                  <a:cubicBezTo>
                    <a:pt x="501" y="284"/>
                    <a:pt x="494" y="276"/>
                    <a:pt x="486" y="266"/>
                  </a:cubicBezTo>
                  <a:cubicBezTo>
                    <a:pt x="482" y="254"/>
                    <a:pt x="478" y="241"/>
                    <a:pt x="475" y="228"/>
                  </a:cubicBezTo>
                  <a:cubicBezTo>
                    <a:pt x="479" y="227"/>
                    <a:pt x="484" y="227"/>
                    <a:pt x="492" y="227"/>
                  </a:cubicBezTo>
                  <a:cubicBezTo>
                    <a:pt x="533" y="227"/>
                    <a:pt x="541" y="200"/>
                    <a:pt x="538" y="171"/>
                  </a:cubicBezTo>
                  <a:cubicBezTo>
                    <a:pt x="555" y="179"/>
                    <a:pt x="572" y="187"/>
                    <a:pt x="577" y="188"/>
                  </a:cubicBezTo>
                  <a:cubicBezTo>
                    <a:pt x="581" y="188"/>
                    <a:pt x="586" y="192"/>
                    <a:pt x="593" y="198"/>
                  </a:cubicBezTo>
                  <a:cubicBezTo>
                    <a:pt x="588" y="217"/>
                    <a:pt x="589" y="236"/>
                    <a:pt x="596" y="270"/>
                  </a:cubicBezTo>
                  <a:close/>
                  <a:moveTo>
                    <a:pt x="664" y="260"/>
                  </a:moveTo>
                  <a:cubicBezTo>
                    <a:pt x="648" y="240"/>
                    <a:pt x="629" y="219"/>
                    <a:pt x="613" y="202"/>
                  </a:cubicBezTo>
                  <a:cubicBezTo>
                    <a:pt x="616" y="195"/>
                    <a:pt x="618" y="190"/>
                    <a:pt x="619" y="183"/>
                  </a:cubicBezTo>
                  <a:cubicBezTo>
                    <a:pt x="619" y="164"/>
                    <a:pt x="529" y="102"/>
                    <a:pt x="506" y="76"/>
                  </a:cubicBezTo>
                  <a:cubicBezTo>
                    <a:pt x="533" y="93"/>
                    <a:pt x="557" y="109"/>
                    <a:pt x="562" y="115"/>
                  </a:cubicBezTo>
                  <a:cubicBezTo>
                    <a:pt x="576" y="129"/>
                    <a:pt x="745" y="202"/>
                    <a:pt x="690" y="252"/>
                  </a:cubicBezTo>
                  <a:cubicBezTo>
                    <a:pt x="684" y="256"/>
                    <a:pt x="675" y="258"/>
                    <a:pt x="664"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26" name="Freeform 35">
              <a:extLst>
                <a:ext uri="{FF2B5EF4-FFF2-40B4-BE49-F238E27FC236}">
                  <a16:creationId xmlns:a16="http://schemas.microsoft.com/office/drawing/2014/main" id="{00099192-A780-4850-B009-B000E3217CC5}"/>
                </a:ext>
              </a:extLst>
            </p:cNvPr>
            <p:cNvSpPr>
              <a:spLocks/>
            </p:cNvSpPr>
            <p:nvPr/>
          </p:nvSpPr>
          <p:spPr bwMode="gray">
            <a:xfrm>
              <a:off x="3213" y="289"/>
              <a:ext cx="1386" cy="732"/>
            </a:xfrm>
            <a:custGeom>
              <a:avLst/>
              <a:gdLst>
                <a:gd name="T0" fmla="*/ 681 w 693"/>
                <a:gd name="T1" fmla="*/ 263 h 365"/>
                <a:gd name="T2" fmla="*/ 554 w 693"/>
                <a:gd name="T3" fmla="*/ 164 h 365"/>
                <a:gd name="T4" fmla="*/ 540 w 693"/>
                <a:gd name="T5" fmla="*/ 154 h 365"/>
                <a:gd name="T6" fmla="*/ 481 w 693"/>
                <a:gd name="T7" fmla="*/ 99 h 365"/>
                <a:gd name="T8" fmla="*/ 447 w 693"/>
                <a:gd name="T9" fmla="*/ 0 h 365"/>
                <a:gd name="T10" fmla="*/ 305 w 693"/>
                <a:gd name="T11" fmla="*/ 5 h 365"/>
                <a:gd name="T12" fmla="*/ 298 w 693"/>
                <a:gd name="T13" fmla="*/ 45 h 365"/>
                <a:gd name="T14" fmla="*/ 296 w 693"/>
                <a:gd name="T15" fmla="*/ 50 h 365"/>
                <a:gd name="T16" fmla="*/ 283 w 693"/>
                <a:gd name="T17" fmla="*/ 90 h 365"/>
                <a:gd name="T18" fmla="*/ 250 w 693"/>
                <a:gd name="T19" fmla="*/ 133 h 365"/>
                <a:gd name="T20" fmla="*/ 208 w 693"/>
                <a:gd name="T21" fmla="*/ 157 h 365"/>
                <a:gd name="T22" fmla="*/ 195 w 693"/>
                <a:gd name="T23" fmla="*/ 167 h 365"/>
                <a:gd name="T24" fmla="*/ 184 w 693"/>
                <a:gd name="T25" fmla="*/ 176 h 365"/>
                <a:gd name="T26" fmla="*/ 78 w 693"/>
                <a:gd name="T27" fmla="*/ 236 h 365"/>
                <a:gd name="T28" fmla="*/ 8 w 693"/>
                <a:gd name="T29" fmla="*/ 292 h 365"/>
                <a:gd name="T30" fmla="*/ 18 w 693"/>
                <a:gd name="T31" fmla="*/ 305 h 365"/>
                <a:gd name="T32" fmla="*/ 44 w 693"/>
                <a:gd name="T33" fmla="*/ 291 h 365"/>
                <a:gd name="T34" fmla="*/ 14 w 693"/>
                <a:gd name="T35" fmla="*/ 319 h 365"/>
                <a:gd name="T36" fmla="*/ 30 w 693"/>
                <a:gd name="T37" fmla="*/ 324 h 365"/>
                <a:gd name="T38" fmla="*/ 57 w 693"/>
                <a:gd name="T39" fmla="*/ 300 h 365"/>
                <a:gd name="T40" fmla="*/ 46 w 693"/>
                <a:gd name="T41" fmla="*/ 342 h 365"/>
                <a:gd name="T42" fmla="*/ 64 w 693"/>
                <a:gd name="T43" fmla="*/ 344 h 365"/>
                <a:gd name="T44" fmla="*/ 73 w 693"/>
                <a:gd name="T45" fmla="*/ 305 h 365"/>
                <a:gd name="T46" fmla="*/ 72 w 693"/>
                <a:gd name="T47" fmla="*/ 353 h 365"/>
                <a:gd name="T48" fmla="*/ 91 w 693"/>
                <a:gd name="T49" fmla="*/ 347 h 365"/>
                <a:gd name="T50" fmla="*/ 119 w 693"/>
                <a:gd name="T51" fmla="*/ 257 h 365"/>
                <a:gd name="T52" fmla="*/ 111 w 693"/>
                <a:gd name="T53" fmla="*/ 344 h 365"/>
                <a:gd name="T54" fmla="*/ 122 w 693"/>
                <a:gd name="T55" fmla="*/ 336 h 365"/>
                <a:gd name="T56" fmla="*/ 175 w 693"/>
                <a:gd name="T57" fmla="*/ 245 h 365"/>
                <a:gd name="T58" fmla="*/ 170 w 693"/>
                <a:gd name="T59" fmla="*/ 311 h 365"/>
                <a:gd name="T60" fmla="*/ 199 w 693"/>
                <a:gd name="T61" fmla="*/ 301 h 365"/>
                <a:gd name="T62" fmla="*/ 232 w 693"/>
                <a:gd name="T63" fmla="*/ 228 h 365"/>
                <a:gd name="T64" fmla="*/ 272 w 693"/>
                <a:gd name="T65" fmla="*/ 286 h 365"/>
                <a:gd name="T66" fmla="*/ 280 w 693"/>
                <a:gd name="T67" fmla="*/ 299 h 365"/>
                <a:gd name="T68" fmla="*/ 308 w 693"/>
                <a:gd name="T69" fmla="*/ 331 h 365"/>
                <a:gd name="T70" fmla="*/ 323 w 693"/>
                <a:gd name="T71" fmla="*/ 345 h 365"/>
                <a:gd name="T72" fmla="*/ 342 w 693"/>
                <a:gd name="T73" fmla="*/ 329 h 365"/>
                <a:gd name="T74" fmla="*/ 337 w 693"/>
                <a:gd name="T75" fmla="*/ 351 h 365"/>
                <a:gd name="T76" fmla="*/ 355 w 693"/>
                <a:gd name="T77" fmla="*/ 350 h 365"/>
                <a:gd name="T78" fmla="*/ 361 w 693"/>
                <a:gd name="T79" fmla="*/ 330 h 365"/>
                <a:gd name="T80" fmla="*/ 380 w 693"/>
                <a:gd name="T81" fmla="*/ 337 h 365"/>
                <a:gd name="T82" fmla="*/ 388 w 693"/>
                <a:gd name="T83" fmla="*/ 321 h 365"/>
                <a:gd name="T84" fmla="*/ 418 w 693"/>
                <a:gd name="T85" fmla="*/ 283 h 365"/>
                <a:gd name="T86" fmla="*/ 451 w 693"/>
                <a:gd name="T87" fmla="*/ 281 h 365"/>
                <a:gd name="T88" fmla="*/ 492 w 693"/>
                <a:gd name="T89" fmla="*/ 275 h 365"/>
                <a:gd name="T90" fmla="*/ 522 w 693"/>
                <a:gd name="T91" fmla="*/ 297 h 365"/>
                <a:gd name="T92" fmla="*/ 552 w 693"/>
                <a:gd name="T93" fmla="*/ 305 h 365"/>
                <a:gd name="T94" fmla="*/ 620 w 693"/>
                <a:gd name="T95" fmla="*/ 324 h 365"/>
                <a:gd name="T96" fmla="*/ 657 w 693"/>
                <a:gd name="T97" fmla="*/ 300 h 365"/>
                <a:gd name="T98" fmla="*/ 644 w 693"/>
                <a:gd name="T99" fmla="*/ 269 h 365"/>
                <a:gd name="T100" fmla="*/ 673 w 693"/>
                <a:gd name="T101" fmla="*/ 277 h 365"/>
                <a:gd name="T102" fmla="*/ 681 w 693"/>
                <a:gd name="T103" fmla="*/ 26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 h="365">
                  <a:moveTo>
                    <a:pt x="681" y="263"/>
                  </a:moveTo>
                  <a:cubicBezTo>
                    <a:pt x="656" y="249"/>
                    <a:pt x="599" y="195"/>
                    <a:pt x="554" y="164"/>
                  </a:cubicBezTo>
                  <a:cubicBezTo>
                    <a:pt x="549" y="160"/>
                    <a:pt x="544" y="157"/>
                    <a:pt x="540" y="154"/>
                  </a:cubicBezTo>
                  <a:cubicBezTo>
                    <a:pt x="508" y="134"/>
                    <a:pt x="492" y="118"/>
                    <a:pt x="481" y="99"/>
                  </a:cubicBezTo>
                  <a:cubicBezTo>
                    <a:pt x="468" y="74"/>
                    <a:pt x="447" y="0"/>
                    <a:pt x="447" y="0"/>
                  </a:cubicBezTo>
                  <a:cubicBezTo>
                    <a:pt x="305" y="5"/>
                    <a:pt x="305" y="5"/>
                    <a:pt x="305" y="5"/>
                  </a:cubicBezTo>
                  <a:cubicBezTo>
                    <a:pt x="305" y="5"/>
                    <a:pt x="303" y="22"/>
                    <a:pt x="298" y="45"/>
                  </a:cubicBezTo>
                  <a:cubicBezTo>
                    <a:pt x="297" y="47"/>
                    <a:pt x="297" y="48"/>
                    <a:pt x="296" y="50"/>
                  </a:cubicBezTo>
                  <a:cubicBezTo>
                    <a:pt x="293" y="63"/>
                    <a:pt x="289" y="77"/>
                    <a:pt x="283" y="90"/>
                  </a:cubicBezTo>
                  <a:cubicBezTo>
                    <a:pt x="275" y="107"/>
                    <a:pt x="264" y="122"/>
                    <a:pt x="250" y="133"/>
                  </a:cubicBezTo>
                  <a:cubicBezTo>
                    <a:pt x="238" y="142"/>
                    <a:pt x="223" y="144"/>
                    <a:pt x="208" y="157"/>
                  </a:cubicBezTo>
                  <a:cubicBezTo>
                    <a:pt x="204" y="161"/>
                    <a:pt x="200" y="164"/>
                    <a:pt x="195" y="167"/>
                  </a:cubicBezTo>
                  <a:cubicBezTo>
                    <a:pt x="192" y="171"/>
                    <a:pt x="188" y="174"/>
                    <a:pt x="184" y="176"/>
                  </a:cubicBezTo>
                  <a:cubicBezTo>
                    <a:pt x="149" y="204"/>
                    <a:pt x="118" y="218"/>
                    <a:pt x="78" y="236"/>
                  </a:cubicBezTo>
                  <a:cubicBezTo>
                    <a:pt x="52" y="247"/>
                    <a:pt x="32" y="282"/>
                    <a:pt x="8" y="292"/>
                  </a:cubicBezTo>
                  <a:cubicBezTo>
                    <a:pt x="0" y="296"/>
                    <a:pt x="7" y="308"/>
                    <a:pt x="18" y="305"/>
                  </a:cubicBezTo>
                  <a:cubicBezTo>
                    <a:pt x="26" y="304"/>
                    <a:pt x="42" y="289"/>
                    <a:pt x="44" y="291"/>
                  </a:cubicBezTo>
                  <a:cubicBezTo>
                    <a:pt x="45" y="293"/>
                    <a:pt x="24" y="314"/>
                    <a:pt x="14" y="319"/>
                  </a:cubicBezTo>
                  <a:cubicBezTo>
                    <a:pt x="9" y="321"/>
                    <a:pt x="20" y="327"/>
                    <a:pt x="30" y="324"/>
                  </a:cubicBezTo>
                  <a:cubicBezTo>
                    <a:pt x="43" y="319"/>
                    <a:pt x="53" y="297"/>
                    <a:pt x="57" y="300"/>
                  </a:cubicBezTo>
                  <a:cubicBezTo>
                    <a:pt x="60" y="301"/>
                    <a:pt x="55" y="336"/>
                    <a:pt x="46" y="342"/>
                  </a:cubicBezTo>
                  <a:cubicBezTo>
                    <a:pt x="39" y="345"/>
                    <a:pt x="60" y="349"/>
                    <a:pt x="64" y="344"/>
                  </a:cubicBezTo>
                  <a:cubicBezTo>
                    <a:pt x="70" y="338"/>
                    <a:pt x="71" y="332"/>
                    <a:pt x="73" y="305"/>
                  </a:cubicBezTo>
                  <a:cubicBezTo>
                    <a:pt x="74" y="303"/>
                    <a:pt x="71" y="344"/>
                    <a:pt x="72" y="353"/>
                  </a:cubicBezTo>
                  <a:cubicBezTo>
                    <a:pt x="73" y="365"/>
                    <a:pt x="92" y="356"/>
                    <a:pt x="91" y="347"/>
                  </a:cubicBezTo>
                  <a:cubicBezTo>
                    <a:pt x="84" y="263"/>
                    <a:pt x="120" y="254"/>
                    <a:pt x="119" y="257"/>
                  </a:cubicBezTo>
                  <a:cubicBezTo>
                    <a:pt x="95" y="290"/>
                    <a:pt x="108" y="345"/>
                    <a:pt x="111" y="344"/>
                  </a:cubicBezTo>
                  <a:cubicBezTo>
                    <a:pt x="117" y="342"/>
                    <a:pt x="125" y="343"/>
                    <a:pt x="122" y="336"/>
                  </a:cubicBezTo>
                  <a:cubicBezTo>
                    <a:pt x="99" y="278"/>
                    <a:pt x="155" y="244"/>
                    <a:pt x="175" y="245"/>
                  </a:cubicBezTo>
                  <a:cubicBezTo>
                    <a:pt x="182" y="245"/>
                    <a:pt x="167" y="301"/>
                    <a:pt x="170" y="311"/>
                  </a:cubicBezTo>
                  <a:cubicBezTo>
                    <a:pt x="172" y="317"/>
                    <a:pt x="198" y="314"/>
                    <a:pt x="199" y="301"/>
                  </a:cubicBezTo>
                  <a:cubicBezTo>
                    <a:pt x="209" y="235"/>
                    <a:pt x="224" y="232"/>
                    <a:pt x="232" y="228"/>
                  </a:cubicBezTo>
                  <a:cubicBezTo>
                    <a:pt x="283" y="207"/>
                    <a:pt x="356" y="250"/>
                    <a:pt x="272" y="286"/>
                  </a:cubicBezTo>
                  <a:cubicBezTo>
                    <a:pt x="266" y="288"/>
                    <a:pt x="274" y="302"/>
                    <a:pt x="280" y="299"/>
                  </a:cubicBezTo>
                  <a:cubicBezTo>
                    <a:pt x="404" y="241"/>
                    <a:pt x="358" y="296"/>
                    <a:pt x="308" y="331"/>
                  </a:cubicBezTo>
                  <a:cubicBezTo>
                    <a:pt x="301" y="336"/>
                    <a:pt x="313" y="351"/>
                    <a:pt x="323" y="345"/>
                  </a:cubicBezTo>
                  <a:cubicBezTo>
                    <a:pt x="331" y="339"/>
                    <a:pt x="340" y="328"/>
                    <a:pt x="342" y="329"/>
                  </a:cubicBezTo>
                  <a:cubicBezTo>
                    <a:pt x="346" y="330"/>
                    <a:pt x="339" y="328"/>
                    <a:pt x="337" y="351"/>
                  </a:cubicBezTo>
                  <a:cubicBezTo>
                    <a:pt x="337" y="357"/>
                    <a:pt x="354" y="354"/>
                    <a:pt x="355" y="350"/>
                  </a:cubicBezTo>
                  <a:cubicBezTo>
                    <a:pt x="356" y="342"/>
                    <a:pt x="358" y="335"/>
                    <a:pt x="361" y="330"/>
                  </a:cubicBezTo>
                  <a:cubicBezTo>
                    <a:pt x="363" y="327"/>
                    <a:pt x="377" y="335"/>
                    <a:pt x="380" y="337"/>
                  </a:cubicBezTo>
                  <a:cubicBezTo>
                    <a:pt x="385" y="341"/>
                    <a:pt x="394" y="326"/>
                    <a:pt x="388" y="321"/>
                  </a:cubicBezTo>
                  <a:cubicBezTo>
                    <a:pt x="380" y="314"/>
                    <a:pt x="390" y="273"/>
                    <a:pt x="418" y="283"/>
                  </a:cubicBezTo>
                  <a:cubicBezTo>
                    <a:pt x="422" y="285"/>
                    <a:pt x="459" y="292"/>
                    <a:pt x="451" y="281"/>
                  </a:cubicBezTo>
                  <a:cubicBezTo>
                    <a:pt x="430" y="255"/>
                    <a:pt x="472" y="219"/>
                    <a:pt x="492" y="275"/>
                  </a:cubicBezTo>
                  <a:cubicBezTo>
                    <a:pt x="497" y="289"/>
                    <a:pt x="514" y="290"/>
                    <a:pt x="522" y="297"/>
                  </a:cubicBezTo>
                  <a:cubicBezTo>
                    <a:pt x="527" y="303"/>
                    <a:pt x="543" y="313"/>
                    <a:pt x="552" y="305"/>
                  </a:cubicBezTo>
                  <a:cubicBezTo>
                    <a:pt x="593" y="261"/>
                    <a:pt x="622" y="264"/>
                    <a:pt x="620" y="324"/>
                  </a:cubicBezTo>
                  <a:cubicBezTo>
                    <a:pt x="620" y="335"/>
                    <a:pt x="659" y="322"/>
                    <a:pt x="657" y="300"/>
                  </a:cubicBezTo>
                  <a:cubicBezTo>
                    <a:pt x="656" y="290"/>
                    <a:pt x="650" y="279"/>
                    <a:pt x="644" y="269"/>
                  </a:cubicBezTo>
                  <a:cubicBezTo>
                    <a:pt x="636" y="257"/>
                    <a:pt x="667" y="273"/>
                    <a:pt x="673" y="277"/>
                  </a:cubicBezTo>
                  <a:cubicBezTo>
                    <a:pt x="684" y="284"/>
                    <a:pt x="693" y="269"/>
                    <a:pt x="681"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27" name="Freeform 36">
              <a:extLst>
                <a:ext uri="{FF2B5EF4-FFF2-40B4-BE49-F238E27FC236}">
                  <a16:creationId xmlns:a16="http://schemas.microsoft.com/office/drawing/2014/main" id="{3BCD974F-5468-44F3-8B98-5392B7D6483D}"/>
                </a:ext>
              </a:extLst>
            </p:cNvPr>
            <p:cNvSpPr>
              <a:spLocks/>
            </p:cNvSpPr>
            <p:nvPr/>
          </p:nvSpPr>
          <p:spPr bwMode="gray">
            <a:xfrm>
              <a:off x="1227" y="776"/>
              <a:ext cx="2144" cy="964"/>
            </a:xfrm>
            <a:custGeom>
              <a:avLst/>
              <a:gdLst>
                <a:gd name="T0" fmla="*/ 1068 w 1072"/>
                <a:gd name="T1" fmla="*/ 1 h 481"/>
                <a:gd name="T2" fmla="*/ 871 w 1072"/>
                <a:gd name="T3" fmla="*/ 38 h 481"/>
                <a:gd name="T4" fmla="*/ 728 w 1072"/>
                <a:gd name="T5" fmla="*/ 116 h 481"/>
                <a:gd name="T6" fmla="*/ 599 w 1072"/>
                <a:gd name="T7" fmla="*/ 242 h 481"/>
                <a:gd name="T8" fmla="*/ 443 w 1072"/>
                <a:gd name="T9" fmla="*/ 334 h 481"/>
                <a:gd name="T10" fmla="*/ 361 w 1072"/>
                <a:gd name="T11" fmla="*/ 328 h 481"/>
                <a:gd name="T12" fmla="*/ 277 w 1072"/>
                <a:gd name="T13" fmla="*/ 295 h 481"/>
                <a:gd name="T14" fmla="*/ 125 w 1072"/>
                <a:gd name="T15" fmla="*/ 339 h 481"/>
                <a:gd name="T16" fmla="*/ 37 w 1072"/>
                <a:gd name="T17" fmla="*/ 427 h 481"/>
                <a:gd name="T18" fmla="*/ 83 w 1072"/>
                <a:gd name="T19" fmla="*/ 382 h 481"/>
                <a:gd name="T20" fmla="*/ 235 w 1072"/>
                <a:gd name="T21" fmla="*/ 308 h 481"/>
                <a:gd name="T22" fmla="*/ 336 w 1072"/>
                <a:gd name="T23" fmla="*/ 326 h 481"/>
                <a:gd name="T24" fmla="*/ 389 w 1072"/>
                <a:gd name="T25" fmla="*/ 353 h 481"/>
                <a:gd name="T26" fmla="*/ 449 w 1072"/>
                <a:gd name="T27" fmla="*/ 348 h 481"/>
                <a:gd name="T28" fmla="*/ 825 w 1072"/>
                <a:gd name="T29" fmla="*/ 77 h 481"/>
                <a:gd name="T30" fmla="*/ 1072 w 1072"/>
                <a:gd name="T31" fmla="*/ 1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2" h="481">
                  <a:moveTo>
                    <a:pt x="1068" y="1"/>
                  </a:moveTo>
                  <a:cubicBezTo>
                    <a:pt x="1037" y="0"/>
                    <a:pt x="964" y="7"/>
                    <a:pt x="871" y="38"/>
                  </a:cubicBezTo>
                  <a:cubicBezTo>
                    <a:pt x="825" y="54"/>
                    <a:pt x="774" y="78"/>
                    <a:pt x="728" y="116"/>
                  </a:cubicBezTo>
                  <a:cubicBezTo>
                    <a:pt x="683" y="155"/>
                    <a:pt x="644" y="201"/>
                    <a:pt x="599" y="242"/>
                  </a:cubicBezTo>
                  <a:cubicBezTo>
                    <a:pt x="554" y="284"/>
                    <a:pt x="501" y="317"/>
                    <a:pt x="443" y="334"/>
                  </a:cubicBezTo>
                  <a:cubicBezTo>
                    <a:pt x="414" y="342"/>
                    <a:pt x="385" y="345"/>
                    <a:pt x="361" y="328"/>
                  </a:cubicBezTo>
                  <a:cubicBezTo>
                    <a:pt x="339" y="311"/>
                    <a:pt x="308" y="293"/>
                    <a:pt x="277" y="295"/>
                  </a:cubicBezTo>
                  <a:cubicBezTo>
                    <a:pt x="219" y="294"/>
                    <a:pt x="163" y="309"/>
                    <a:pt x="125" y="339"/>
                  </a:cubicBezTo>
                  <a:cubicBezTo>
                    <a:pt x="85" y="367"/>
                    <a:pt x="57" y="400"/>
                    <a:pt x="37" y="427"/>
                  </a:cubicBezTo>
                  <a:cubicBezTo>
                    <a:pt x="0" y="481"/>
                    <a:pt x="19" y="448"/>
                    <a:pt x="83" y="382"/>
                  </a:cubicBezTo>
                  <a:cubicBezTo>
                    <a:pt x="116" y="352"/>
                    <a:pt x="166" y="312"/>
                    <a:pt x="235" y="308"/>
                  </a:cubicBezTo>
                  <a:cubicBezTo>
                    <a:pt x="268" y="306"/>
                    <a:pt x="306" y="302"/>
                    <a:pt x="336" y="326"/>
                  </a:cubicBezTo>
                  <a:cubicBezTo>
                    <a:pt x="351" y="336"/>
                    <a:pt x="367" y="350"/>
                    <a:pt x="389" y="353"/>
                  </a:cubicBezTo>
                  <a:cubicBezTo>
                    <a:pt x="409" y="356"/>
                    <a:pt x="430" y="353"/>
                    <a:pt x="449" y="348"/>
                  </a:cubicBezTo>
                  <a:cubicBezTo>
                    <a:pt x="616" y="307"/>
                    <a:pt x="697" y="125"/>
                    <a:pt x="825" y="77"/>
                  </a:cubicBezTo>
                  <a:cubicBezTo>
                    <a:pt x="949" y="22"/>
                    <a:pt x="1052" y="17"/>
                    <a:pt x="107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28" name="Freeform 37">
              <a:extLst>
                <a:ext uri="{FF2B5EF4-FFF2-40B4-BE49-F238E27FC236}">
                  <a16:creationId xmlns:a16="http://schemas.microsoft.com/office/drawing/2014/main" id="{6BCB9AF9-AC8F-43D0-BE9D-A8A1E1E2A0FD}"/>
                </a:ext>
              </a:extLst>
            </p:cNvPr>
            <p:cNvSpPr>
              <a:spLocks/>
            </p:cNvSpPr>
            <p:nvPr/>
          </p:nvSpPr>
          <p:spPr bwMode="gray">
            <a:xfrm>
              <a:off x="4385" y="692"/>
              <a:ext cx="2068" cy="1018"/>
            </a:xfrm>
            <a:custGeom>
              <a:avLst/>
              <a:gdLst>
                <a:gd name="T0" fmla="*/ 0 w 1034"/>
                <a:gd name="T1" fmla="*/ 16 h 508"/>
                <a:gd name="T2" fmla="*/ 173 w 1034"/>
                <a:gd name="T3" fmla="*/ 85 h 508"/>
                <a:gd name="T4" fmla="*/ 322 w 1034"/>
                <a:gd name="T5" fmla="*/ 105 h 508"/>
                <a:gd name="T6" fmla="*/ 470 w 1034"/>
                <a:gd name="T7" fmla="*/ 168 h 508"/>
                <a:gd name="T8" fmla="*/ 602 w 1034"/>
                <a:gd name="T9" fmla="*/ 279 h 508"/>
                <a:gd name="T10" fmla="*/ 665 w 1034"/>
                <a:gd name="T11" fmla="*/ 341 h 508"/>
                <a:gd name="T12" fmla="*/ 747 w 1034"/>
                <a:gd name="T13" fmla="*/ 364 h 508"/>
                <a:gd name="T14" fmla="*/ 989 w 1034"/>
                <a:gd name="T15" fmla="*/ 467 h 508"/>
                <a:gd name="T16" fmla="*/ 941 w 1034"/>
                <a:gd name="T17" fmla="*/ 427 h 508"/>
                <a:gd name="T18" fmla="*/ 789 w 1034"/>
                <a:gd name="T19" fmla="*/ 360 h 508"/>
                <a:gd name="T20" fmla="*/ 690 w 1034"/>
                <a:gd name="T21" fmla="*/ 339 h 508"/>
                <a:gd name="T22" fmla="*/ 611 w 1034"/>
                <a:gd name="T23" fmla="*/ 268 h 508"/>
                <a:gd name="T24" fmla="*/ 433 w 1034"/>
                <a:gd name="T25" fmla="*/ 126 h 508"/>
                <a:gd name="T26" fmla="*/ 229 w 1034"/>
                <a:gd name="T27" fmla="*/ 77 h 508"/>
                <a:gd name="T28" fmla="*/ 78 w 1034"/>
                <a:gd name="T29" fmla="*/ 29 h 508"/>
                <a:gd name="T30" fmla="*/ 1 w 1034"/>
                <a:gd name="T3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4" h="508">
                  <a:moveTo>
                    <a:pt x="0" y="16"/>
                  </a:moveTo>
                  <a:cubicBezTo>
                    <a:pt x="27" y="26"/>
                    <a:pt x="86" y="54"/>
                    <a:pt x="173" y="85"/>
                  </a:cubicBezTo>
                  <a:cubicBezTo>
                    <a:pt x="219" y="100"/>
                    <a:pt x="271" y="97"/>
                    <a:pt x="322" y="105"/>
                  </a:cubicBezTo>
                  <a:cubicBezTo>
                    <a:pt x="372" y="113"/>
                    <a:pt x="423" y="138"/>
                    <a:pt x="470" y="168"/>
                  </a:cubicBezTo>
                  <a:cubicBezTo>
                    <a:pt x="518" y="199"/>
                    <a:pt x="563" y="237"/>
                    <a:pt x="602" y="279"/>
                  </a:cubicBezTo>
                  <a:cubicBezTo>
                    <a:pt x="621" y="299"/>
                    <a:pt x="638" y="326"/>
                    <a:pt x="665" y="341"/>
                  </a:cubicBezTo>
                  <a:cubicBezTo>
                    <a:pt x="691" y="357"/>
                    <a:pt x="721" y="361"/>
                    <a:pt x="747" y="364"/>
                  </a:cubicBezTo>
                  <a:cubicBezTo>
                    <a:pt x="854" y="375"/>
                    <a:pt x="938" y="428"/>
                    <a:pt x="989" y="467"/>
                  </a:cubicBezTo>
                  <a:cubicBezTo>
                    <a:pt x="1034" y="508"/>
                    <a:pt x="1014" y="479"/>
                    <a:pt x="941" y="427"/>
                  </a:cubicBezTo>
                  <a:cubicBezTo>
                    <a:pt x="904" y="403"/>
                    <a:pt x="853" y="375"/>
                    <a:pt x="789" y="360"/>
                  </a:cubicBezTo>
                  <a:cubicBezTo>
                    <a:pt x="757" y="353"/>
                    <a:pt x="722" y="352"/>
                    <a:pt x="690" y="339"/>
                  </a:cubicBezTo>
                  <a:cubicBezTo>
                    <a:pt x="657" y="328"/>
                    <a:pt x="636" y="296"/>
                    <a:pt x="611" y="268"/>
                  </a:cubicBezTo>
                  <a:cubicBezTo>
                    <a:pt x="561" y="212"/>
                    <a:pt x="499" y="162"/>
                    <a:pt x="433" y="126"/>
                  </a:cubicBezTo>
                  <a:cubicBezTo>
                    <a:pt x="368" y="87"/>
                    <a:pt x="292" y="81"/>
                    <a:pt x="229" y="77"/>
                  </a:cubicBezTo>
                  <a:cubicBezTo>
                    <a:pt x="167" y="71"/>
                    <a:pt x="117" y="42"/>
                    <a:pt x="78" y="29"/>
                  </a:cubicBezTo>
                  <a:cubicBezTo>
                    <a:pt x="39" y="13"/>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29" name="Freeform 38">
              <a:extLst>
                <a:ext uri="{FF2B5EF4-FFF2-40B4-BE49-F238E27FC236}">
                  <a16:creationId xmlns:a16="http://schemas.microsoft.com/office/drawing/2014/main" id="{7EA48D61-2399-428C-94BB-4B9B10820353}"/>
                </a:ext>
              </a:extLst>
            </p:cNvPr>
            <p:cNvSpPr>
              <a:spLocks/>
            </p:cNvSpPr>
            <p:nvPr/>
          </p:nvSpPr>
          <p:spPr bwMode="gray">
            <a:xfrm>
              <a:off x="2135" y="915"/>
              <a:ext cx="726" cy="881"/>
            </a:xfrm>
            <a:custGeom>
              <a:avLst/>
              <a:gdLst>
                <a:gd name="T0" fmla="*/ 354 w 363"/>
                <a:gd name="T1" fmla="*/ 0 h 440"/>
                <a:gd name="T2" fmla="*/ 276 w 363"/>
                <a:gd name="T3" fmla="*/ 64 h 440"/>
                <a:gd name="T4" fmla="*/ 253 w 363"/>
                <a:gd name="T5" fmla="*/ 144 h 440"/>
                <a:gd name="T6" fmla="*/ 252 w 363"/>
                <a:gd name="T7" fmla="*/ 229 h 440"/>
                <a:gd name="T8" fmla="*/ 133 w 363"/>
                <a:gd name="T9" fmla="*/ 340 h 440"/>
                <a:gd name="T10" fmla="*/ 17 w 363"/>
                <a:gd name="T11" fmla="*/ 413 h 440"/>
                <a:gd name="T12" fmla="*/ 42 w 363"/>
                <a:gd name="T13" fmla="*/ 396 h 440"/>
                <a:gd name="T14" fmla="*/ 117 w 363"/>
                <a:gd name="T15" fmla="*/ 358 h 440"/>
                <a:gd name="T16" fmla="*/ 218 w 363"/>
                <a:gd name="T17" fmla="*/ 309 h 440"/>
                <a:gd name="T18" fmla="*/ 273 w 363"/>
                <a:gd name="T19" fmla="*/ 204 h 440"/>
                <a:gd name="T20" fmla="*/ 281 w 363"/>
                <a:gd name="T21" fmla="*/ 97 h 440"/>
                <a:gd name="T22" fmla="*/ 363 w 363"/>
                <a:gd name="T23" fmla="*/ 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440">
                  <a:moveTo>
                    <a:pt x="354" y="0"/>
                  </a:moveTo>
                  <a:cubicBezTo>
                    <a:pt x="339" y="3"/>
                    <a:pt x="303" y="20"/>
                    <a:pt x="276" y="64"/>
                  </a:cubicBezTo>
                  <a:cubicBezTo>
                    <a:pt x="263" y="85"/>
                    <a:pt x="254" y="113"/>
                    <a:pt x="253" y="144"/>
                  </a:cubicBezTo>
                  <a:cubicBezTo>
                    <a:pt x="252" y="173"/>
                    <a:pt x="258" y="203"/>
                    <a:pt x="252" y="229"/>
                  </a:cubicBezTo>
                  <a:cubicBezTo>
                    <a:pt x="240" y="284"/>
                    <a:pt x="184" y="320"/>
                    <a:pt x="133" y="340"/>
                  </a:cubicBezTo>
                  <a:cubicBezTo>
                    <a:pt x="81" y="361"/>
                    <a:pt x="36" y="386"/>
                    <a:pt x="17" y="413"/>
                  </a:cubicBezTo>
                  <a:cubicBezTo>
                    <a:pt x="0" y="440"/>
                    <a:pt x="7" y="422"/>
                    <a:pt x="42" y="396"/>
                  </a:cubicBezTo>
                  <a:cubicBezTo>
                    <a:pt x="60" y="383"/>
                    <a:pt x="86" y="370"/>
                    <a:pt x="117" y="358"/>
                  </a:cubicBezTo>
                  <a:cubicBezTo>
                    <a:pt x="148" y="346"/>
                    <a:pt x="186" y="334"/>
                    <a:pt x="218" y="309"/>
                  </a:cubicBezTo>
                  <a:cubicBezTo>
                    <a:pt x="249" y="284"/>
                    <a:pt x="273" y="245"/>
                    <a:pt x="273" y="204"/>
                  </a:cubicBezTo>
                  <a:cubicBezTo>
                    <a:pt x="272" y="164"/>
                    <a:pt x="268" y="127"/>
                    <a:pt x="281" y="97"/>
                  </a:cubicBezTo>
                  <a:cubicBezTo>
                    <a:pt x="305" y="35"/>
                    <a:pt x="355" y="14"/>
                    <a:pt x="36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0" name="Freeform 39">
              <a:extLst>
                <a:ext uri="{FF2B5EF4-FFF2-40B4-BE49-F238E27FC236}">
                  <a16:creationId xmlns:a16="http://schemas.microsoft.com/office/drawing/2014/main" id="{008C396D-AD27-4613-A638-A5DFAFDAC1D7}"/>
                </a:ext>
              </a:extLst>
            </p:cNvPr>
            <p:cNvSpPr>
              <a:spLocks/>
            </p:cNvSpPr>
            <p:nvPr/>
          </p:nvSpPr>
          <p:spPr bwMode="gray">
            <a:xfrm>
              <a:off x="2123" y="1420"/>
              <a:ext cx="164" cy="454"/>
            </a:xfrm>
            <a:custGeom>
              <a:avLst/>
              <a:gdLst>
                <a:gd name="T0" fmla="*/ 44 w 82"/>
                <a:gd name="T1" fmla="*/ 2 h 227"/>
                <a:gd name="T2" fmla="*/ 9 w 82"/>
                <a:gd name="T3" fmla="*/ 28 h 227"/>
                <a:gd name="T4" fmla="*/ 20 w 82"/>
                <a:gd name="T5" fmla="*/ 100 h 227"/>
                <a:gd name="T6" fmla="*/ 65 w 82"/>
                <a:gd name="T7" fmla="*/ 159 h 227"/>
                <a:gd name="T8" fmla="*/ 79 w 82"/>
                <a:gd name="T9" fmla="*/ 215 h 227"/>
                <a:gd name="T10" fmla="*/ 80 w 82"/>
                <a:gd name="T11" fmla="*/ 201 h 227"/>
                <a:gd name="T12" fmla="*/ 51 w 82"/>
                <a:gd name="T13" fmla="*/ 125 h 227"/>
                <a:gd name="T14" fmla="*/ 18 w 82"/>
                <a:gd name="T15" fmla="*/ 42 h 227"/>
                <a:gd name="T16" fmla="*/ 48 w 82"/>
                <a:gd name="T17" fmla="*/ 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27">
                  <a:moveTo>
                    <a:pt x="44" y="2"/>
                  </a:moveTo>
                  <a:cubicBezTo>
                    <a:pt x="38" y="0"/>
                    <a:pt x="18" y="5"/>
                    <a:pt x="9" y="28"/>
                  </a:cubicBezTo>
                  <a:cubicBezTo>
                    <a:pt x="0" y="50"/>
                    <a:pt x="7" y="78"/>
                    <a:pt x="20" y="100"/>
                  </a:cubicBezTo>
                  <a:cubicBezTo>
                    <a:pt x="32" y="125"/>
                    <a:pt x="57" y="139"/>
                    <a:pt x="65" y="159"/>
                  </a:cubicBezTo>
                  <a:cubicBezTo>
                    <a:pt x="73" y="180"/>
                    <a:pt x="76" y="201"/>
                    <a:pt x="79" y="215"/>
                  </a:cubicBezTo>
                  <a:cubicBezTo>
                    <a:pt x="82" y="227"/>
                    <a:pt x="82" y="220"/>
                    <a:pt x="80" y="201"/>
                  </a:cubicBezTo>
                  <a:cubicBezTo>
                    <a:pt x="78" y="184"/>
                    <a:pt x="76" y="148"/>
                    <a:pt x="51" y="125"/>
                  </a:cubicBezTo>
                  <a:cubicBezTo>
                    <a:pt x="29" y="102"/>
                    <a:pt x="14" y="68"/>
                    <a:pt x="18" y="42"/>
                  </a:cubicBezTo>
                  <a:cubicBezTo>
                    <a:pt x="22" y="15"/>
                    <a:pt x="45" y="10"/>
                    <a:pt x="48"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1" name="Freeform 40">
              <a:extLst>
                <a:ext uri="{FF2B5EF4-FFF2-40B4-BE49-F238E27FC236}">
                  <a16:creationId xmlns:a16="http://schemas.microsoft.com/office/drawing/2014/main" id="{422E921A-3138-451E-BF7C-F3A8489D141C}"/>
                </a:ext>
              </a:extLst>
            </p:cNvPr>
            <p:cNvSpPr>
              <a:spLocks/>
            </p:cNvSpPr>
            <p:nvPr/>
          </p:nvSpPr>
          <p:spPr bwMode="gray">
            <a:xfrm>
              <a:off x="2831" y="895"/>
              <a:ext cx="104" cy="689"/>
            </a:xfrm>
            <a:custGeom>
              <a:avLst/>
              <a:gdLst>
                <a:gd name="T0" fmla="*/ 44 w 52"/>
                <a:gd name="T1" fmla="*/ 0 h 344"/>
                <a:gd name="T2" fmla="*/ 9 w 52"/>
                <a:gd name="T3" fmla="*/ 48 h 344"/>
                <a:gd name="T4" fmla="*/ 14 w 52"/>
                <a:gd name="T5" fmla="*/ 149 h 344"/>
                <a:gd name="T6" fmla="*/ 37 w 52"/>
                <a:gd name="T7" fmla="*/ 252 h 344"/>
                <a:gd name="T8" fmla="*/ 18 w 52"/>
                <a:gd name="T9" fmla="*/ 329 h 344"/>
                <a:gd name="T10" fmla="*/ 31 w 52"/>
                <a:gd name="T11" fmla="*/ 315 h 344"/>
                <a:gd name="T12" fmla="*/ 37 w 52"/>
                <a:gd name="T13" fmla="*/ 198 h 344"/>
                <a:gd name="T14" fmla="*/ 18 w 52"/>
                <a:gd name="T15" fmla="*/ 67 h 344"/>
                <a:gd name="T16" fmla="*/ 52 w 52"/>
                <a:gd name="T17" fmla="*/ 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4">
                  <a:moveTo>
                    <a:pt x="44" y="0"/>
                  </a:moveTo>
                  <a:cubicBezTo>
                    <a:pt x="35" y="3"/>
                    <a:pt x="17" y="19"/>
                    <a:pt x="9" y="48"/>
                  </a:cubicBezTo>
                  <a:cubicBezTo>
                    <a:pt x="0" y="77"/>
                    <a:pt x="5" y="114"/>
                    <a:pt x="14" y="149"/>
                  </a:cubicBezTo>
                  <a:cubicBezTo>
                    <a:pt x="23" y="184"/>
                    <a:pt x="35" y="219"/>
                    <a:pt x="37" y="252"/>
                  </a:cubicBezTo>
                  <a:cubicBezTo>
                    <a:pt x="41" y="284"/>
                    <a:pt x="31" y="313"/>
                    <a:pt x="18" y="329"/>
                  </a:cubicBezTo>
                  <a:cubicBezTo>
                    <a:pt x="5" y="344"/>
                    <a:pt x="16" y="339"/>
                    <a:pt x="31" y="315"/>
                  </a:cubicBezTo>
                  <a:cubicBezTo>
                    <a:pt x="48" y="290"/>
                    <a:pt x="49" y="243"/>
                    <a:pt x="37" y="198"/>
                  </a:cubicBezTo>
                  <a:cubicBezTo>
                    <a:pt x="27" y="153"/>
                    <a:pt x="13" y="105"/>
                    <a:pt x="18" y="67"/>
                  </a:cubicBezTo>
                  <a:cubicBezTo>
                    <a:pt x="22" y="27"/>
                    <a:pt x="46" y="8"/>
                    <a:pt x="5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2" name="Freeform 41">
              <a:extLst>
                <a:ext uri="{FF2B5EF4-FFF2-40B4-BE49-F238E27FC236}">
                  <a16:creationId xmlns:a16="http://schemas.microsoft.com/office/drawing/2014/main" id="{6F8B553D-31CA-4FF2-890C-931EA845BA6E}"/>
                </a:ext>
              </a:extLst>
            </p:cNvPr>
            <p:cNvSpPr>
              <a:spLocks/>
            </p:cNvSpPr>
            <p:nvPr/>
          </p:nvSpPr>
          <p:spPr bwMode="gray">
            <a:xfrm>
              <a:off x="1793" y="1253"/>
              <a:ext cx="872" cy="387"/>
            </a:xfrm>
            <a:custGeom>
              <a:avLst/>
              <a:gdLst>
                <a:gd name="T0" fmla="*/ 429 w 436"/>
                <a:gd name="T1" fmla="*/ 0 h 193"/>
                <a:gd name="T2" fmla="*/ 261 w 436"/>
                <a:gd name="T3" fmla="*/ 122 h 193"/>
                <a:gd name="T4" fmla="*/ 25 w 436"/>
                <a:gd name="T5" fmla="*/ 189 h 193"/>
                <a:gd name="T6" fmla="*/ 51 w 436"/>
                <a:gd name="T7" fmla="*/ 192 h 193"/>
                <a:gd name="T8" fmla="*/ 205 w 436"/>
                <a:gd name="T9" fmla="*/ 168 h 193"/>
                <a:gd name="T10" fmla="*/ 354 w 436"/>
                <a:gd name="T11" fmla="*/ 64 h 193"/>
                <a:gd name="T12" fmla="*/ 436 w 436"/>
                <a:gd name="T13" fmla="*/ 8 h 193"/>
              </a:gdLst>
              <a:ahLst/>
              <a:cxnLst>
                <a:cxn ang="0">
                  <a:pos x="T0" y="T1"/>
                </a:cxn>
                <a:cxn ang="0">
                  <a:pos x="T2" y="T3"/>
                </a:cxn>
                <a:cxn ang="0">
                  <a:pos x="T4" y="T5"/>
                </a:cxn>
                <a:cxn ang="0">
                  <a:pos x="T6" y="T7"/>
                </a:cxn>
                <a:cxn ang="0">
                  <a:pos x="T8" y="T9"/>
                </a:cxn>
                <a:cxn ang="0">
                  <a:pos x="T10" y="T11"/>
                </a:cxn>
                <a:cxn ang="0">
                  <a:pos x="T12" y="T13"/>
                </a:cxn>
              </a:cxnLst>
              <a:rect l="0" t="0" r="r" b="b"/>
              <a:pathLst>
                <a:path w="436" h="193">
                  <a:moveTo>
                    <a:pt x="429" y="0"/>
                  </a:moveTo>
                  <a:cubicBezTo>
                    <a:pt x="404" y="4"/>
                    <a:pt x="335" y="64"/>
                    <a:pt x="261" y="122"/>
                  </a:cubicBezTo>
                  <a:cubicBezTo>
                    <a:pt x="188" y="188"/>
                    <a:pt x="77" y="187"/>
                    <a:pt x="25" y="189"/>
                  </a:cubicBezTo>
                  <a:cubicBezTo>
                    <a:pt x="0" y="190"/>
                    <a:pt x="14" y="191"/>
                    <a:pt x="51" y="192"/>
                  </a:cubicBezTo>
                  <a:cubicBezTo>
                    <a:pt x="86" y="191"/>
                    <a:pt x="147" y="193"/>
                    <a:pt x="205" y="168"/>
                  </a:cubicBezTo>
                  <a:cubicBezTo>
                    <a:pt x="262" y="140"/>
                    <a:pt x="312" y="96"/>
                    <a:pt x="354" y="64"/>
                  </a:cubicBezTo>
                  <a:cubicBezTo>
                    <a:pt x="395" y="31"/>
                    <a:pt x="428" y="10"/>
                    <a:pt x="43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3" name="Freeform 42">
              <a:extLst>
                <a:ext uri="{FF2B5EF4-FFF2-40B4-BE49-F238E27FC236}">
                  <a16:creationId xmlns:a16="http://schemas.microsoft.com/office/drawing/2014/main" id="{1DA61EED-DC42-4426-A787-B401C1E65FEE}"/>
                </a:ext>
              </a:extLst>
            </p:cNvPr>
            <p:cNvSpPr>
              <a:spLocks/>
            </p:cNvSpPr>
            <p:nvPr/>
          </p:nvSpPr>
          <p:spPr bwMode="gray">
            <a:xfrm>
              <a:off x="5363" y="1211"/>
              <a:ext cx="254" cy="800"/>
            </a:xfrm>
            <a:custGeom>
              <a:avLst/>
              <a:gdLst>
                <a:gd name="T0" fmla="*/ 99 w 127"/>
                <a:gd name="T1" fmla="*/ 0 h 399"/>
                <a:gd name="T2" fmla="*/ 106 w 127"/>
                <a:gd name="T3" fmla="*/ 66 h 399"/>
                <a:gd name="T4" fmla="*/ 111 w 127"/>
                <a:gd name="T5" fmla="*/ 175 h 399"/>
                <a:gd name="T6" fmla="*/ 35 w 127"/>
                <a:gd name="T7" fmla="*/ 368 h 399"/>
                <a:gd name="T8" fmla="*/ 114 w 127"/>
                <a:gd name="T9" fmla="*/ 236 h 399"/>
                <a:gd name="T10" fmla="*/ 122 w 127"/>
                <a:gd name="T11" fmla="*/ 82 h 399"/>
                <a:gd name="T12" fmla="*/ 109 w 12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27" h="399">
                  <a:moveTo>
                    <a:pt x="99" y="0"/>
                  </a:moveTo>
                  <a:cubicBezTo>
                    <a:pt x="93" y="10"/>
                    <a:pt x="98" y="37"/>
                    <a:pt x="106" y="66"/>
                  </a:cubicBezTo>
                  <a:cubicBezTo>
                    <a:pt x="113" y="94"/>
                    <a:pt x="110" y="135"/>
                    <a:pt x="111" y="175"/>
                  </a:cubicBezTo>
                  <a:cubicBezTo>
                    <a:pt x="111" y="256"/>
                    <a:pt x="71" y="339"/>
                    <a:pt x="35" y="368"/>
                  </a:cubicBezTo>
                  <a:cubicBezTo>
                    <a:pt x="0" y="399"/>
                    <a:pt x="91" y="345"/>
                    <a:pt x="114" y="236"/>
                  </a:cubicBezTo>
                  <a:cubicBezTo>
                    <a:pt x="127" y="184"/>
                    <a:pt x="122" y="127"/>
                    <a:pt x="122" y="82"/>
                  </a:cubicBezTo>
                  <a:cubicBezTo>
                    <a:pt x="112" y="37"/>
                    <a:pt x="103" y="6"/>
                    <a:pt x="10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4" name="Freeform 43">
              <a:extLst>
                <a:ext uri="{FF2B5EF4-FFF2-40B4-BE49-F238E27FC236}">
                  <a16:creationId xmlns:a16="http://schemas.microsoft.com/office/drawing/2014/main" id="{3841705E-5AAB-45F8-9FB9-72B0DC033911}"/>
                </a:ext>
              </a:extLst>
            </p:cNvPr>
            <p:cNvSpPr>
              <a:spLocks/>
            </p:cNvSpPr>
            <p:nvPr/>
          </p:nvSpPr>
          <p:spPr bwMode="gray">
            <a:xfrm>
              <a:off x="4999" y="854"/>
              <a:ext cx="906" cy="902"/>
            </a:xfrm>
            <a:custGeom>
              <a:avLst/>
              <a:gdLst>
                <a:gd name="T0" fmla="*/ 0 w 453"/>
                <a:gd name="T1" fmla="*/ 16 h 450"/>
                <a:gd name="T2" fmla="*/ 79 w 453"/>
                <a:gd name="T3" fmla="*/ 86 h 450"/>
                <a:gd name="T4" fmla="*/ 127 w 453"/>
                <a:gd name="T5" fmla="*/ 258 h 450"/>
                <a:gd name="T6" fmla="*/ 172 w 453"/>
                <a:gd name="T7" fmla="*/ 359 h 450"/>
                <a:gd name="T8" fmla="*/ 265 w 453"/>
                <a:gd name="T9" fmla="*/ 402 h 450"/>
                <a:gd name="T10" fmla="*/ 417 w 453"/>
                <a:gd name="T11" fmla="*/ 447 h 450"/>
                <a:gd name="T12" fmla="*/ 383 w 453"/>
                <a:gd name="T13" fmla="*/ 436 h 450"/>
                <a:gd name="T14" fmla="*/ 292 w 453"/>
                <a:gd name="T15" fmla="*/ 401 h 450"/>
                <a:gd name="T16" fmla="*/ 180 w 453"/>
                <a:gd name="T17" fmla="*/ 347 h 450"/>
                <a:gd name="T18" fmla="*/ 147 w 453"/>
                <a:gd name="T19" fmla="*/ 292 h 450"/>
                <a:gd name="T20" fmla="*/ 142 w 453"/>
                <a:gd name="T21" fmla="*/ 225 h 450"/>
                <a:gd name="T22" fmla="*/ 110 w 453"/>
                <a:gd name="T23" fmla="*/ 103 h 450"/>
                <a:gd name="T24" fmla="*/ 4 w 453"/>
                <a:gd name="T2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50">
                  <a:moveTo>
                    <a:pt x="0" y="16"/>
                  </a:moveTo>
                  <a:cubicBezTo>
                    <a:pt x="14" y="27"/>
                    <a:pt x="50" y="44"/>
                    <a:pt x="79" y="86"/>
                  </a:cubicBezTo>
                  <a:cubicBezTo>
                    <a:pt x="108" y="126"/>
                    <a:pt x="124" y="190"/>
                    <a:pt x="127" y="258"/>
                  </a:cubicBezTo>
                  <a:cubicBezTo>
                    <a:pt x="126" y="293"/>
                    <a:pt x="140" y="336"/>
                    <a:pt x="172" y="359"/>
                  </a:cubicBezTo>
                  <a:cubicBezTo>
                    <a:pt x="201" y="382"/>
                    <a:pt x="236" y="391"/>
                    <a:pt x="265" y="402"/>
                  </a:cubicBezTo>
                  <a:cubicBezTo>
                    <a:pt x="325" y="425"/>
                    <a:pt x="379" y="445"/>
                    <a:pt x="417" y="447"/>
                  </a:cubicBezTo>
                  <a:cubicBezTo>
                    <a:pt x="453" y="448"/>
                    <a:pt x="432" y="450"/>
                    <a:pt x="383" y="436"/>
                  </a:cubicBezTo>
                  <a:cubicBezTo>
                    <a:pt x="359" y="429"/>
                    <a:pt x="328" y="416"/>
                    <a:pt x="292" y="401"/>
                  </a:cubicBezTo>
                  <a:cubicBezTo>
                    <a:pt x="257" y="384"/>
                    <a:pt x="213" y="375"/>
                    <a:pt x="180" y="347"/>
                  </a:cubicBezTo>
                  <a:cubicBezTo>
                    <a:pt x="164" y="333"/>
                    <a:pt x="151" y="314"/>
                    <a:pt x="147" y="292"/>
                  </a:cubicBezTo>
                  <a:cubicBezTo>
                    <a:pt x="142" y="271"/>
                    <a:pt x="145" y="247"/>
                    <a:pt x="142" y="225"/>
                  </a:cubicBezTo>
                  <a:cubicBezTo>
                    <a:pt x="138" y="181"/>
                    <a:pt x="128" y="137"/>
                    <a:pt x="110" y="103"/>
                  </a:cubicBezTo>
                  <a:cubicBezTo>
                    <a:pt x="75" y="30"/>
                    <a:pt x="12" y="9"/>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5" name="Freeform 44">
              <a:extLst>
                <a:ext uri="{FF2B5EF4-FFF2-40B4-BE49-F238E27FC236}">
                  <a16:creationId xmlns:a16="http://schemas.microsoft.com/office/drawing/2014/main" id="{A0C84D28-0519-49EE-AA15-0BFC9DEBA753}"/>
                </a:ext>
              </a:extLst>
            </p:cNvPr>
            <p:cNvSpPr>
              <a:spLocks/>
            </p:cNvSpPr>
            <p:nvPr/>
          </p:nvSpPr>
          <p:spPr bwMode="gray">
            <a:xfrm>
              <a:off x="5245" y="1153"/>
              <a:ext cx="926" cy="593"/>
            </a:xfrm>
            <a:custGeom>
              <a:avLst/>
              <a:gdLst>
                <a:gd name="T0" fmla="*/ 0 w 463"/>
                <a:gd name="T1" fmla="*/ 10 h 296"/>
                <a:gd name="T2" fmla="*/ 71 w 463"/>
                <a:gd name="T3" fmla="*/ 56 h 296"/>
                <a:gd name="T4" fmla="*/ 178 w 463"/>
                <a:gd name="T5" fmla="*/ 159 h 296"/>
                <a:gd name="T6" fmla="*/ 325 w 463"/>
                <a:gd name="T7" fmla="*/ 230 h 296"/>
                <a:gd name="T8" fmla="*/ 440 w 463"/>
                <a:gd name="T9" fmla="*/ 278 h 296"/>
                <a:gd name="T10" fmla="*/ 417 w 463"/>
                <a:gd name="T11" fmla="*/ 260 h 296"/>
                <a:gd name="T12" fmla="*/ 252 w 463"/>
                <a:gd name="T13" fmla="*/ 196 h 296"/>
                <a:gd name="T14" fmla="*/ 98 w 463"/>
                <a:gd name="T15" fmla="*/ 63 h 296"/>
                <a:gd name="T16" fmla="*/ 1 w 463"/>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296">
                  <a:moveTo>
                    <a:pt x="0" y="10"/>
                  </a:moveTo>
                  <a:cubicBezTo>
                    <a:pt x="12" y="17"/>
                    <a:pt x="40" y="29"/>
                    <a:pt x="71" y="56"/>
                  </a:cubicBezTo>
                  <a:cubicBezTo>
                    <a:pt x="103" y="82"/>
                    <a:pt x="137" y="122"/>
                    <a:pt x="178" y="159"/>
                  </a:cubicBezTo>
                  <a:cubicBezTo>
                    <a:pt x="219" y="199"/>
                    <a:pt x="277" y="217"/>
                    <a:pt x="325" y="230"/>
                  </a:cubicBezTo>
                  <a:cubicBezTo>
                    <a:pt x="374" y="244"/>
                    <a:pt x="415" y="260"/>
                    <a:pt x="440" y="278"/>
                  </a:cubicBezTo>
                  <a:cubicBezTo>
                    <a:pt x="463" y="296"/>
                    <a:pt x="453" y="282"/>
                    <a:pt x="417" y="260"/>
                  </a:cubicBezTo>
                  <a:cubicBezTo>
                    <a:pt x="382" y="237"/>
                    <a:pt x="316" y="223"/>
                    <a:pt x="252" y="196"/>
                  </a:cubicBezTo>
                  <a:cubicBezTo>
                    <a:pt x="187" y="168"/>
                    <a:pt x="143" y="102"/>
                    <a:pt x="98" y="63"/>
                  </a:cubicBezTo>
                  <a:cubicBezTo>
                    <a:pt x="55" y="20"/>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6" name="Freeform 45">
              <a:extLst>
                <a:ext uri="{FF2B5EF4-FFF2-40B4-BE49-F238E27FC236}">
                  <a16:creationId xmlns:a16="http://schemas.microsoft.com/office/drawing/2014/main" id="{7515ABB2-0E18-4EFF-BEEC-0F99048F80B2}"/>
                </a:ext>
              </a:extLst>
            </p:cNvPr>
            <p:cNvSpPr>
              <a:spLocks/>
            </p:cNvSpPr>
            <p:nvPr/>
          </p:nvSpPr>
          <p:spPr bwMode="gray">
            <a:xfrm>
              <a:off x="2241" y="1534"/>
              <a:ext cx="320" cy="725"/>
            </a:xfrm>
            <a:custGeom>
              <a:avLst/>
              <a:gdLst>
                <a:gd name="T0" fmla="*/ 153 w 160"/>
                <a:gd name="T1" fmla="*/ 0 h 362"/>
                <a:gd name="T2" fmla="*/ 81 w 160"/>
                <a:gd name="T3" fmla="*/ 144 h 362"/>
                <a:gd name="T4" fmla="*/ 21 w 160"/>
                <a:gd name="T5" fmla="*/ 328 h 362"/>
                <a:gd name="T6" fmla="*/ 75 w 160"/>
                <a:gd name="T7" fmla="*/ 199 h 362"/>
                <a:gd name="T8" fmla="*/ 118 w 160"/>
                <a:gd name="T9" fmla="*/ 68 h 362"/>
                <a:gd name="T10" fmla="*/ 160 w 160"/>
                <a:gd name="T11" fmla="*/ 5 h 362"/>
              </a:gdLst>
              <a:ahLst/>
              <a:cxnLst>
                <a:cxn ang="0">
                  <a:pos x="T0" y="T1"/>
                </a:cxn>
                <a:cxn ang="0">
                  <a:pos x="T2" y="T3"/>
                </a:cxn>
                <a:cxn ang="0">
                  <a:pos x="T4" y="T5"/>
                </a:cxn>
                <a:cxn ang="0">
                  <a:pos x="T6" y="T7"/>
                </a:cxn>
                <a:cxn ang="0">
                  <a:pos x="T8" y="T9"/>
                </a:cxn>
                <a:cxn ang="0">
                  <a:pos x="T10" y="T11"/>
                </a:cxn>
              </a:cxnLst>
              <a:rect l="0" t="0" r="r" b="b"/>
              <a:pathLst>
                <a:path w="160" h="362">
                  <a:moveTo>
                    <a:pt x="153" y="0"/>
                  </a:moveTo>
                  <a:cubicBezTo>
                    <a:pt x="137" y="10"/>
                    <a:pt x="98" y="71"/>
                    <a:pt x="81" y="144"/>
                  </a:cubicBezTo>
                  <a:cubicBezTo>
                    <a:pt x="64" y="216"/>
                    <a:pt x="44" y="293"/>
                    <a:pt x="21" y="328"/>
                  </a:cubicBezTo>
                  <a:cubicBezTo>
                    <a:pt x="0" y="362"/>
                    <a:pt x="54" y="294"/>
                    <a:pt x="75" y="199"/>
                  </a:cubicBezTo>
                  <a:cubicBezTo>
                    <a:pt x="87" y="153"/>
                    <a:pt x="100" y="104"/>
                    <a:pt x="118" y="68"/>
                  </a:cubicBezTo>
                  <a:cubicBezTo>
                    <a:pt x="135" y="31"/>
                    <a:pt x="155" y="8"/>
                    <a:pt x="16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7" name="Freeform 46">
              <a:extLst>
                <a:ext uri="{FF2B5EF4-FFF2-40B4-BE49-F238E27FC236}">
                  <a16:creationId xmlns:a16="http://schemas.microsoft.com/office/drawing/2014/main" id="{D14429C9-F6F8-483E-ACD9-81CE5765DC0D}"/>
                </a:ext>
              </a:extLst>
            </p:cNvPr>
            <p:cNvSpPr>
              <a:spLocks/>
            </p:cNvSpPr>
            <p:nvPr/>
          </p:nvSpPr>
          <p:spPr bwMode="gray">
            <a:xfrm>
              <a:off x="1759" y="1470"/>
              <a:ext cx="248" cy="553"/>
            </a:xfrm>
            <a:custGeom>
              <a:avLst/>
              <a:gdLst>
                <a:gd name="T0" fmla="*/ 116 w 124"/>
                <a:gd name="T1" fmla="*/ 0 h 276"/>
                <a:gd name="T2" fmla="*/ 83 w 124"/>
                <a:gd name="T3" fmla="*/ 40 h 276"/>
                <a:gd name="T4" fmla="*/ 69 w 124"/>
                <a:gd name="T5" fmla="*/ 82 h 276"/>
                <a:gd name="T6" fmla="*/ 79 w 124"/>
                <a:gd name="T7" fmla="*/ 129 h 276"/>
                <a:gd name="T8" fmla="*/ 17 w 124"/>
                <a:gd name="T9" fmla="*/ 270 h 276"/>
                <a:gd name="T10" fmla="*/ 33 w 124"/>
                <a:gd name="T11" fmla="*/ 263 h 276"/>
                <a:gd name="T12" fmla="*/ 89 w 124"/>
                <a:gd name="T13" fmla="*/ 175 h 276"/>
                <a:gd name="T14" fmla="*/ 84 w 124"/>
                <a:gd name="T15" fmla="*/ 57 h 276"/>
                <a:gd name="T16" fmla="*/ 124 w 124"/>
                <a:gd name="T17" fmla="*/ 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276">
                  <a:moveTo>
                    <a:pt x="116" y="0"/>
                  </a:moveTo>
                  <a:cubicBezTo>
                    <a:pt x="110" y="6"/>
                    <a:pt x="98" y="19"/>
                    <a:pt x="83" y="40"/>
                  </a:cubicBezTo>
                  <a:cubicBezTo>
                    <a:pt x="76" y="50"/>
                    <a:pt x="68" y="64"/>
                    <a:pt x="69" y="82"/>
                  </a:cubicBezTo>
                  <a:cubicBezTo>
                    <a:pt x="69" y="98"/>
                    <a:pt x="75" y="114"/>
                    <a:pt x="79" y="129"/>
                  </a:cubicBezTo>
                  <a:cubicBezTo>
                    <a:pt x="98" y="189"/>
                    <a:pt x="50" y="257"/>
                    <a:pt x="17" y="270"/>
                  </a:cubicBezTo>
                  <a:cubicBezTo>
                    <a:pt x="0" y="275"/>
                    <a:pt x="11" y="276"/>
                    <a:pt x="33" y="263"/>
                  </a:cubicBezTo>
                  <a:cubicBezTo>
                    <a:pt x="54" y="250"/>
                    <a:pt x="81" y="217"/>
                    <a:pt x="89" y="175"/>
                  </a:cubicBezTo>
                  <a:cubicBezTo>
                    <a:pt x="101" y="132"/>
                    <a:pt x="63" y="89"/>
                    <a:pt x="84" y="57"/>
                  </a:cubicBezTo>
                  <a:cubicBezTo>
                    <a:pt x="101" y="28"/>
                    <a:pt x="120" y="8"/>
                    <a:pt x="12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8" name="Freeform 47">
              <a:extLst>
                <a:ext uri="{FF2B5EF4-FFF2-40B4-BE49-F238E27FC236}">
                  <a16:creationId xmlns:a16="http://schemas.microsoft.com/office/drawing/2014/main" id="{D827758C-850B-493A-9E34-0FF0B54BAB21}"/>
                </a:ext>
              </a:extLst>
            </p:cNvPr>
            <p:cNvSpPr>
              <a:spLocks/>
            </p:cNvSpPr>
            <p:nvPr/>
          </p:nvSpPr>
          <p:spPr bwMode="gray">
            <a:xfrm>
              <a:off x="2071" y="1496"/>
              <a:ext cx="262" cy="605"/>
            </a:xfrm>
            <a:custGeom>
              <a:avLst/>
              <a:gdLst>
                <a:gd name="T0" fmla="*/ 120 w 131"/>
                <a:gd name="T1" fmla="*/ 3 h 302"/>
                <a:gd name="T2" fmla="*/ 109 w 131"/>
                <a:gd name="T3" fmla="*/ 144 h 302"/>
                <a:gd name="T4" fmla="*/ 51 w 131"/>
                <a:gd name="T5" fmla="*/ 223 h 302"/>
                <a:gd name="T6" fmla="*/ 6 w 131"/>
                <a:gd name="T7" fmla="*/ 286 h 302"/>
                <a:gd name="T8" fmla="*/ 16 w 131"/>
                <a:gd name="T9" fmla="*/ 271 h 302"/>
                <a:gd name="T10" fmla="*/ 90 w 131"/>
                <a:gd name="T11" fmla="*/ 191 h 302"/>
                <a:gd name="T12" fmla="*/ 130 w 131"/>
                <a:gd name="T13" fmla="*/ 72 h 302"/>
                <a:gd name="T14" fmla="*/ 128 w 131"/>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302">
                  <a:moveTo>
                    <a:pt x="120" y="3"/>
                  </a:moveTo>
                  <a:cubicBezTo>
                    <a:pt x="117" y="19"/>
                    <a:pt x="129" y="82"/>
                    <a:pt x="109" y="144"/>
                  </a:cubicBezTo>
                  <a:cubicBezTo>
                    <a:pt x="98" y="175"/>
                    <a:pt x="72" y="200"/>
                    <a:pt x="51" y="223"/>
                  </a:cubicBezTo>
                  <a:cubicBezTo>
                    <a:pt x="30" y="246"/>
                    <a:pt x="13" y="268"/>
                    <a:pt x="6" y="286"/>
                  </a:cubicBezTo>
                  <a:cubicBezTo>
                    <a:pt x="0" y="302"/>
                    <a:pt x="3" y="292"/>
                    <a:pt x="16" y="271"/>
                  </a:cubicBezTo>
                  <a:cubicBezTo>
                    <a:pt x="29" y="250"/>
                    <a:pt x="61" y="224"/>
                    <a:pt x="90" y="191"/>
                  </a:cubicBezTo>
                  <a:cubicBezTo>
                    <a:pt x="122" y="158"/>
                    <a:pt x="130" y="108"/>
                    <a:pt x="130" y="72"/>
                  </a:cubicBezTo>
                  <a:cubicBezTo>
                    <a:pt x="131" y="34"/>
                    <a:pt x="126" y="7"/>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39" name="Freeform 48">
              <a:extLst>
                <a:ext uri="{FF2B5EF4-FFF2-40B4-BE49-F238E27FC236}">
                  <a16:creationId xmlns:a16="http://schemas.microsoft.com/office/drawing/2014/main" id="{B4B72A2C-27CB-4AAB-A683-90BD5420284F}"/>
                </a:ext>
              </a:extLst>
            </p:cNvPr>
            <p:cNvSpPr>
              <a:spLocks/>
            </p:cNvSpPr>
            <p:nvPr/>
          </p:nvSpPr>
          <p:spPr bwMode="gray">
            <a:xfrm>
              <a:off x="1531" y="1448"/>
              <a:ext cx="410" cy="364"/>
            </a:xfrm>
            <a:custGeom>
              <a:avLst/>
              <a:gdLst>
                <a:gd name="T0" fmla="*/ 202 w 205"/>
                <a:gd name="T1" fmla="*/ 1 h 182"/>
                <a:gd name="T2" fmla="*/ 158 w 205"/>
                <a:gd name="T3" fmla="*/ 14 h 182"/>
                <a:gd name="T4" fmla="*/ 110 w 205"/>
                <a:gd name="T5" fmla="*/ 77 h 182"/>
                <a:gd name="T6" fmla="*/ 69 w 205"/>
                <a:gd name="T7" fmla="*/ 146 h 182"/>
                <a:gd name="T8" fmla="*/ 14 w 205"/>
                <a:gd name="T9" fmla="*/ 176 h 182"/>
                <a:gd name="T10" fmla="*/ 28 w 205"/>
                <a:gd name="T11" fmla="*/ 173 h 182"/>
                <a:gd name="T12" fmla="*/ 100 w 205"/>
                <a:gd name="T13" fmla="*/ 118 h 182"/>
                <a:gd name="T14" fmla="*/ 153 w 205"/>
                <a:gd name="T15" fmla="*/ 30 h 182"/>
                <a:gd name="T16" fmla="*/ 205 w 205"/>
                <a:gd name="T17"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82">
                  <a:moveTo>
                    <a:pt x="202" y="1"/>
                  </a:moveTo>
                  <a:cubicBezTo>
                    <a:pt x="195" y="0"/>
                    <a:pt x="178" y="2"/>
                    <a:pt x="158" y="14"/>
                  </a:cubicBezTo>
                  <a:cubicBezTo>
                    <a:pt x="138" y="26"/>
                    <a:pt x="121" y="51"/>
                    <a:pt x="110" y="77"/>
                  </a:cubicBezTo>
                  <a:cubicBezTo>
                    <a:pt x="100" y="103"/>
                    <a:pt x="89" y="130"/>
                    <a:pt x="69" y="146"/>
                  </a:cubicBezTo>
                  <a:cubicBezTo>
                    <a:pt x="50" y="163"/>
                    <a:pt x="28" y="170"/>
                    <a:pt x="14" y="176"/>
                  </a:cubicBezTo>
                  <a:cubicBezTo>
                    <a:pt x="0" y="182"/>
                    <a:pt x="8" y="180"/>
                    <a:pt x="28" y="173"/>
                  </a:cubicBezTo>
                  <a:cubicBezTo>
                    <a:pt x="48" y="167"/>
                    <a:pt x="82" y="152"/>
                    <a:pt x="100" y="118"/>
                  </a:cubicBezTo>
                  <a:cubicBezTo>
                    <a:pt x="117" y="86"/>
                    <a:pt x="129" y="49"/>
                    <a:pt x="153" y="30"/>
                  </a:cubicBezTo>
                  <a:cubicBezTo>
                    <a:pt x="177" y="10"/>
                    <a:pt x="200" y="8"/>
                    <a:pt x="20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0" name="Freeform 49">
              <a:extLst>
                <a:ext uri="{FF2B5EF4-FFF2-40B4-BE49-F238E27FC236}">
                  <a16:creationId xmlns:a16="http://schemas.microsoft.com/office/drawing/2014/main" id="{1EA7422C-62EE-4189-B24D-4E4BE5C31016}"/>
                </a:ext>
              </a:extLst>
            </p:cNvPr>
            <p:cNvSpPr>
              <a:spLocks/>
            </p:cNvSpPr>
            <p:nvPr/>
          </p:nvSpPr>
          <p:spPr bwMode="gray">
            <a:xfrm>
              <a:off x="2541" y="1470"/>
              <a:ext cx="168" cy="735"/>
            </a:xfrm>
            <a:custGeom>
              <a:avLst/>
              <a:gdLst>
                <a:gd name="T0" fmla="*/ 77 w 84"/>
                <a:gd name="T1" fmla="*/ 0 h 367"/>
                <a:gd name="T2" fmla="*/ 51 w 84"/>
                <a:gd name="T3" fmla="*/ 56 h 367"/>
                <a:gd name="T4" fmla="*/ 18 w 84"/>
                <a:gd name="T5" fmla="*/ 153 h 367"/>
                <a:gd name="T6" fmla="*/ 17 w 84"/>
                <a:gd name="T7" fmla="*/ 267 h 367"/>
                <a:gd name="T8" fmla="*/ 14 w 84"/>
                <a:gd name="T9" fmla="*/ 352 h 367"/>
                <a:gd name="T10" fmla="*/ 24 w 84"/>
                <a:gd name="T11" fmla="*/ 334 h 367"/>
                <a:gd name="T12" fmla="*/ 15 w 84"/>
                <a:gd name="T13" fmla="*/ 210 h 367"/>
                <a:gd name="T14" fmla="*/ 57 w 84"/>
                <a:gd name="T15" fmla="*/ 75 h 367"/>
                <a:gd name="T16" fmla="*/ 84 w 84"/>
                <a:gd name="T17" fmla="*/ 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7">
                  <a:moveTo>
                    <a:pt x="77" y="0"/>
                  </a:moveTo>
                  <a:cubicBezTo>
                    <a:pt x="69" y="5"/>
                    <a:pt x="57" y="27"/>
                    <a:pt x="51" y="56"/>
                  </a:cubicBezTo>
                  <a:cubicBezTo>
                    <a:pt x="47" y="85"/>
                    <a:pt x="32" y="116"/>
                    <a:pt x="18" y="153"/>
                  </a:cubicBezTo>
                  <a:cubicBezTo>
                    <a:pt x="3" y="190"/>
                    <a:pt x="7" y="233"/>
                    <a:pt x="17" y="267"/>
                  </a:cubicBezTo>
                  <a:cubicBezTo>
                    <a:pt x="26" y="300"/>
                    <a:pt x="27" y="333"/>
                    <a:pt x="14" y="352"/>
                  </a:cubicBezTo>
                  <a:cubicBezTo>
                    <a:pt x="0" y="367"/>
                    <a:pt x="14" y="362"/>
                    <a:pt x="24" y="334"/>
                  </a:cubicBezTo>
                  <a:cubicBezTo>
                    <a:pt x="36" y="304"/>
                    <a:pt x="17" y="258"/>
                    <a:pt x="15" y="210"/>
                  </a:cubicBezTo>
                  <a:cubicBezTo>
                    <a:pt x="15" y="161"/>
                    <a:pt x="47" y="116"/>
                    <a:pt x="57" y="75"/>
                  </a:cubicBezTo>
                  <a:cubicBezTo>
                    <a:pt x="64" y="33"/>
                    <a:pt x="78" y="6"/>
                    <a:pt x="8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1" name="Freeform 50">
              <a:extLst>
                <a:ext uri="{FF2B5EF4-FFF2-40B4-BE49-F238E27FC236}">
                  <a16:creationId xmlns:a16="http://schemas.microsoft.com/office/drawing/2014/main" id="{7B9ED605-E00B-47D7-B422-3A18BBDF3C52}"/>
                </a:ext>
              </a:extLst>
            </p:cNvPr>
            <p:cNvSpPr>
              <a:spLocks/>
            </p:cNvSpPr>
            <p:nvPr/>
          </p:nvSpPr>
          <p:spPr bwMode="gray">
            <a:xfrm>
              <a:off x="2099" y="1145"/>
              <a:ext cx="448" cy="224"/>
            </a:xfrm>
            <a:custGeom>
              <a:avLst/>
              <a:gdLst>
                <a:gd name="T0" fmla="*/ 222 w 224"/>
                <a:gd name="T1" fmla="*/ 3 h 112"/>
                <a:gd name="T2" fmla="*/ 114 w 224"/>
                <a:gd name="T3" fmla="*/ 24 h 112"/>
                <a:gd name="T4" fmla="*/ 60 w 224"/>
                <a:gd name="T5" fmla="*/ 77 h 112"/>
                <a:gd name="T6" fmla="*/ 13 w 224"/>
                <a:gd name="T7" fmla="*/ 108 h 112"/>
                <a:gd name="T8" fmla="*/ 27 w 224"/>
                <a:gd name="T9" fmla="*/ 106 h 112"/>
                <a:gd name="T10" fmla="*/ 90 w 224"/>
                <a:gd name="T11" fmla="*/ 54 h 112"/>
                <a:gd name="T12" fmla="*/ 172 w 224"/>
                <a:gd name="T13" fmla="*/ 15 h 112"/>
                <a:gd name="T14" fmla="*/ 224 w 224"/>
                <a:gd name="T15" fmla="*/ 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12">
                  <a:moveTo>
                    <a:pt x="222" y="3"/>
                  </a:moveTo>
                  <a:cubicBezTo>
                    <a:pt x="210" y="2"/>
                    <a:pt x="163" y="0"/>
                    <a:pt x="114" y="24"/>
                  </a:cubicBezTo>
                  <a:cubicBezTo>
                    <a:pt x="91" y="38"/>
                    <a:pt x="76" y="60"/>
                    <a:pt x="60" y="77"/>
                  </a:cubicBezTo>
                  <a:cubicBezTo>
                    <a:pt x="45" y="94"/>
                    <a:pt x="27" y="105"/>
                    <a:pt x="13" y="108"/>
                  </a:cubicBezTo>
                  <a:cubicBezTo>
                    <a:pt x="0" y="110"/>
                    <a:pt x="8" y="112"/>
                    <a:pt x="27" y="106"/>
                  </a:cubicBezTo>
                  <a:cubicBezTo>
                    <a:pt x="46" y="100"/>
                    <a:pt x="68" y="78"/>
                    <a:pt x="90" y="54"/>
                  </a:cubicBezTo>
                  <a:cubicBezTo>
                    <a:pt x="111" y="28"/>
                    <a:pt x="145" y="19"/>
                    <a:pt x="172" y="15"/>
                  </a:cubicBezTo>
                  <a:cubicBezTo>
                    <a:pt x="199" y="11"/>
                    <a:pt x="220" y="9"/>
                    <a:pt x="22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2" name="Freeform 51">
              <a:extLst>
                <a:ext uri="{FF2B5EF4-FFF2-40B4-BE49-F238E27FC236}">
                  <a16:creationId xmlns:a16="http://schemas.microsoft.com/office/drawing/2014/main" id="{5336C266-A97C-4F43-B0B7-62C4294B0A00}"/>
                </a:ext>
              </a:extLst>
            </p:cNvPr>
            <p:cNvSpPr>
              <a:spLocks/>
            </p:cNvSpPr>
            <p:nvPr/>
          </p:nvSpPr>
          <p:spPr bwMode="gray">
            <a:xfrm>
              <a:off x="2705" y="1448"/>
              <a:ext cx="118" cy="769"/>
            </a:xfrm>
            <a:custGeom>
              <a:avLst/>
              <a:gdLst>
                <a:gd name="T0" fmla="*/ 33 w 59"/>
                <a:gd name="T1" fmla="*/ 0 h 384"/>
                <a:gd name="T2" fmla="*/ 6 w 59"/>
                <a:gd name="T3" fmla="*/ 59 h 384"/>
                <a:gd name="T4" fmla="*/ 18 w 59"/>
                <a:gd name="T5" fmla="*/ 170 h 384"/>
                <a:gd name="T6" fmla="*/ 47 w 59"/>
                <a:gd name="T7" fmla="*/ 279 h 384"/>
                <a:gd name="T8" fmla="*/ 15 w 59"/>
                <a:gd name="T9" fmla="*/ 363 h 384"/>
                <a:gd name="T10" fmla="*/ 21 w 59"/>
                <a:gd name="T11" fmla="*/ 344 h 384"/>
                <a:gd name="T12" fmla="*/ 46 w 59"/>
                <a:gd name="T13" fmla="*/ 294 h 384"/>
                <a:gd name="T14" fmla="*/ 49 w 59"/>
                <a:gd name="T15" fmla="*/ 222 h 384"/>
                <a:gd name="T16" fmla="*/ 20 w 59"/>
                <a:gd name="T17" fmla="*/ 149 h 384"/>
                <a:gd name="T18" fmla="*/ 13 w 59"/>
                <a:gd name="T19" fmla="*/ 79 h 384"/>
                <a:gd name="T20" fmla="*/ 40 w 59"/>
                <a:gd name="T21" fmla="*/ 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84">
                  <a:moveTo>
                    <a:pt x="33" y="0"/>
                  </a:moveTo>
                  <a:cubicBezTo>
                    <a:pt x="26" y="7"/>
                    <a:pt x="12" y="28"/>
                    <a:pt x="6" y="59"/>
                  </a:cubicBezTo>
                  <a:cubicBezTo>
                    <a:pt x="0" y="90"/>
                    <a:pt x="3" y="131"/>
                    <a:pt x="18" y="170"/>
                  </a:cubicBezTo>
                  <a:cubicBezTo>
                    <a:pt x="33" y="207"/>
                    <a:pt x="58" y="243"/>
                    <a:pt x="47" y="279"/>
                  </a:cubicBezTo>
                  <a:cubicBezTo>
                    <a:pt x="34" y="312"/>
                    <a:pt x="12" y="340"/>
                    <a:pt x="15" y="363"/>
                  </a:cubicBezTo>
                  <a:cubicBezTo>
                    <a:pt x="19" y="384"/>
                    <a:pt x="14" y="371"/>
                    <a:pt x="21" y="344"/>
                  </a:cubicBezTo>
                  <a:cubicBezTo>
                    <a:pt x="24" y="330"/>
                    <a:pt x="36" y="314"/>
                    <a:pt x="46" y="294"/>
                  </a:cubicBezTo>
                  <a:cubicBezTo>
                    <a:pt x="59" y="274"/>
                    <a:pt x="58" y="246"/>
                    <a:pt x="49" y="222"/>
                  </a:cubicBezTo>
                  <a:cubicBezTo>
                    <a:pt x="40" y="197"/>
                    <a:pt x="27" y="174"/>
                    <a:pt x="20" y="149"/>
                  </a:cubicBezTo>
                  <a:cubicBezTo>
                    <a:pt x="14" y="125"/>
                    <a:pt x="12" y="100"/>
                    <a:pt x="13" y="79"/>
                  </a:cubicBezTo>
                  <a:cubicBezTo>
                    <a:pt x="17" y="35"/>
                    <a:pt x="36" y="7"/>
                    <a:pt x="4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3" name="Freeform 53">
              <a:extLst>
                <a:ext uri="{FF2B5EF4-FFF2-40B4-BE49-F238E27FC236}">
                  <a16:creationId xmlns:a16="http://schemas.microsoft.com/office/drawing/2014/main" id="{BDF30F68-BA8E-48A7-A865-4A35545E2979}"/>
                </a:ext>
              </a:extLst>
            </p:cNvPr>
            <p:cNvSpPr>
              <a:spLocks/>
            </p:cNvSpPr>
            <p:nvPr/>
          </p:nvSpPr>
          <p:spPr bwMode="gray">
            <a:xfrm>
              <a:off x="2865" y="1365"/>
              <a:ext cx="630" cy="962"/>
            </a:xfrm>
            <a:custGeom>
              <a:avLst/>
              <a:gdLst>
                <a:gd name="T0" fmla="*/ 60 w 315"/>
                <a:gd name="T1" fmla="*/ 0 h 480"/>
                <a:gd name="T2" fmla="*/ 10 w 315"/>
                <a:gd name="T3" fmla="*/ 85 h 480"/>
                <a:gd name="T4" fmla="*/ 14 w 315"/>
                <a:gd name="T5" fmla="*/ 166 h 480"/>
                <a:gd name="T6" fmla="*/ 82 w 315"/>
                <a:gd name="T7" fmla="*/ 227 h 480"/>
                <a:gd name="T8" fmla="*/ 164 w 315"/>
                <a:gd name="T9" fmla="*/ 269 h 480"/>
                <a:gd name="T10" fmla="*/ 226 w 315"/>
                <a:gd name="T11" fmla="*/ 331 h 480"/>
                <a:gd name="T12" fmla="*/ 304 w 315"/>
                <a:gd name="T13" fmla="*/ 446 h 480"/>
                <a:gd name="T14" fmla="*/ 292 w 315"/>
                <a:gd name="T15" fmla="*/ 416 h 480"/>
                <a:gd name="T16" fmla="*/ 243 w 315"/>
                <a:gd name="T17" fmla="*/ 344 h 480"/>
                <a:gd name="T18" fmla="*/ 167 w 315"/>
                <a:gd name="T19" fmla="*/ 262 h 480"/>
                <a:gd name="T20" fmla="*/ 62 w 315"/>
                <a:gd name="T21" fmla="*/ 205 h 480"/>
                <a:gd name="T22" fmla="*/ 13 w 315"/>
                <a:gd name="T23" fmla="*/ 114 h 480"/>
                <a:gd name="T24" fmla="*/ 46 w 315"/>
                <a:gd name="T25" fmla="*/ 39 h 480"/>
                <a:gd name="T26" fmla="*/ 68 w 315"/>
                <a:gd name="T27"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480">
                  <a:moveTo>
                    <a:pt x="60" y="0"/>
                  </a:moveTo>
                  <a:cubicBezTo>
                    <a:pt x="54" y="15"/>
                    <a:pt x="30" y="39"/>
                    <a:pt x="10" y="85"/>
                  </a:cubicBezTo>
                  <a:cubicBezTo>
                    <a:pt x="1" y="108"/>
                    <a:pt x="0" y="139"/>
                    <a:pt x="14" y="166"/>
                  </a:cubicBezTo>
                  <a:cubicBezTo>
                    <a:pt x="28" y="194"/>
                    <a:pt x="55" y="213"/>
                    <a:pt x="82" y="227"/>
                  </a:cubicBezTo>
                  <a:cubicBezTo>
                    <a:pt x="109" y="242"/>
                    <a:pt x="139" y="253"/>
                    <a:pt x="164" y="269"/>
                  </a:cubicBezTo>
                  <a:cubicBezTo>
                    <a:pt x="190" y="284"/>
                    <a:pt x="207" y="309"/>
                    <a:pt x="226" y="331"/>
                  </a:cubicBezTo>
                  <a:cubicBezTo>
                    <a:pt x="261" y="374"/>
                    <a:pt x="292" y="414"/>
                    <a:pt x="304" y="446"/>
                  </a:cubicBezTo>
                  <a:cubicBezTo>
                    <a:pt x="310" y="480"/>
                    <a:pt x="315" y="457"/>
                    <a:pt x="292" y="416"/>
                  </a:cubicBezTo>
                  <a:cubicBezTo>
                    <a:pt x="281" y="396"/>
                    <a:pt x="264" y="371"/>
                    <a:pt x="243" y="344"/>
                  </a:cubicBezTo>
                  <a:cubicBezTo>
                    <a:pt x="221" y="318"/>
                    <a:pt x="202" y="283"/>
                    <a:pt x="167" y="262"/>
                  </a:cubicBezTo>
                  <a:cubicBezTo>
                    <a:pt x="133" y="241"/>
                    <a:pt x="94" y="227"/>
                    <a:pt x="62" y="205"/>
                  </a:cubicBezTo>
                  <a:cubicBezTo>
                    <a:pt x="29" y="184"/>
                    <a:pt x="9" y="148"/>
                    <a:pt x="13" y="114"/>
                  </a:cubicBezTo>
                  <a:cubicBezTo>
                    <a:pt x="15" y="81"/>
                    <a:pt x="34" y="57"/>
                    <a:pt x="46" y="39"/>
                  </a:cubicBezTo>
                  <a:cubicBezTo>
                    <a:pt x="59" y="21"/>
                    <a:pt x="64" y="6"/>
                    <a:pt x="6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4" name="Freeform 54">
              <a:extLst>
                <a:ext uri="{FF2B5EF4-FFF2-40B4-BE49-F238E27FC236}">
                  <a16:creationId xmlns:a16="http://schemas.microsoft.com/office/drawing/2014/main" id="{CC348F9D-1306-4CDC-B140-66E913A53BB0}"/>
                </a:ext>
              </a:extLst>
            </p:cNvPr>
            <p:cNvSpPr>
              <a:spLocks/>
            </p:cNvSpPr>
            <p:nvPr/>
          </p:nvSpPr>
          <p:spPr bwMode="gray">
            <a:xfrm>
              <a:off x="3239" y="1229"/>
              <a:ext cx="416" cy="976"/>
            </a:xfrm>
            <a:custGeom>
              <a:avLst/>
              <a:gdLst>
                <a:gd name="T0" fmla="*/ 15 w 208"/>
                <a:gd name="T1" fmla="*/ 3 h 487"/>
                <a:gd name="T2" fmla="*/ 33 w 208"/>
                <a:gd name="T3" fmla="*/ 91 h 487"/>
                <a:gd name="T4" fmla="*/ 32 w 208"/>
                <a:gd name="T5" fmla="*/ 159 h 487"/>
                <a:gd name="T6" fmla="*/ 5 w 208"/>
                <a:gd name="T7" fmla="*/ 238 h 487"/>
                <a:gd name="T8" fmla="*/ 48 w 208"/>
                <a:gd name="T9" fmla="*/ 313 h 487"/>
                <a:gd name="T10" fmla="*/ 117 w 208"/>
                <a:gd name="T11" fmla="*/ 357 h 487"/>
                <a:gd name="T12" fmla="*/ 198 w 208"/>
                <a:gd name="T13" fmla="*/ 457 h 487"/>
                <a:gd name="T14" fmla="*/ 187 w 208"/>
                <a:gd name="T15" fmla="*/ 429 h 487"/>
                <a:gd name="T16" fmla="*/ 51 w 208"/>
                <a:gd name="T17" fmla="*/ 306 h 487"/>
                <a:gd name="T18" fmla="*/ 17 w 208"/>
                <a:gd name="T19" fmla="*/ 266 h 487"/>
                <a:gd name="T20" fmla="*/ 20 w 208"/>
                <a:gd name="T21" fmla="*/ 214 h 487"/>
                <a:gd name="T22" fmla="*/ 45 w 208"/>
                <a:gd name="T23" fmla="*/ 115 h 487"/>
                <a:gd name="T24" fmla="*/ 29 w 208"/>
                <a:gd name="T25" fmla="*/ 38 h 487"/>
                <a:gd name="T26" fmla="*/ 23 w 208"/>
                <a:gd name="T2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487">
                  <a:moveTo>
                    <a:pt x="15" y="3"/>
                  </a:moveTo>
                  <a:cubicBezTo>
                    <a:pt x="14" y="17"/>
                    <a:pt x="23" y="50"/>
                    <a:pt x="33" y="91"/>
                  </a:cubicBezTo>
                  <a:cubicBezTo>
                    <a:pt x="37" y="112"/>
                    <a:pt x="38" y="136"/>
                    <a:pt x="32" y="159"/>
                  </a:cubicBezTo>
                  <a:cubicBezTo>
                    <a:pt x="25" y="183"/>
                    <a:pt x="9" y="207"/>
                    <a:pt x="5" y="238"/>
                  </a:cubicBezTo>
                  <a:cubicBezTo>
                    <a:pt x="0" y="270"/>
                    <a:pt x="24" y="298"/>
                    <a:pt x="48" y="313"/>
                  </a:cubicBezTo>
                  <a:cubicBezTo>
                    <a:pt x="72" y="329"/>
                    <a:pt x="97" y="340"/>
                    <a:pt x="117" y="357"/>
                  </a:cubicBezTo>
                  <a:cubicBezTo>
                    <a:pt x="157" y="390"/>
                    <a:pt x="188" y="426"/>
                    <a:pt x="198" y="457"/>
                  </a:cubicBezTo>
                  <a:cubicBezTo>
                    <a:pt x="204" y="487"/>
                    <a:pt x="208" y="467"/>
                    <a:pt x="187" y="429"/>
                  </a:cubicBezTo>
                  <a:cubicBezTo>
                    <a:pt x="166" y="391"/>
                    <a:pt x="115" y="341"/>
                    <a:pt x="51" y="306"/>
                  </a:cubicBezTo>
                  <a:cubicBezTo>
                    <a:pt x="37" y="296"/>
                    <a:pt x="23" y="283"/>
                    <a:pt x="17" y="266"/>
                  </a:cubicBezTo>
                  <a:cubicBezTo>
                    <a:pt x="10" y="249"/>
                    <a:pt x="14" y="230"/>
                    <a:pt x="20" y="214"/>
                  </a:cubicBezTo>
                  <a:cubicBezTo>
                    <a:pt x="35" y="181"/>
                    <a:pt x="50" y="147"/>
                    <a:pt x="45" y="115"/>
                  </a:cubicBezTo>
                  <a:cubicBezTo>
                    <a:pt x="43" y="84"/>
                    <a:pt x="34" y="58"/>
                    <a:pt x="29" y="38"/>
                  </a:cubicBezTo>
                  <a:cubicBezTo>
                    <a:pt x="24" y="18"/>
                    <a:pt x="23" y="5"/>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5" name="Freeform 55">
              <a:extLst>
                <a:ext uri="{FF2B5EF4-FFF2-40B4-BE49-F238E27FC236}">
                  <a16:creationId xmlns:a16="http://schemas.microsoft.com/office/drawing/2014/main" id="{B1F6785C-1A86-44A7-8587-7ABD8FE625DD}"/>
                </a:ext>
              </a:extLst>
            </p:cNvPr>
            <p:cNvSpPr>
              <a:spLocks/>
            </p:cNvSpPr>
            <p:nvPr/>
          </p:nvSpPr>
          <p:spPr bwMode="gray">
            <a:xfrm>
              <a:off x="3299" y="1259"/>
              <a:ext cx="526" cy="1082"/>
            </a:xfrm>
            <a:custGeom>
              <a:avLst/>
              <a:gdLst>
                <a:gd name="T0" fmla="*/ 256 w 263"/>
                <a:gd name="T1" fmla="*/ 0 h 540"/>
                <a:gd name="T2" fmla="*/ 219 w 263"/>
                <a:gd name="T3" fmla="*/ 24 h 540"/>
                <a:gd name="T4" fmla="*/ 144 w 263"/>
                <a:gd name="T5" fmla="*/ 40 h 540"/>
                <a:gd name="T6" fmla="*/ 107 w 263"/>
                <a:gd name="T7" fmla="*/ 75 h 540"/>
                <a:gd name="T8" fmla="*/ 116 w 263"/>
                <a:gd name="T9" fmla="*/ 129 h 540"/>
                <a:gd name="T10" fmla="*/ 191 w 263"/>
                <a:gd name="T11" fmla="*/ 213 h 540"/>
                <a:gd name="T12" fmla="*/ 228 w 263"/>
                <a:gd name="T13" fmla="*/ 309 h 540"/>
                <a:gd name="T14" fmla="*/ 153 w 263"/>
                <a:gd name="T15" fmla="*/ 389 h 540"/>
                <a:gd name="T16" fmla="*/ 25 w 263"/>
                <a:gd name="T17" fmla="*/ 509 h 540"/>
                <a:gd name="T18" fmla="*/ 55 w 263"/>
                <a:gd name="T19" fmla="*/ 482 h 540"/>
                <a:gd name="T20" fmla="*/ 137 w 263"/>
                <a:gd name="T21" fmla="*/ 411 h 540"/>
                <a:gd name="T22" fmla="*/ 235 w 263"/>
                <a:gd name="T23" fmla="*/ 311 h 540"/>
                <a:gd name="T24" fmla="*/ 121 w 263"/>
                <a:gd name="T25" fmla="*/ 68 h 540"/>
                <a:gd name="T26" fmla="*/ 217 w 263"/>
                <a:gd name="T27" fmla="*/ 34 h 540"/>
                <a:gd name="T28" fmla="*/ 263 w 263"/>
                <a:gd name="T29" fmla="*/ 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540">
                  <a:moveTo>
                    <a:pt x="256" y="0"/>
                  </a:moveTo>
                  <a:cubicBezTo>
                    <a:pt x="249" y="6"/>
                    <a:pt x="238" y="18"/>
                    <a:pt x="219" y="24"/>
                  </a:cubicBezTo>
                  <a:cubicBezTo>
                    <a:pt x="201" y="30"/>
                    <a:pt x="173" y="26"/>
                    <a:pt x="144" y="40"/>
                  </a:cubicBezTo>
                  <a:cubicBezTo>
                    <a:pt x="130" y="46"/>
                    <a:pt x="114" y="56"/>
                    <a:pt x="107" y="75"/>
                  </a:cubicBezTo>
                  <a:cubicBezTo>
                    <a:pt x="100" y="93"/>
                    <a:pt x="107" y="113"/>
                    <a:pt x="116" y="129"/>
                  </a:cubicBezTo>
                  <a:cubicBezTo>
                    <a:pt x="134" y="163"/>
                    <a:pt x="167" y="184"/>
                    <a:pt x="191" y="213"/>
                  </a:cubicBezTo>
                  <a:cubicBezTo>
                    <a:pt x="214" y="240"/>
                    <a:pt x="242" y="276"/>
                    <a:pt x="228" y="309"/>
                  </a:cubicBezTo>
                  <a:cubicBezTo>
                    <a:pt x="209" y="340"/>
                    <a:pt x="178" y="365"/>
                    <a:pt x="153" y="389"/>
                  </a:cubicBezTo>
                  <a:cubicBezTo>
                    <a:pt x="100" y="437"/>
                    <a:pt x="53" y="477"/>
                    <a:pt x="25" y="509"/>
                  </a:cubicBezTo>
                  <a:cubicBezTo>
                    <a:pt x="0" y="540"/>
                    <a:pt x="12" y="520"/>
                    <a:pt x="55" y="482"/>
                  </a:cubicBezTo>
                  <a:cubicBezTo>
                    <a:pt x="76" y="463"/>
                    <a:pt x="104" y="439"/>
                    <a:pt x="137" y="411"/>
                  </a:cubicBezTo>
                  <a:cubicBezTo>
                    <a:pt x="168" y="382"/>
                    <a:pt x="207" y="354"/>
                    <a:pt x="235" y="311"/>
                  </a:cubicBezTo>
                  <a:cubicBezTo>
                    <a:pt x="257" y="200"/>
                    <a:pt x="84" y="157"/>
                    <a:pt x="121" y="68"/>
                  </a:cubicBezTo>
                  <a:cubicBezTo>
                    <a:pt x="149" y="36"/>
                    <a:pt x="190" y="40"/>
                    <a:pt x="217" y="34"/>
                  </a:cubicBezTo>
                  <a:cubicBezTo>
                    <a:pt x="246" y="26"/>
                    <a:pt x="257" y="7"/>
                    <a:pt x="26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6" name="Freeform 56">
              <a:extLst>
                <a:ext uri="{FF2B5EF4-FFF2-40B4-BE49-F238E27FC236}">
                  <a16:creationId xmlns:a16="http://schemas.microsoft.com/office/drawing/2014/main" id="{83DD0C69-F7E9-4F0B-B898-C45CFFA745BE}"/>
                </a:ext>
              </a:extLst>
            </p:cNvPr>
            <p:cNvSpPr>
              <a:spLocks/>
            </p:cNvSpPr>
            <p:nvPr/>
          </p:nvSpPr>
          <p:spPr bwMode="gray">
            <a:xfrm>
              <a:off x="3139" y="1618"/>
              <a:ext cx="492" cy="681"/>
            </a:xfrm>
            <a:custGeom>
              <a:avLst/>
              <a:gdLst>
                <a:gd name="T0" fmla="*/ 242 w 246"/>
                <a:gd name="T1" fmla="*/ 0 h 340"/>
                <a:gd name="T2" fmla="*/ 195 w 246"/>
                <a:gd name="T3" fmla="*/ 51 h 340"/>
                <a:gd name="T4" fmla="*/ 189 w 246"/>
                <a:gd name="T5" fmla="*/ 107 h 340"/>
                <a:gd name="T6" fmla="*/ 165 w 246"/>
                <a:gd name="T7" fmla="*/ 161 h 340"/>
                <a:gd name="T8" fmla="*/ 69 w 246"/>
                <a:gd name="T9" fmla="*/ 244 h 340"/>
                <a:gd name="T10" fmla="*/ 5 w 246"/>
                <a:gd name="T11" fmla="*/ 318 h 340"/>
                <a:gd name="T12" fmla="*/ 17 w 246"/>
                <a:gd name="T13" fmla="*/ 299 h 340"/>
                <a:gd name="T14" fmla="*/ 123 w 246"/>
                <a:gd name="T15" fmla="*/ 210 h 340"/>
                <a:gd name="T16" fmla="*/ 181 w 246"/>
                <a:gd name="T17" fmla="*/ 148 h 340"/>
                <a:gd name="T18" fmla="*/ 198 w 246"/>
                <a:gd name="T19" fmla="*/ 72 h 340"/>
                <a:gd name="T20" fmla="*/ 246 w 246"/>
                <a:gd name="T21"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40">
                  <a:moveTo>
                    <a:pt x="242" y="0"/>
                  </a:moveTo>
                  <a:cubicBezTo>
                    <a:pt x="234" y="5"/>
                    <a:pt x="207" y="17"/>
                    <a:pt x="195" y="51"/>
                  </a:cubicBezTo>
                  <a:cubicBezTo>
                    <a:pt x="190" y="68"/>
                    <a:pt x="191" y="88"/>
                    <a:pt x="189" y="107"/>
                  </a:cubicBezTo>
                  <a:cubicBezTo>
                    <a:pt x="187" y="126"/>
                    <a:pt x="178" y="145"/>
                    <a:pt x="165" y="161"/>
                  </a:cubicBezTo>
                  <a:cubicBezTo>
                    <a:pt x="141" y="196"/>
                    <a:pt x="100" y="219"/>
                    <a:pt x="69" y="244"/>
                  </a:cubicBezTo>
                  <a:cubicBezTo>
                    <a:pt x="37" y="267"/>
                    <a:pt x="12" y="295"/>
                    <a:pt x="5" y="318"/>
                  </a:cubicBezTo>
                  <a:cubicBezTo>
                    <a:pt x="0" y="340"/>
                    <a:pt x="0" y="326"/>
                    <a:pt x="17" y="299"/>
                  </a:cubicBezTo>
                  <a:cubicBezTo>
                    <a:pt x="34" y="271"/>
                    <a:pt x="78" y="242"/>
                    <a:pt x="123" y="210"/>
                  </a:cubicBezTo>
                  <a:cubicBezTo>
                    <a:pt x="146" y="194"/>
                    <a:pt x="166" y="172"/>
                    <a:pt x="181" y="148"/>
                  </a:cubicBezTo>
                  <a:cubicBezTo>
                    <a:pt x="198" y="124"/>
                    <a:pt x="196" y="95"/>
                    <a:pt x="198" y="72"/>
                  </a:cubicBezTo>
                  <a:cubicBezTo>
                    <a:pt x="201" y="23"/>
                    <a:pt x="242" y="7"/>
                    <a:pt x="2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7" name="Freeform 57">
              <a:extLst>
                <a:ext uri="{FF2B5EF4-FFF2-40B4-BE49-F238E27FC236}">
                  <a16:creationId xmlns:a16="http://schemas.microsoft.com/office/drawing/2014/main" id="{79F39C4D-C488-48A6-B46B-E00165489201}"/>
                </a:ext>
              </a:extLst>
            </p:cNvPr>
            <p:cNvSpPr>
              <a:spLocks/>
            </p:cNvSpPr>
            <p:nvPr/>
          </p:nvSpPr>
          <p:spPr bwMode="gray">
            <a:xfrm>
              <a:off x="3603" y="1363"/>
              <a:ext cx="292" cy="896"/>
            </a:xfrm>
            <a:custGeom>
              <a:avLst/>
              <a:gdLst>
                <a:gd name="T0" fmla="*/ 0 w 146"/>
                <a:gd name="T1" fmla="*/ 6 h 447"/>
                <a:gd name="T2" fmla="*/ 65 w 146"/>
                <a:gd name="T3" fmla="*/ 65 h 447"/>
                <a:gd name="T4" fmla="*/ 127 w 146"/>
                <a:gd name="T5" fmla="*/ 191 h 447"/>
                <a:gd name="T6" fmla="*/ 106 w 146"/>
                <a:gd name="T7" fmla="*/ 268 h 447"/>
                <a:gd name="T8" fmla="*/ 71 w 146"/>
                <a:gd name="T9" fmla="*/ 340 h 447"/>
                <a:gd name="T10" fmla="*/ 129 w 146"/>
                <a:gd name="T11" fmla="*/ 442 h 447"/>
                <a:gd name="T12" fmla="*/ 141 w 146"/>
                <a:gd name="T13" fmla="*/ 445 h 447"/>
                <a:gd name="T14" fmla="*/ 106 w 146"/>
                <a:gd name="T15" fmla="*/ 426 h 447"/>
                <a:gd name="T16" fmla="*/ 75 w 146"/>
                <a:gd name="T17" fmla="*/ 360 h 447"/>
                <a:gd name="T18" fmla="*/ 113 w 146"/>
                <a:gd name="T19" fmla="*/ 270 h 447"/>
                <a:gd name="T20" fmla="*/ 133 w 146"/>
                <a:gd name="T21" fmla="*/ 166 h 447"/>
                <a:gd name="T22" fmla="*/ 89 w 146"/>
                <a:gd name="T23" fmla="*/ 76 h 447"/>
                <a:gd name="T24" fmla="*/ 30 w 146"/>
                <a:gd name="T25" fmla="*/ 27 h 447"/>
                <a:gd name="T26" fmla="*/ 6 w 146"/>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447">
                  <a:moveTo>
                    <a:pt x="0" y="6"/>
                  </a:moveTo>
                  <a:cubicBezTo>
                    <a:pt x="4" y="20"/>
                    <a:pt x="33" y="40"/>
                    <a:pt x="65" y="65"/>
                  </a:cubicBezTo>
                  <a:cubicBezTo>
                    <a:pt x="92" y="92"/>
                    <a:pt x="127" y="139"/>
                    <a:pt x="127" y="191"/>
                  </a:cubicBezTo>
                  <a:cubicBezTo>
                    <a:pt x="127" y="218"/>
                    <a:pt x="120" y="245"/>
                    <a:pt x="106" y="268"/>
                  </a:cubicBezTo>
                  <a:cubicBezTo>
                    <a:pt x="92" y="291"/>
                    <a:pt x="74" y="313"/>
                    <a:pt x="71" y="340"/>
                  </a:cubicBezTo>
                  <a:cubicBezTo>
                    <a:pt x="63" y="395"/>
                    <a:pt x="101" y="435"/>
                    <a:pt x="129" y="442"/>
                  </a:cubicBezTo>
                  <a:cubicBezTo>
                    <a:pt x="143" y="446"/>
                    <a:pt x="146" y="447"/>
                    <a:pt x="141" y="445"/>
                  </a:cubicBezTo>
                  <a:cubicBezTo>
                    <a:pt x="136" y="443"/>
                    <a:pt x="121" y="440"/>
                    <a:pt x="106" y="426"/>
                  </a:cubicBezTo>
                  <a:cubicBezTo>
                    <a:pt x="91" y="414"/>
                    <a:pt x="77" y="390"/>
                    <a:pt x="75" y="360"/>
                  </a:cubicBezTo>
                  <a:cubicBezTo>
                    <a:pt x="72" y="329"/>
                    <a:pt x="93" y="300"/>
                    <a:pt x="113" y="270"/>
                  </a:cubicBezTo>
                  <a:cubicBezTo>
                    <a:pt x="132" y="240"/>
                    <a:pt x="139" y="201"/>
                    <a:pt x="133" y="166"/>
                  </a:cubicBezTo>
                  <a:cubicBezTo>
                    <a:pt x="128" y="129"/>
                    <a:pt x="106" y="101"/>
                    <a:pt x="89" y="76"/>
                  </a:cubicBezTo>
                  <a:cubicBezTo>
                    <a:pt x="69" y="52"/>
                    <a:pt x="45" y="39"/>
                    <a:pt x="30" y="27"/>
                  </a:cubicBezTo>
                  <a:cubicBezTo>
                    <a:pt x="15" y="15"/>
                    <a:pt x="8" y="4"/>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8" name="Freeform 58">
              <a:extLst>
                <a:ext uri="{FF2B5EF4-FFF2-40B4-BE49-F238E27FC236}">
                  <a16:creationId xmlns:a16="http://schemas.microsoft.com/office/drawing/2014/main" id="{357CEA0A-F6DA-402A-9CF3-67A40D942A0A}"/>
                </a:ext>
              </a:extLst>
            </p:cNvPr>
            <p:cNvSpPr>
              <a:spLocks/>
            </p:cNvSpPr>
            <p:nvPr/>
          </p:nvSpPr>
          <p:spPr bwMode="gray">
            <a:xfrm>
              <a:off x="3885" y="1341"/>
              <a:ext cx="298" cy="982"/>
            </a:xfrm>
            <a:custGeom>
              <a:avLst/>
              <a:gdLst>
                <a:gd name="T0" fmla="*/ 2 w 149"/>
                <a:gd name="T1" fmla="*/ 10 h 490"/>
                <a:gd name="T2" fmla="*/ 76 w 149"/>
                <a:gd name="T3" fmla="*/ 56 h 490"/>
                <a:gd name="T4" fmla="*/ 123 w 149"/>
                <a:gd name="T5" fmla="*/ 109 h 490"/>
                <a:gd name="T6" fmla="*/ 127 w 149"/>
                <a:gd name="T7" fmla="*/ 180 h 490"/>
                <a:gd name="T8" fmla="*/ 75 w 149"/>
                <a:gd name="T9" fmla="*/ 248 h 490"/>
                <a:gd name="T10" fmla="*/ 66 w 149"/>
                <a:gd name="T11" fmla="*/ 331 h 490"/>
                <a:gd name="T12" fmla="*/ 77 w 149"/>
                <a:gd name="T13" fmla="*/ 461 h 490"/>
                <a:gd name="T14" fmla="*/ 82 w 149"/>
                <a:gd name="T15" fmla="*/ 431 h 490"/>
                <a:gd name="T16" fmla="*/ 73 w 149"/>
                <a:gd name="T17" fmla="*/ 350 h 490"/>
                <a:gd name="T18" fmla="*/ 83 w 149"/>
                <a:gd name="T19" fmla="*/ 250 h 490"/>
                <a:gd name="T20" fmla="*/ 143 w 149"/>
                <a:gd name="T21" fmla="*/ 159 h 490"/>
                <a:gd name="T22" fmla="*/ 101 w 149"/>
                <a:gd name="T23" fmla="*/ 67 h 490"/>
                <a:gd name="T24" fmla="*/ 0 w 14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490">
                  <a:moveTo>
                    <a:pt x="2" y="10"/>
                  </a:moveTo>
                  <a:cubicBezTo>
                    <a:pt x="16" y="11"/>
                    <a:pt x="44" y="27"/>
                    <a:pt x="76" y="56"/>
                  </a:cubicBezTo>
                  <a:cubicBezTo>
                    <a:pt x="92" y="71"/>
                    <a:pt x="109" y="88"/>
                    <a:pt x="123" y="109"/>
                  </a:cubicBezTo>
                  <a:cubicBezTo>
                    <a:pt x="136" y="130"/>
                    <a:pt x="141" y="156"/>
                    <a:pt x="127" y="180"/>
                  </a:cubicBezTo>
                  <a:cubicBezTo>
                    <a:pt x="114" y="203"/>
                    <a:pt x="89" y="221"/>
                    <a:pt x="75" y="248"/>
                  </a:cubicBezTo>
                  <a:cubicBezTo>
                    <a:pt x="62" y="275"/>
                    <a:pt x="63" y="305"/>
                    <a:pt x="66" y="331"/>
                  </a:cubicBezTo>
                  <a:cubicBezTo>
                    <a:pt x="73" y="383"/>
                    <a:pt x="84" y="429"/>
                    <a:pt x="77" y="461"/>
                  </a:cubicBezTo>
                  <a:cubicBezTo>
                    <a:pt x="68" y="490"/>
                    <a:pt x="80" y="475"/>
                    <a:pt x="82" y="431"/>
                  </a:cubicBezTo>
                  <a:cubicBezTo>
                    <a:pt x="82" y="409"/>
                    <a:pt x="78" y="381"/>
                    <a:pt x="73" y="350"/>
                  </a:cubicBezTo>
                  <a:cubicBezTo>
                    <a:pt x="69" y="320"/>
                    <a:pt x="65" y="283"/>
                    <a:pt x="83" y="250"/>
                  </a:cubicBezTo>
                  <a:cubicBezTo>
                    <a:pt x="99" y="219"/>
                    <a:pt x="137" y="198"/>
                    <a:pt x="143" y="159"/>
                  </a:cubicBezTo>
                  <a:cubicBezTo>
                    <a:pt x="149" y="119"/>
                    <a:pt x="122" y="89"/>
                    <a:pt x="101" y="67"/>
                  </a:cubicBezTo>
                  <a:cubicBezTo>
                    <a:pt x="58" y="21"/>
                    <a:pt x="15"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49" name="Freeform 59">
              <a:extLst>
                <a:ext uri="{FF2B5EF4-FFF2-40B4-BE49-F238E27FC236}">
                  <a16:creationId xmlns:a16="http://schemas.microsoft.com/office/drawing/2014/main" id="{AD13A4AB-E215-4C32-99A6-C7AE613A3A9E}"/>
                </a:ext>
              </a:extLst>
            </p:cNvPr>
            <p:cNvSpPr>
              <a:spLocks/>
            </p:cNvSpPr>
            <p:nvPr/>
          </p:nvSpPr>
          <p:spPr bwMode="gray">
            <a:xfrm>
              <a:off x="3913" y="1223"/>
              <a:ext cx="498" cy="1002"/>
            </a:xfrm>
            <a:custGeom>
              <a:avLst/>
              <a:gdLst>
                <a:gd name="T0" fmla="*/ 126 w 249"/>
                <a:gd name="T1" fmla="*/ 0 h 500"/>
                <a:gd name="T2" fmla="*/ 44 w 249"/>
                <a:gd name="T3" fmla="*/ 69 h 500"/>
                <a:gd name="T4" fmla="*/ 3 w 249"/>
                <a:gd name="T5" fmla="*/ 249 h 500"/>
                <a:gd name="T6" fmla="*/ 20 w 249"/>
                <a:gd name="T7" fmla="*/ 349 h 500"/>
                <a:gd name="T8" fmla="*/ 74 w 249"/>
                <a:gd name="T9" fmla="*/ 431 h 500"/>
                <a:gd name="T10" fmla="*/ 156 w 249"/>
                <a:gd name="T11" fmla="*/ 460 h 500"/>
                <a:gd name="T12" fmla="*/ 217 w 249"/>
                <a:gd name="T13" fmla="*/ 488 h 500"/>
                <a:gd name="T14" fmla="*/ 186 w 249"/>
                <a:gd name="T15" fmla="*/ 471 h 500"/>
                <a:gd name="T16" fmla="*/ 98 w 249"/>
                <a:gd name="T17" fmla="*/ 436 h 500"/>
                <a:gd name="T18" fmla="*/ 27 w 249"/>
                <a:gd name="T19" fmla="*/ 346 h 500"/>
                <a:gd name="T20" fmla="*/ 39 w 249"/>
                <a:gd name="T21" fmla="*/ 101 h 500"/>
                <a:gd name="T22" fmla="*/ 130 w 249"/>
                <a:gd name="T23"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500">
                  <a:moveTo>
                    <a:pt x="126" y="0"/>
                  </a:moveTo>
                  <a:cubicBezTo>
                    <a:pt x="110" y="2"/>
                    <a:pt x="71" y="22"/>
                    <a:pt x="44" y="69"/>
                  </a:cubicBezTo>
                  <a:cubicBezTo>
                    <a:pt x="17" y="115"/>
                    <a:pt x="2" y="181"/>
                    <a:pt x="3" y="249"/>
                  </a:cubicBezTo>
                  <a:cubicBezTo>
                    <a:pt x="4" y="282"/>
                    <a:pt x="9" y="317"/>
                    <a:pt x="20" y="349"/>
                  </a:cubicBezTo>
                  <a:cubicBezTo>
                    <a:pt x="31" y="381"/>
                    <a:pt x="46" y="414"/>
                    <a:pt x="74" y="431"/>
                  </a:cubicBezTo>
                  <a:cubicBezTo>
                    <a:pt x="103" y="446"/>
                    <a:pt x="132" y="450"/>
                    <a:pt x="156" y="460"/>
                  </a:cubicBezTo>
                  <a:cubicBezTo>
                    <a:pt x="180" y="470"/>
                    <a:pt x="200" y="481"/>
                    <a:pt x="217" y="488"/>
                  </a:cubicBezTo>
                  <a:cubicBezTo>
                    <a:pt x="249" y="500"/>
                    <a:pt x="231" y="494"/>
                    <a:pt x="186" y="471"/>
                  </a:cubicBezTo>
                  <a:cubicBezTo>
                    <a:pt x="164" y="459"/>
                    <a:pt x="133" y="447"/>
                    <a:pt x="98" y="436"/>
                  </a:cubicBezTo>
                  <a:cubicBezTo>
                    <a:pt x="61" y="426"/>
                    <a:pt x="39" y="386"/>
                    <a:pt x="27" y="346"/>
                  </a:cubicBezTo>
                  <a:cubicBezTo>
                    <a:pt x="0" y="264"/>
                    <a:pt x="12" y="168"/>
                    <a:pt x="39" y="101"/>
                  </a:cubicBezTo>
                  <a:cubicBezTo>
                    <a:pt x="66" y="31"/>
                    <a:pt x="120" y="7"/>
                    <a:pt x="13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0" name="Freeform 60">
              <a:extLst>
                <a:ext uri="{FF2B5EF4-FFF2-40B4-BE49-F238E27FC236}">
                  <a16:creationId xmlns:a16="http://schemas.microsoft.com/office/drawing/2014/main" id="{5C4AA93D-5A9E-40C0-BF45-4DE5D86F453A}"/>
                </a:ext>
              </a:extLst>
            </p:cNvPr>
            <p:cNvSpPr>
              <a:spLocks/>
            </p:cNvSpPr>
            <p:nvPr/>
          </p:nvSpPr>
          <p:spPr bwMode="gray">
            <a:xfrm>
              <a:off x="4139" y="1097"/>
              <a:ext cx="352" cy="1260"/>
            </a:xfrm>
            <a:custGeom>
              <a:avLst/>
              <a:gdLst>
                <a:gd name="T0" fmla="*/ 72 w 176"/>
                <a:gd name="T1" fmla="*/ 1 h 629"/>
                <a:gd name="T2" fmla="*/ 84 w 176"/>
                <a:gd name="T3" fmla="*/ 103 h 629"/>
                <a:gd name="T4" fmla="*/ 142 w 176"/>
                <a:gd name="T5" fmla="*/ 267 h 629"/>
                <a:gd name="T6" fmla="*/ 136 w 176"/>
                <a:gd name="T7" fmla="*/ 359 h 629"/>
                <a:gd name="T8" fmla="*/ 83 w 176"/>
                <a:gd name="T9" fmla="*/ 433 h 629"/>
                <a:gd name="T10" fmla="*/ 18 w 176"/>
                <a:gd name="T11" fmla="*/ 564 h 629"/>
                <a:gd name="T12" fmla="*/ 143 w 176"/>
                <a:gd name="T13" fmla="*/ 360 h 629"/>
                <a:gd name="T14" fmla="*/ 103 w 176"/>
                <a:gd name="T15" fmla="*/ 128 h 629"/>
                <a:gd name="T16" fmla="*/ 80 w 176"/>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629">
                  <a:moveTo>
                    <a:pt x="72" y="1"/>
                  </a:moveTo>
                  <a:cubicBezTo>
                    <a:pt x="68" y="16"/>
                    <a:pt x="68" y="55"/>
                    <a:pt x="84" y="103"/>
                  </a:cubicBezTo>
                  <a:cubicBezTo>
                    <a:pt x="99" y="151"/>
                    <a:pt x="130" y="205"/>
                    <a:pt x="142" y="267"/>
                  </a:cubicBezTo>
                  <a:cubicBezTo>
                    <a:pt x="148" y="297"/>
                    <a:pt x="149" y="330"/>
                    <a:pt x="136" y="359"/>
                  </a:cubicBezTo>
                  <a:cubicBezTo>
                    <a:pt x="125" y="387"/>
                    <a:pt x="102" y="410"/>
                    <a:pt x="83" y="433"/>
                  </a:cubicBezTo>
                  <a:cubicBezTo>
                    <a:pt x="43" y="479"/>
                    <a:pt x="30" y="532"/>
                    <a:pt x="18" y="564"/>
                  </a:cubicBezTo>
                  <a:cubicBezTo>
                    <a:pt x="0" y="629"/>
                    <a:pt x="31" y="485"/>
                    <a:pt x="143" y="360"/>
                  </a:cubicBezTo>
                  <a:cubicBezTo>
                    <a:pt x="176" y="277"/>
                    <a:pt x="126" y="191"/>
                    <a:pt x="103" y="128"/>
                  </a:cubicBezTo>
                  <a:cubicBezTo>
                    <a:pt x="75" y="63"/>
                    <a:pt x="76" y="10"/>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1" name="Freeform 61">
              <a:extLst>
                <a:ext uri="{FF2B5EF4-FFF2-40B4-BE49-F238E27FC236}">
                  <a16:creationId xmlns:a16="http://schemas.microsoft.com/office/drawing/2014/main" id="{5C26CF57-C71C-4D0C-AF12-474CF3B0F9C3}"/>
                </a:ext>
              </a:extLst>
            </p:cNvPr>
            <p:cNvSpPr>
              <a:spLocks/>
            </p:cNvSpPr>
            <p:nvPr/>
          </p:nvSpPr>
          <p:spPr bwMode="gray">
            <a:xfrm>
              <a:off x="4431" y="1371"/>
              <a:ext cx="306" cy="974"/>
            </a:xfrm>
            <a:custGeom>
              <a:avLst/>
              <a:gdLst>
                <a:gd name="T0" fmla="*/ 0 w 153"/>
                <a:gd name="T1" fmla="*/ 8 h 486"/>
                <a:gd name="T2" fmla="*/ 78 w 153"/>
                <a:gd name="T3" fmla="*/ 51 h 486"/>
                <a:gd name="T4" fmla="*/ 123 w 153"/>
                <a:gd name="T5" fmla="*/ 176 h 486"/>
                <a:gd name="T6" fmla="*/ 75 w 153"/>
                <a:gd name="T7" fmla="*/ 248 h 486"/>
                <a:gd name="T8" fmla="*/ 58 w 153"/>
                <a:gd name="T9" fmla="*/ 330 h 486"/>
                <a:gd name="T10" fmla="*/ 94 w 153"/>
                <a:gd name="T11" fmla="*/ 456 h 486"/>
                <a:gd name="T12" fmla="*/ 88 w 153"/>
                <a:gd name="T13" fmla="*/ 426 h 486"/>
                <a:gd name="T14" fmla="*/ 65 w 153"/>
                <a:gd name="T15" fmla="*/ 349 h 486"/>
                <a:gd name="T16" fmla="*/ 82 w 153"/>
                <a:gd name="T17" fmla="*/ 250 h 486"/>
                <a:gd name="T18" fmla="*/ 140 w 153"/>
                <a:gd name="T19" fmla="*/ 155 h 486"/>
                <a:gd name="T20" fmla="*/ 104 w 153"/>
                <a:gd name="T21" fmla="*/ 61 h 486"/>
                <a:gd name="T22" fmla="*/ 1 w 153"/>
                <a:gd name="T2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486">
                  <a:moveTo>
                    <a:pt x="0" y="8"/>
                  </a:moveTo>
                  <a:cubicBezTo>
                    <a:pt x="13" y="15"/>
                    <a:pt x="45" y="24"/>
                    <a:pt x="78" y="51"/>
                  </a:cubicBezTo>
                  <a:cubicBezTo>
                    <a:pt x="109" y="75"/>
                    <a:pt x="153" y="126"/>
                    <a:pt x="123" y="176"/>
                  </a:cubicBezTo>
                  <a:cubicBezTo>
                    <a:pt x="111" y="200"/>
                    <a:pt x="88" y="220"/>
                    <a:pt x="75" y="248"/>
                  </a:cubicBezTo>
                  <a:cubicBezTo>
                    <a:pt x="63" y="274"/>
                    <a:pt x="57" y="303"/>
                    <a:pt x="58" y="330"/>
                  </a:cubicBezTo>
                  <a:cubicBezTo>
                    <a:pt x="60" y="384"/>
                    <a:pt x="90" y="424"/>
                    <a:pt x="94" y="456"/>
                  </a:cubicBezTo>
                  <a:cubicBezTo>
                    <a:pt x="96" y="486"/>
                    <a:pt x="101" y="467"/>
                    <a:pt x="88" y="426"/>
                  </a:cubicBezTo>
                  <a:cubicBezTo>
                    <a:pt x="82" y="405"/>
                    <a:pt x="69" y="380"/>
                    <a:pt x="65" y="349"/>
                  </a:cubicBezTo>
                  <a:cubicBezTo>
                    <a:pt x="60" y="318"/>
                    <a:pt x="66" y="282"/>
                    <a:pt x="82" y="250"/>
                  </a:cubicBezTo>
                  <a:cubicBezTo>
                    <a:pt x="98" y="217"/>
                    <a:pt x="132" y="193"/>
                    <a:pt x="140" y="155"/>
                  </a:cubicBezTo>
                  <a:cubicBezTo>
                    <a:pt x="148" y="116"/>
                    <a:pt x="124" y="83"/>
                    <a:pt x="104" y="61"/>
                  </a:cubicBezTo>
                  <a:cubicBezTo>
                    <a:pt x="59" y="15"/>
                    <a:pt x="9" y="5"/>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2" name="Freeform 62">
              <a:extLst>
                <a:ext uri="{FF2B5EF4-FFF2-40B4-BE49-F238E27FC236}">
                  <a16:creationId xmlns:a16="http://schemas.microsoft.com/office/drawing/2014/main" id="{64B9223C-8F02-4807-977C-C9525E9C0318}"/>
                </a:ext>
              </a:extLst>
            </p:cNvPr>
            <p:cNvSpPr>
              <a:spLocks/>
            </p:cNvSpPr>
            <p:nvPr/>
          </p:nvSpPr>
          <p:spPr bwMode="gray">
            <a:xfrm>
              <a:off x="4023" y="1217"/>
              <a:ext cx="856" cy="968"/>
            </a:xfrm>
            <a:custGeom>
              <a:avLst/>
              <a:gdLst>
                <a:gd name="T0" fmla="*/ 1 w 428"/>
                <a:gd name="T1" fmla="*/ 8 h 483"/>
                <a:gd name="T2" fmla="*/ 91 w 428"/>
                <a:gd name="T3" fmla="*/ 61 h 483"/>
                <a:gd name="T4" fmla="*/ 137 w 428"/>
                <a:gd name="T5" fmla="*/ 239 h 483"/>
                <a:gd name="T6" fmla="*/ 210 w 428"/>
                <a:gd name="T7" fmla="*/ 314 h 483"/>
                <a:gd name="T8" fmla="*/ 298 w 428"/>
                <a:gd name="T9" fmla="*/ 364 h 483"/>
                <a:gd name="T10" fmla="*/ 422 w 428"/>
                <a:gd name="T11" fmla="*/ 459 h 483"/>
                <a:gd name="T12" fmla="*/ 426 w 428"/>
                <a:gd name="T13" fmla="*/ 475 h 483"/>
                <a:gd name="T14" fmla="*/ 402 w 428"/>
                <a:gd name="T15" fmla="*/ 428 h 483"/>
                <a:gd name="T16" fmla="*/ 213 w 428"/>
                <a:gd name="T17" fmla="*/ 308 h 483"/>
                <a:gd name="T18" fmla="*/ 161 w 428"/>
                <a:gd name="T19" fmla="*/ 266 h 483"/>
                <a:gd name="T20" fmla="*/ 136 w 428"/>
                <a:gd name="T21" fmla="*/ 205 h 483"/>
                <a:gd name="T22" fmla="*/ 115 w 428"/>
                <a:gd name="T23" fmla="*/ 82 h 483"/>
                <a:gd name="T24" fmla="*/ 0 w 428"/>
                <a:gd name="T25"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83">
                  <a:moveTo>
                    <a:pt x="1" y="8"/>
                  </a:moveTo>
                  <a:cubicBezTo>
                    <a:pt x="17" y="10"/>
                    <a:pt x="58" y="20"/>
                    <a:pt x="91" y="61"/>
                  </a:cubicBezTo>
                  <a:cubicBezTo>
                    <a:pt x="129" y="99"/>
                    <a:pt x="113" y="171"/>
                    <a:pt x="137" y="239"/>
                  </a:cubicBezTo>
                  <a:cubicBezTo>
                    <a:pt x="147" y="275"/>
                    <a:pt x="182" y="297"/>
                    <a:pt x="210" y="314"/>
                  </a:cubicBezTo>
                  <a:cubicBezTo>
                    <a:pt x="240" y="333"/>
                    <a:pt x="270" y="349"/>
                    <a:pt x="298" y="364"/>
                  </a:cubicBezTo>
                  <a:cubicBezTo>
                    <a:pt x="352" y="396"/>
                    <a:pt x="404" y="423"/>
                    <a:pt x="422" y="459"/>
                  </a:cubicBezTo>
                  <a:cubicBezTo>
                    <a:pt x="428" y="477"/>
                    <a:pt x="423" y="483"/>
                    <a:pt x="426" y="475"/>
                  </a:cubicBezTo>
                  <a:cubicBezTo>
                    <a:pt x="428" y="467"/>
                    <a:pt x="422" y="446"/>
                    <a:pt x="402" y="428"/>
                  </a:cubicBezTo>
                  <a:cubicBezTo>
                    <a:pt x="364" y="391"/>
                    <a:pt x="288" y="355"/>
                    <a:pt x="213" y="308"/>
                  </a:cubicBezTo>
                  <a:cubicBezTo>
                    <a:pt x="195" y="295"/>
                    <a:pt x="175" y="283"/>
                    <a:pt x="161" y="266"/>
                  </a:cubicBezTo>
                  <a:cubicBezTo>
                    <a:pt x="148" y="248"/>
                    <a:pt x="140" y="227"/>
                    <a:pt x="136" y="205"/>
                  </a:cubicBezTo>
                  <a:cubicBezTo>
                    <a:pt x="129" y="162"/>
                    <a:pt x="131" y="118"/>
                    <a:pt x="115" y="82"/>
                  </a:cubicBezTo>
                  <a:cubicBezTo>
                    <a:pt x="79" y="11"/>
                    <a:pt x="1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3" name="Freeform 63">
              <a:extLst>
                <a:ext uri="{FF2B5EF4-FFF2-40B4-BE49-F238E27FC236}">
                  <a16:creationId xmlns:a16="http://schemas.microsoft.com/office/drawing/2014/main" id="{4AE570DD-63F5-4A32-ADF9-4AFEE5F877BC}"/>
                </a:ext>
              </a:extLst>
            </p:cNvPr>
            <p:cNvSpPr>
              <a:spLocks/>
            </p:cNvSpPr>
            <p:nvPr/>
          </p:nvSpPr>
          <p:spPr bwMode="gray">
            <a:xfrm>
              <a:off x="4345" y="1167"/>
              <a:ext cx="448" cy="1024"/>
            </a:xfrm>
            <a:custGeom>
              <a:avLst/>
              <a:gdLst>
                <a:gd name="T0" fmla="*/ 171 w 224"/>
                <a:gd name="T1" fmla="*/ 3 h 511"/>
                <a:gd name="T2" fmla="*/ 205 w 224"/>
                <a:gd name="T3" fmla="*/ 89 h 511"/>
                <a:gd name="T4" fmla="*/ 187 w 224"/>
                <a:gd name="T5" fmla="*/ 234 h 511"/>
                <a:gd name="T6" fmla="*/ 79 w 224"/>
                <a:gd name="T7" fmla="*/ 367 h 511"/>
                <a:gd name="T8" fmla="*/ 14 w 224"/>
                <a:gd name="T9" fmla="*/ 484 h 511"/>
                <a:gd name="T10" fmla="*/ 30 w 224"/>
                <a:gd name="T11" fmla="*/ 458 h 511"/>
                <a:gd name="T12" fmla="*/ 72 w 224"/>
                <a:gd name="T13" fmla="*/ 387 h 511"/>
                <a:gd name="T14" fmla="*/ 138 w 224"/>
                <a:gd name="T15" fmla="*/ 305 h 511"/>
                <a:gd name="T16" fmla="*/ 207 w 224"/>
                <a:gd name="T17" fmla="*/ 216 h 511"/>
                <a:gd name="T18" fmla="*/ 220 w 224"/>
                <a:gd name="T19" fmla="*/ 112 h 511"/>
                <a:gd name="T20" fmla="*/ 191 w 224"/>
                <a:gd name="T21" fmla="*/ 36 h 511"/>
                <a:gd name="T22" fmla="*/ 178 w 224"/>
                <a:gd name="T23"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511">
                  <a:moveTo>
                    <a:pt x="171" y="3"/>
                  </a:moveTo>
                  <a:cubicBezTo>
                    <a:pt x="171" y="18"/>
                    <a:pt x="189" y="49"/>
                    <a:pt x="205" y="89"/>
                  </a:cubicBezTo>
                  <a:cubicBezTo>
                    <a:pt x="219" y="128"/>
                    <a:pt x="217" y="189"/>
                    <a:pt x="187" y="234"/>
                  </a:cubicBezTo>
                  <a:cubicBezTo>
                    <a:pt x="153" y="280"/>
                    <a:pt x="110" y="324"/>
                    <a:pt x="79" y="367"/>
                  </a:cubicBezTo>
                  <a:cubicBezTo>
                    <a:pt x="47" y="411"/>
                    <a:pt x="30" y="456"/>
                    <a:pt x="14" y="484"/>
                  </a:cubicBezTo>
                  <a:cubicBezTo>
                    <a:pt x="0" y="511"/>
                    <a:pt x="10" y="496"/>
                    <a:pt x="30" y="458"/>
                  </a:cubicBezTo>
                  <a:cubicBezTo>
                    <a:pt x="41" y="439"/>
                    <a:pt x="54" y="413"/>
                    <a:pt x="72" y="387"/>
                  </a:cubicBezTo>
                  <a:cubicBezTo>
                    <a:pt x="90" y="361"/>
                    <a:pt x="114" y="333"/>
                    <a:pt x="138" y="305"/>
                  </a:cubicBezTo>
                  <a:cubicBezTo>
                    <a:pt x="162" y="277"/>
                    <a:pt x="190" y="250"/>
                    <a:pt x="207" y="216"/>
                  </a:cubicBezTo>
                  <a:cubicBezTo>
                    <a:pt x="223" y="181"/>
                    <a:pt x="224" y="143"/>
                    <a:pt x="220" y="112"/>
                  </a:cubicBezTo>
                  <a:cubicBezTo>
                    <a:pt x="215" y="79"/>
                    <a:pt x="199" y="55"/>
                    <a:pt x="191" y="36"/>
                  </a:cubicBezTo>
                  <a:cubicBezTo>
                    <a:pt x="182" y="18"/>
                    <a:pt x="179" y="4"/>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4" name="Freeform 64">
              <a:extLst>
                <a:ext uri="{FF2B5EF4-FFF2-40B4-BE49-F238E27FC236}">
                  <a16:creationId xmlns:a16="http://schemas.microsoft.com/office/drawing/2014/main" id="{20900668-3616-46BD-95CF-2033176E7EC7}"/>
                </a:ext>
              </a:extLst>
            </p:cNvPr>
            <p:cNvSpPr>
              <a:spLocks/>
            </p:cNvSpPr>
            <p:nvPr/>
          </p:nvSpPr>
          <p:spPr bwMode="gray">
            <a:xfrm>
              <a:off x="4851" y="1307"/>
              <a:ext cx="272" cy="938"/>
            </a:xfrm>
            <a:custGeom>
              <a:avLst/>
              <a:gdLst>
                <a:gd name="T0" fmla="*/ 0 w 136"/>
                <a:gd name="T1" fmla="*/ 8 h 468"/>
                <a:gd name="T2" fmla="*/ 62 w 136"/>
                <a:gd name="T3" fmla="*/ 64 h 468"/>
                <a:gd name="T4" fmla="*/ 110 w 136"/>
                <a:gd name="T5" fmla="*/ 110 h 468"/>
                <a:gd name="T6" fmla="*/ 125 w 136"/>
                <a:gd name="T7" fmla="*/ 176 h 468"/>
                <a:gd name="T8" fmla="*/ 67 w 136"/>
                <a:gd name="T9" fmla="*/ 320 h 468"/>
                <a:gd name="T10" fmla="*/ 67 w 136"/>
                <a:gd name="T11" fmla="*/ 441 h 468"/>
                <a:gd name="T12" fmla="*/ 67 w 136"/>
                <a:gd name="T13" fmla="*/ 413 h 468"/>
                <a:gd name="T14" fmla="*/ 69 w 136"/>
                <a:gd name="T15" fmla="*/ 339 h 468"/>
                <a:gd name="T16" fmla="*/ 104 w 136"/>
                <a:gd name="T17" fmla="*/ 251 h 468"/>
                <a:gd name="T18" fmla="*/ 135 w 136"/>
                <a:gd name="T19" fmla="*/ 153 h 468"/>
                <a:gd name="T20" fmla="*/ 86 w 136"/>
                <a:gd name="T21" fmla="*/ 73 h 468"/>
                <a:gd name="T22" fmla="*/ 3 w 136"/>
                <a:gd name="T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68">
                  <a:moveTo>
                    <a:pt x="0" y="8"/>
                  </a:moveTo>
                  <a:cubicBezTo>
                    <a:pt x="9" y="17"/>
                    <a:pt x="33" y="36"/>
                    <a:pt x="62" y="64"/>
                  </a:cubicBezTo>
                  <a:cubicBezTo>
                    <a:pt x="76" y="77"/>
                    <a:pt x="94" y="93"/>
                    <a:pt x="110" y="110"/>
                  </a:cubicBezTo>
                  <a:cubicBezTo>
                    <a:pt x="125" y="126"/>
                    <a:pt x="129" y="151"/>
                    <a:pt x="125" y="176"/>
                  </a:cubicBezTo>
                  <a:cubicBezTo>
                    <a:pt x="116" y="226"/>
                    <a:pt x="80" y="272"/>
                    <a:pt x="67" y="320"/>
                  </a:cubicBezTo>
                  <a:cubicBezTo>
                    <a:pt x="56" y="369"/>
                    <a:pt x="66" y="412"/>
                    <a:pt x="67" y="441"/>
                  </a:cubicBezTo>
                  <a:cubicBezTo>
                    <a:pt x="68" y="468"/>
                    <a:pt x="69" y="452"/>
                    <a:pt x="67" y="413"/>
                  </a:cubicBezTo>
                  <a:cubicBezTo>
                    <a:pt x="66" y="393"/>
                    <a:pt x="64" y="367"/>
                    <a:pt x="69" y="339"/>
                  </a:cubicBezTo>
                  <a:cubicBezTo>
                    <a:pt x="73" y="310"/>
                    <a:pt x="89" y="281"/>
                    <a:pt x="104" y="251"/>
                  </a:cubicBezTo>
                  <a:cubicBezTo>
                    <a:pt x="120" y="221"/>
                    <a:pt x="136" y="188"/>
                    <a:pt x="135" y="153"/>
                  </a:cubicBezTo>
                  <a:cubicBezTo>
                    <a:pt x="136" y="115"/>
                    <a:pt x="106" y="92"/>
                    <a:pt x="86" y="73"/>
                  </a:cubicBezTo>
                  <a:cubicBezTo>
                    <a:pt x="45" y="32"/>
                    <a:pt x="9" y="8"/>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5" name="Freeform 65">
              <a:extLst>
                <a:ext uri="{FF2B5EF4-FFF2-40B4-BE49-F238E27FC236}">
                  <a16:creationId xmlns:a16="http://schemas.microsoft.com/office/drawing/2014/main" id="{727555D4-DB30-4396-A122-74DBD1D6181D}"/>
                </a:ext>
              </a:extLst>
            </p:cNvPr>
            <p:cNvSpPr>
              <a:spLocks/>
            </p:cNvSpPr>
            <p:nvPr/>
          </p:nvSpPr>
          <p:spPr bwMode="gray">
            <a:xfrm>
              <a:off x="4603" y="1482"/>
              <a:ext cx="940" cy="597"/>
            </a:xfrm>
            <a:custGeom>
              <a:avLst/>
              <a:gdLst>
                <a:gd name="T0" fmla="*/ 0 w 470"/>
                <a:gd name="T1" fmla="*/ 8 h 298"/>
                <a:gd name="T2" fmla="*/ 231 w 470"/>
                <a:gd name="T3" fmla="*/ 111 h 298"/>
                <a:gd name="T4" fmla="*/ 277 w 470"/>
                <a:gd name="T5" fmla="*/ 183 h 298"/>
                <a:gd name="T6" fmla="*/ 305 w 470"/>
                <a:gd name="T7" fmla="*/ 266 h 298"/>
                <a:gd name="T8" fmla="*/ 438 w 470"/>
                <a:gd name="T9" fmla="*/ 293 h 298"/>
                <a:gd name="T10" fmla="*/ 407 w 470"/>
                <a:gd name="T11" fmla="*/ 288 h 298"/>
                <a:gd name="T12" fmla="*/ 325 w 470"/>
                <a:gd name="T13" fmla="*/ 272 h 298"/>
                <a:gd name="T14" fmla="*/ 284 w 470"/>
                <a:gd name="T15" fmla="*/ 181 h 298"/>
                <a:gd name="T16" fmla="*/ 215 w 470"/>
                <a:gd name="T17" fmla="*/ 87 h 298"/>
                <a:gd name="T18" fmla="*/ 119 w 470"/>
                <a:gd name="T19" fmla="*/ 37 h 298"/>
                <a:gd name="T20" fmla="*/ 0 w 47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298">
                  <a:moveTo>
                    <a:pt x="0" y="8"/>
                  </a:moveTo>
                  <a:cubicBezTo>
                    <a:pt x="25" y="21"/>
                    <a:pt x="140" y="37"/>
                    <a:pt x="231" y="111"/>
                  </a:cubicBezTo>
                  <a:cubicBezTo>
                    <a:pt x="253" y="130"/>
                    <a:pt x="271" y="155"/>
                    <a:pt x="277" y="183"/>
                  </a:cubicBezTo>
                  <a:cubicBezTo>
                    <a:pt x="283" y="211"/>
                    <a:pt x="281" y="245"/>
                    <a:pt x="305" y="266"/>
                  </a:cubicBezTo>
                  <a:cubicBezTo>
                    <a:pt x="354" y="298"/>
                    <a:pt x="406" y="288"/>
                    <a:pt x="438" y="293"/>
                  </a:cubicBezTo>
                  <a:cubicBezTo>
                    <a:pt x="470" y="298"/>
                    <a:pt x="452" y="292"/>
                    <a:pt x="407" y="288"/>
                  </a:cubicBezTo>
                  <a:cubicBezTo>
                    <a:pt x="385" y="286"/>
                    <a:pt x="356" y="285"/>
                    <a:pt x="325" y="272"/>
                  </a:cubicBezTo>
                  <a:cubicBezTo>
                    <a:pt x="291" y="261"/>
                    <a:pt x="289" y="218"/>
                    <a:pt x="284" y="181"/>
                  </a:cubicBezTo>
                  <a:cubicBezTo>
                    <a:pt x="275" y="142"/>
                    <a:pt x="247" y="109"/>
                    <a:pt x="215" y="87"/>
                  </a:cubicBezTo>
                  <a:cubicBezTo>
                    <a:pt x="184" y="65"/>
                    <a:pt x="150" y="49"/>
                    <a:pt x="119" y="37"/>
                  </a:cubicBezTo>
                  <a:cubicBezTo>
                    <a:pt x="58" y="14"/>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6" name="Freeform 66">
              <a:extLst>
                <a:ext uri="{FF2B5EF4-FFF2-40B4-BE49-F238E27FC236}">
                  <a16:creationId xmlns:a16="http://schemas.microsoft.com/office/drawing/2014/main" id="{61E693A2-040A-4147-9CA5-2905A0273680}"/>
                </a:ext>
              </a:extLst>
            </p:cNvPr>
            <p:cNvSpPr>
              <a:spLocks/>
            </p:cNvSpPr>
            <p:nvPr/>
          </p:nvSpPr>
          <p:spPr bwMode="gray">
            <a:xfrm>
              <a:off x="5049" y="909"/>
              <a:ext cx="340" cy="1286"/>
            </a:xfrm>
            <a:custGeom>
              <a:avLst/>
              <a:gdLst>
                <a:gd name="T0" fmla="*/ 11 w 170"/>
                <a:gd name="T1" fmla="*/ 1 h 642"/>
                <a:gd name="T2" fmla="*/ 1 w 170"/>
                <a:gd name="T3" fmla="*/ 123 h 642"/>
                <a:gd name="T4" fmla="*/ 14 w 170"/>
                <a:gd name="T5" fmla="*/ 221 h 642"/>
                <a:gd name="T6" fmla="*/ 71 w 170"/>
                <a:gd name="T7" fmla="*/ 318 h 642"/>
                <a:gd name="T8" fmla="*/ 142 w 170"/>
                <a:gd name="T9" fmla="*/ 407 h 642"/>
                <a:gd name="T10" fmla="*/ 143 w 170"/>
                <a:gd name="T11" fmla="*/ 506 h 642"/>
                <a:gd name="T12" fmla="*/ 64 w 170"/>
                <a:gd name="T13" fmla="*/ 562 h 642"/>
                <a:gd name="T14" fmla="*/ 18 w 170"/>
                <a:gd name="T15" fmla="*/ 619 h 642"/>
                <a:gd name="T16" fmla="*/ 17 w 170"/>
                <a:gd name="T17" fmla="*/ 635 h 642"/>
                <a:gd name="T18" fmla="*/ 37 w 170"/>
                <a:gd name="T19" fmla="*/ 586 h 642"/>
                <a:gd name="T20" fmla="*/ 127 w 170"/>
                <a:gd name="T21" fmla="*/ 528 h 642"/>
                <a:gd name="T22" fmla="*/ 165 w 170"/>
                <a:gd name="T23" fmla="*/ 473 h 642"/>
                <a:gd name="T24" fmla="*/ 148 w 170"/>
                <a:gd name="T25" fmla="*/ 402 h 642"/>
                <a:gd name="T26" fmla="*/ 57 w 170"/>
                <a:gd name="T27" fmla="*/ 284 h 642"/>
                <a:gd name="T28" fmla="*/ 11 w 170"/>
                <a:gd name="T29" fmla="*/ 157 h 642"/>
                <a:gd name="T30" fmla="*/ 19 w 170"/>
                <a:gd name="T3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642">
                  <a:moveTo>
                    <a:pt x="11" y="1"/>
                  </a:moveTo>
                  <a:cubicBezTo>
                    <a:pt x="8" y="20"/>
                    <a:pt x="3" y="63"/>
                    <a:pt x="1" y="123"/>
                  </a:cubicBezTo>
                  <a:cubicBezTo>
                    <a:pt x="0" y="152"/>
                    <a:pt x="2" y="187"/>
                    <a:pt x="14" y="221"/>
                  </a:cubicBezTo>
                  <a:cubicBezTo>
                    <a:pt x="27" y="255"/>
                    <a:pt x="48" y="288"/>
                    <a:pt x="71" y="318"/>
                  </a:cubicBezTo>
                  <a:cubicBezTo>
                    <a:pt x="95" y="348"/>
                    <a:pt x="123" y="375"/>
                    <a:pt x="142" y="407"/>
                  </a:cubicBezTo>
                  <a:cubicBezTo>
                    <a:pt x="163" y="438"/>
                    <a:pt x="168" y="480"/>
                    <a:pt x="143" y="506"/>
                  </a:cubicBezTo>
                  <a:cubicBezTo>
                    <a:pt x="120" y="533"/>
                    <a:pt x="89" y="547"/>
                    <a:pt x="64" y="562"/>
                  </a:cubicBezTo>
                  <a:cubicBezTo>
                    <a:pt x="38" y="576"/>
                    <a:pt x="20" y="598"/>
                    <a:pt x="18" y="619"/>
                  </a:cubicBezTo>
                  <a:cubicBezTo>
                    <a:pt x="16" y="638"/>
                    <a:pt x="17" y="642"/>
                    <a:pt x="17" y="635"/>
                  </a:cubicBezTo>
                  <a:cubicBezTo>
                    <a:pt x="18" y="628"/>
                    <a:pt x="17" y="606"/>
                    <a:pt x="37" y="586"/>
                  </a:cubicBezTo>
                  <a:cubicBezTo>
                    <a:pt x="56" y="565"/>
                    <a:pt x="93" y="554"/>
                    <a:pt x="127" y="528"/>
                  </a:cubicBezTo>
                  <a:cubicBezTo>
                    <a:pt x="144" y="515"/>
                    <a:pt x="161" y="497"/>
                    <a:pt x="165" y="473"/>
                  </a:cubicBezTo>
                  <a:cubicBezTo>
                    <a:pt x="170" y="448"/>
                    <a:pt x="160" y="424"/>
                    <a:pt x="148" y="402"/>
                  </a:cubicBezTo>
                  <a:cubicBezTo>
                    <a:pt x="122" y="360"/>
                    <a:pt x="84" y="325"/>
                    <a:pt x="57" y="284"/>
                  </a:cubicBezTo>
                  <a:cubicBezTo>
                    <a:pt x="30" y="244"/>
                    <a:pt x="13" y="199"/>
                    <a:pt x="11" y="157"/>
                  </a:cubicBezTo>
                  <a:cubicBezTo>
                    <a:pt x="9" y="75"/>
                    <a:pt x="18" y="12"/>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7" name="Freeform 67">
              <a:extLst>
                <a:ext uri="{FF2B5EF4-FFF2-40B4-BE49-F238E27FC236}">
                  <a16:creationId xmlns:a16="http://schemas.microsoft.com/office/drawing/2014/main" id="{714CA1F8-E665-4437-815F-BDFC03231E7C}"/>
                </a:ext>
              </a:extLst>
            </p:cNvPr>
            <p:cNvSpPr>
              <a:spLocks/>
            </p:cNvSpPr>
            <p:nvPr/>
          </p:nvSpPr>
          <p:spPr bwMode="gray">
            <a:xfrm>
              <a:off x="5275" y="1289"/>
              <a:ext cx="436" cy="744"/>
            </a:xfrm>
            <a:custGeom>
              <a:avLst/>
              <a:gdLst>
                <a:gd name="T0" fmla="*/ 0 w 218"/>
                <a:gd name="T1" fmla="*/ 8 h 371"/>
                <a:gd name="T2" fmla="*/ 135 w 218"/>
                <a:gd name="T3" fmla="*/ 139 h 371"/>
                <a:gd name="T4" fmla="*/ 159 w 218"/>
                <a:gd name="T5" fmla="*/ 266 h 371"/>
                <a:gd name="T6" fmla="*/ 168 w 218"/>
                <a:gd name="T7" fmla="*/ 324 h 371"/>
                <a:gd name="T8" fmla="*/ 200 w 218"/>
                <a:gd name="T9" fmla="*/ 356 h 371"/>
                <a:gd name="T10" fmla="*/ 184 w 218"/>
                <a:gd name="T11" fmla="*/ 338 h 371"/>
                <a:gd name="T12" fmla="*/ 162 w 218"/>
                <a:gd name="T13" fmla="*/ 199 h 371"/>
                <a:gd name="T14" fmla="*/ 81 w 218"/>
                <a:gd name="T15" fmla="*/ 52 h 371"/>
                <a:gd name="T16" fmla="*/ 2 w 218"/>
                <a:gd name="T1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71">
                  <a:moveTo>
                    <a:pt x="0" y="8"/>
                  </a:moveTo>
                  <a:cubicBezTo>
                    <a:pt x="19" y="17"/>
                    <a:pt x="94" y="58"/>
                    <a:pt x="135" y="139"/>
                  </a:cubicBezTo>
                  <a:cubicBezTo>
                    <a:pt x="156" y="178"/>
                    <a:pt x="159" y="224"/>
                    <a:pt x="159" y="266"/>
                  </a:cubicBezTo>
                  <a:cubicBezTo>
                    <a:pt x="159" y="287"/>
                    <a:pt x="159" y="308"/>
                    <a:pt x="168" y="324"/>
                  </a:cubicBezTo>
                  <a:cubicBezTo>
                    <a:pt x="177" y="339"/>
                    <a:pt x="190" y="348"/>
                    <a:pt x="200" y="356"/>
                  </a:cubicBezTo>
                  <a:cubicBezTo>
                    <a:pt x="218" y="371"/>
                    <a:pt x="208" y="362"/>
                    <a:pt x="184" y="338"/>
                  </a:cubicBezTo>
                  <a:cubicBezTo>
                    <a:pt x="154" y="316"/>
                    <a:pt x="170" y="257"/>
                    <a:pt x="162" y="199"/>
                  </a:cubicBezTo>
                  <a:cubicBezTo>
                    <a:pt x="155" y="140"/>
                    <a:pt x="117" y="86"/>
                    <a:pt x="81" y="52"/>
                  </a:cubicBezTo>
                  <a:cubicBezTo>
                    <a:pt x="45" y="17"/>
                    <a:pt x="8"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8" name="Freeform 68">
              <a:extLst>
                <a:ext uri="{FF2B5EF4-FFF2-40B4-BE49-F238E27FC236}">
                  <a16:creationId xmlns:a16="http://schemas.microsoft.com/office/drawing/2014/main" id="{6C34C0F1-46B0-4907-B16A-3EBFC98DCB43}"/>
                </a:ext>
              </a:extLst>
            </p:cNvPr>
            <p:cNvSpPr>
              <a:spLocks/>
            </p:cNvSpPr>
            <p:nvPr/>
          </p:nvSpPr>
          <p:spPr bwMode="gray">
            <a:xfrm>
              <a:off x="4967" y="1017"/>
              <a:ext cx="490" cy="204"/>
            </a:xfrm>
            <a:custGeom>
              <a:avLst/>
              <a:gdLst>
                <a:gd name="T0" fmla="*/ 1 w 245"/>
                <a:gd name="T1" fmla="*/ 8 h 102"/>
                <a:gd name="T2" fmla="*/ 117 w 245"/>
                <a:gd name="T3" fmla="*/ 23 h 102"/>
                <a:gd name="T4" fmla="*/ 237 w 245"/>
                <a:gd name="T5" fmla="*/ 89 h 102"/>
                <a:gd name="T6" fmla="*/ 231 w 245"/>
                <a:gd name="T7" fmla="*/ 76 h 102"/>
                <a:gd name="T8" fmla="*/ 158 w 245"/>
                <a:gd name="T9" fmla="*/ 26 h 102"/>
                <a:gd name="T10" fmla="*/ 0 w 245"/>
                <a:gd name="T11" fmla="*/ 0 h 102"/>
              </a:gdLst>
              <a:ahLst/>
              <a:cxnLst>
                <a:cxn ang="0">
                  <a:pos x="T0" y="T1"/>
                </a:cxn>
                <a:cxn ang="0">
                  <a:pos x="T2" y="T3"/>
                </a:cxn>
                <a:cxn ang="0">
                  <a:pos x="T4" y="T5"/>
                </a:cxn>
                <a:cxn ang="0">
                  <a:pos x="T6" y="T7"/>
                </a:cxn>
                <a:cxn ang="0">
                  <a:pos x="T8" y="T9"/>
                </a:cxn>
                <a:cxn ang="0">
                  <a:pos x="T10" y="T11"/>
                </a:cxn>
              </a:cxnLst>
              <a:rect l="0" t="0" r="r" b="b"/>
              <a:pathLst>
                <a:path w="245" h="102">
                  <a:moveTo>
                    <a:pt x="1" y="8"/>
                  </a:moveTo>
                  <a:cubicBezTo>
                    <a:pt x="14" y="14"/>
                    <a:pt x="64" y="13"/>
                    <a:pt x="117" y="23"/>
                  </a:cubicBezTo>
                  <a:cubicBezTo>
                    <a:pt x="170" y="31"/>
                    <a:pt x="224" y="60"/>
                    <a:pt x="237" y="89"/>
                  </a:cubicBezTo>
                  <a:cubicBezTo>
                    <a:pt x="245" y="102"/>
                    <a:pt x="242" y="94"/>
                    <a:pt x="231" y="76"/>
                  </a:cubicBezTo>
                  <a:cubicBezTo>
                    <a:pt x="220" y="58"/>
                    <a:pt x="192" y="37"/>
                    <a:pt x="158" y="26"/>
                  </a:cubicBezTo>
                  <a:cubicBezTo>
                    <a:pt x="90" y="2"/>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59" name="Freeform 69">
              <a:extLst>
                <a:ext uri="{FF2B5EF4-FFF2-40B4-BE49-F238E27FC236}">
                  <a16:creationId xmlns:a16="http://schemas.microsoft.com/office/drawing/2014/main" id="{4A038054-EEAA-4FC6-86BA-8CB47A2B9E0C}"/>
                </a:ext>
              </a:extLst>
            </p:cNvPr>
            <p:cNvSpPr>
              <a:spLocks/>
            </p:cNvSpPr>
            <p:nvPr/>
          </p:nvSpPr>
          <p:spPr bwMode="gray">
            <a:xfrm>
              <a:off x="5593" y="1329"/>
              <a:ext cx="362" cy="521"/>
            </a:xfrm>
            <a:custGeom>
              <a:avLst/>
              <a:gdLst>
                <a:gd name="T0" fmla="*/ 0 w 181"/>
                <a:gd name="T1" fmla="*/ 7 h 260"/>
                <a:gd name="T2" fmla="*/ 118 w 181"/>
                <a:gd name="T3" fmla="*/ 93 h 260"/>
                <a:gd name="T4" fmla="*/ 137 w 181"/>
                <a:gd name="T5" fmla="*/ 186 h 260"/>
                <a:gd name="T6" fmla="*/ 164 w 181"/>
                <a:gd name="T7" fmla="*/ 254 h 260"/>
                <a:gd name="T8" fmla="*/ 152 w 181"/>
                <a:gd name="T9" fmla="*/ 242 h 260"/>
                <a:gd name="T10" fmla="*/ 145 w 181"/>
                <a:gd name="T11" fmla="*/ 135 h 260"/>
                <a:gd name="T12" fmla="*/ 64 w 181"/>
                <a:gd name="T13" fmla="*/ 39 h 260"/>
                <a:gd name="T14" fmla="*/ 4 w 181"/>
                <a:gd name="T15" fmla="*/ 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0">
                  <a:moveTo>
                    <a:pt x="0" y="7"/>
                  </a:moveTo>
                  <a:cubicBezTo>
                    <a:pt x="9" y="24"/>
                    <a:pt x="73" y="45"/>
                    <a:pt x="118" y="93"/>
                  </a:cubicBezTo>
                  <a:cubicBezTo>
                    <a:pt x="141" y="118"/>
                    <a:pt x="141" y="154"/>
                    <a:pt x="137" y="186"/>
                  </a:cubicBezTo>
                  <a:cubicBezTo>
                    <a:pt x="131" y="218"/>
                    <a:pt x="145" y="248"/>
                    <a:pt x="164" y="254"/>
                  </a:cubicBezTo>
                  <a:cubicBezTo>
                    <a:pt x="181" y="260"/>
                    <a:pt x="169" y="259"/>
                    <a:pt x="152" y="242"/>
                  </a:cubicBezTo>
                  <a:cubicBezTo>
                    <a:pt x="131" y="223"/>
                    <a:pt x="148" y="180"/>
                    <a:pt x="145" y="135"/>
                  </a:cubicBezTo>
                  <a:cubicBezTo>
                    <a:pt x="140" y="87"/>
                    <a:pt x="95" y="57"/>
                    <a:pt x="64" y="39"/>
                  </a:cubicBezTo>
                  <a:cubicBezTo>
                    <a:pt x="31" y="20"/>
                    <a:pt x="7" y="6"/>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0" name="Freeform 70">
              <a:extLst>
                <a:ext uri="{FF2B5EF4-FFF2-40B4-BE49-F238E27FC236}">
                  <a16:creationId xmlns:a16="http://schemas.microsoft.com/office/drawing/2014/main" id="{515AFC6F-8532-437F-9D40-2D81F21ECB7F}"/>
                </a:ext>
              </a:extLst>
            </p:cNvPr>
            <p:cNvSpPr>
              <a:spLocks/>
            </p:cNvSpPr>
            <p:nvPr/>
          </p:nvSpPr>
          <p:spPr bwMode="gray">
            <a:xfrm>
              <a:off x="3131" y="1357"/>
              <a:ext cx="390" cy="179"/>
            </a:xfrm>
            <a:custGeom>
              <a:avLst/>
              <a:gdLst>
                <a:gd name="T0" fmla="*/ 195 w 195"/>
                <a:gd name="T1" fmla="*/ 24 h 89"/>
                <a:gd name="T2" fmla="*/ 166 w 195"/>
                <a:gd name="T3" fmla="*/ 5 h 89"/>
                <a:gd name="T4" fmla="*/ 108 w 195"/>
                <a:gd name="T5" fmla="*/ 14 h 89"/>
                <a:gd name="T6" fmla="*/ 19 w 195"/>
                <a:gd name="T7" fmla="*/ 77 h 89"/>
                <a:gd name="T8" fmla="*/ 85 w 195"/>
                <a:gd name="T9" fmla="*/ 36 h 89"/>
                <a:gd name="T10" fmla="*/ 155 w 195"/>
                <a:gd name="T11" fmla="*/ 12 h 89"/>
                <a:gd name="T12" fmla="*/ 190 w 195"/>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195" h="89">
                  <a:moveTo>
                    <a:pt x="195" y="24"/>
                  </a:moveTo>
                  <a:cubicBezTo>
                    <a:pt x="192" y="19"/>
                    <a:pt x="183" y="10"/>
                    <a:pt x="166" y="5"/>
                  </a:cubicBezTo>
                  <a:cubicBezTo>
                    <a:pt x="149" y="0"/>
                    <a:pt x="126" y="3"/>
                    <a:pt x="108" y="14"/>
                  </a:cubicBezTo>
                  <a:cubicBezTo>
                    <a:pt x="70" y="34"/>
                    <a:pt x="40" y="66"/>
                    <a:pt x="19" y="77"/>
                  </a:cubicBezTo>
                  <a:cubicBezTo>
                    <a:pt x="0" y="89"/>
                    <a:pt x="43" y="68"/>
                    <a:pt x="85" y="36"/>
                  </a:cubicBezTo>
                  <a:cubicBezTo>
                    <a:pt x="106" y="22"/>
                    <a:pt x="133" y="9"/>
                    <a:pt x="155" y="12"/>
                  </a:cubicBezTo>
                  <a:cubicBezTo>
                    <a:pt x="177" y="15"/>
                    <a:pt x="189" y="28"/>
                    <a:pt x="190"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1" name="Freeform 71">
              <a:extLst>
                <a:ext uri="{FF2B5EF4-FFF2-40B4-BE49-F238E27FC236}">
                  <a16:creationId xmlns:a16="http://schemas.microsoft.com/office/drawing/2014/main" id="{A76D3073-64BF-4EFF-88ED-1DE9C31DB914}"/>
                </a:ext>
              </a:extLst>
            </p:cNvPr>
            <p:cNvSpPr>
              <a:spLocks/>
            </p:cNvSpPr>
            <p:nvPr/>
          </p:nvSpPr>
          <p:spPr bwMode="gray">
            <a:xfrm>
              <a:off x="2963" y="1275"/>
              <a:ext cx="276" cy="433"/>
            </a:xfrm>
            <a:custGeom>
              <a:avLst/>
              <a:gdLst>
                <a:gd name="T0" fmla="*/ 9 w 138"/>
                <a:gd name="T1" fmla="*/ 1 h 216"/>
                <a:gd name="T2" fmla="*/ 18 w 138"/>
                <a:gd name="T3" fmla="*/ 112 h 216"/>
                <a:gd name="T4" fmla="*/ 112 w 138"/>
                <a:gd name="T5" fmla="*/ 208 h 216"/>
                <a:gd name="T6" fmla="*/ 43 w 138"/>
                <a:gd name="T7" fmla="*/ 143 h 216"/>
                <a:gd name="T8" fmla="*/ 17 w 138"/>
                <a:gd name="T9" fmla="*/ 0 h 216"/>
              </a:gdLst>
              <a:ahLst/>
              <a:cxnLst>
                <a:cxn ang="0">
                  <a:pos x="T0" y="T1"/>
                </a:cxn>
                <a:cxn ang="0">
                  <a:pos x="T2" y="T3"/>
                </a:cxn>
                <a:cxn ang="0">
                  <a:pos x="T4" y="T5"/>
                </a:cxn>
                <a:cxn ang="0">
                  <a:pos x="T6" y="T7"/>
                </a:cxn>
                <a:cxn ang="0">
                  <a:pos x="T8" y="T9"/>
                </a:cxn>
              </a:cxnLst>
              <a:rect l="0" t="0" r="r" b="b"/>
              <a:pathLst>
                <a:path w="138" h="216">
                  <a:moveTo>
                    <a:pt x="9" y="1"/>
                  </a:moveTo>
                  <a:cubicBezTo>
                    <a:pt x="3" y="13"/>
                    <a:pt x="0" y="62"/>
                    <a:pt x="18" y="112"/>
                  </a:cubicBezTo>
                  <a:cubicBezTo>
                    <a:pt x="36" y="164"/>
                    <a:pt x="86" y="199"/>
                    <a:pt x="112" y="208"/>
                  </a:cubicBezTo>
                  <a:cubicBezTo>
                    <a:pt x="138" y="216"/>
                    <a:pt x="79" y="200"/>
                    <a:pt x="43" y="143"/>
                  </a:cubicBezTo>
                  <a:cubicBezTo>
                    <a:pt x="7" y="87"/>
                    <a:pt x="12" y="8"/>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2" name="Freeform 72">
              <a:extLst>
                <a:ext uri="{FF2B5EF4-FFF2-40B4-BE49-F238E27FC236}">
                  <a16:creationId xmlns:a16="http://schemas.microsoft.com/office/drawing/2014/main" id="{5EBEEEE6-9E56-4B74-AC62-72CCC3F2AA2F}"/>
                </a:ext>
              </a:extLst>
            </p:cNvPr>
            <p:cNvSpPr>
              <a:spLocks/>
            </p:cNvSpPr>
            <p:nvPr/>
          </p:nvSpPr>
          <p:spPr bwMode="gray">
            <a:xfrm>
              <a:off x="3523" y="1055"/>
              <a:ext cx="198" cy="256"/>
            </a:xfrm>
            <a:custGeom>
              <a:avLst/>
              <a:gdLst>
                <a:gd name="T0" fmla="*/ 96 w 99"/>
                <a:gd name="T1" fmla="*/ 5 h 128"/>
                <a:gd name="T2" fmla="*/ 29 w 99"/>
                <a:gd name="T3" fmla="*/ 52 h 128"/>
                <a:gd name="T4" fmla="*/ 2 w 99"/>
                <a:gd name="T5" fmla="*/ 102 h 128"/>
                <a:gd name="T6" fmla="*/ 10 w 99"/>
                <a:gd name="T7" fmla="*/ 125 h 128"/>
                <a:gd name="T8" fmla="*/ 28 w 99"/>
                <a:gd name="T9" fmla="*/ 125 h 128"/>
                <a:gd name="T10" fmla="*/ 19 w 99"/>
                <a:gd name="T11" fmla="*/ 124 h 128"/>
                <a:gd name="T12" fmla="*/ 19 w 99"/>
                <a:gd name="T13" fmla="*/ 80 h 128"/>
                <a:gd name="T14" fmla="*/ 99 w 99"/>
                <a:gd name="T15" fmla="*/ 12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28">
                  <a:moveTo>
                    <a:pt x="96" y="5"/>
                  </a:moveTo>
                  <a:cubicBezTo>
                    <a:pt x="84" y="0"/>
                    <a:pt x="52" y="21"/>
                    <a:pt x="29" y="52"/>
                  </a:cubicBezTo>
                  <a:cubicBezTo>
                    <a:pt x="18" y="67"/>
                    <a:pt x="7" y="84"/>
                    <a:pt x="2" y="102"/>
                  </a:cubicBezTo>
                  <a:cubicBezTo>
                    <a:pt x="0" y="111"/>
                    <a:pt x="2" y="123"/>
                    <a:pt x="10" y="125"/>
                  </a:cubicBezTo>
                  <a:cubicBezTo>
                    <a:pt x="17" y="128"/>
                    <a:pt x="24" y="126"/>
                    <a:pt x="28" y="125"/>
                  </a:cubicBezTo>
                  <a:cubicBezTo>
                    <a:pt x="38" y="122"/>
                    <a:pt x="32" y="123"/>
                    <a:pt x="19" y="124"/>
                  </a:cubicBezTo>
                  <a:cubicBezTo>
                    <a:pt x="1" y="127"/>
                    <a:pt x="5" y="99"/>
                    <a:pt x="19" y="80"/>
                  </a:cubicBezTo>
                  <a:cubicBezTo>
                    <a:pt x="44" y="39"/>
                    <a:pt x="92" y="5"/>
                    <a:pt x="9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3" name="Freeform 73">
              <a:extLst>
                <a:ext uri="{FF2B5EF4-FFF2-40B4-BE49-F238E27FC236}">
                  <a16:creationId xmlns:a16="http://schemas.microsoft.com/office/drawing/2014/main" id="{00A4367A-0879-4365-8C4B-67F289C71649}"/>
                </a:ext>
              </a:extLst>
            </p:cNvPr>
            <p:cNvSpPr>
              <a:spLocks/>
            </p:cNvSpPr>
            <p:nvPr/>
          </p:nvSpPr>
          <p:spPr bwMode="gray">
            <a:xfrm>
              <a:off x="2719" y="1107"/>
              <a:ext cx="234" cy="323"/>
            </a:xfrm>
            <a:custGeom>
              <a:avLst/>
              <a:gdLst>
                <a:gd name="T0" fmla="*/ 81 w 117"/>
                <a:gd name="T1" fmla="*/ 7 h 161"/>
                <a:gd name="T2" fmla="*/ 92 w 117"/>
                <a:gd name="T3" fmla="*/ 78 h 161"/>
                <a:gd name="T4" fmla="*/ 17 w 117"/>
                <a:gd name="T5" fmla="*/ 148 h 161"/>
                <a:gd name="T6" fmla="*/ 79 w 117"/>
                <a:gd name="T7" fmla="*/ 106 h 161"/>
                <a:gd name="T8" fmla="*/ 108 w 117"/>
                <a:gd name="T9" fmla="*/ 38 h 161"/>
                <a:gd name="T10" fmla="*/ 86 w 117"/>
                <a:gd name="T11" fmla="*/ 0 h 161"/>
              </a:gdLst>
              <a:ahLst/>
              <a:cxnLst>
                <a:cxn ang="0">
                  <a:pos x="T0" y="T1"/>
                </a:cxn>
                <a:cxn ang="0">
                  <a:pos x="T2" y="T3"/>
                </a:cxn>
                <a:cxn ang="0">
                  <a:pos x="T4" y="T5"/>
                </a:cxn>
                <a:cxn ang="0">
                  <a:pos x="T6" y="T7"/>
                </a:cxn>
                <a:cxn ang="0">
                  <a:pos x="T8" y="T9"/>
                </a:cxn>
                <a:cxn ang="0">
                  <a:pos x="T10" y="T11"/>
                </a:cxn>
              </a:cxnLst>
              <a:rect l="0" t="0" r="r" b="b"/>
              <a:pathLst>
                <a:path w="117" h="161">
                  <a:moveTo>
                    <a:pt x="81" y="7"/>
                  </a:moveTo>
                  <a:cubicBezTo>
                    <a:pt x="83" y="17"/>
                    <a:pt x="116" y="45"/>
                    <a:pt x="92" y="78"/>
                  </a:cubicBezTo>
                  <a:cubicBezTo>
                    <a:pt x="71" y="110"/>
                    <a:pt x="32" y="133"/>
                    <a:pt x="17" y="148"/>
                  </a:cubicBezTo>
                  <a:cubicBezTo>
                    <a:pt x="0" y="161"/>
                    <a:pt x="38" y="139"/>
                    <a:pt x="79" y="106"/>
                  </a:cubicBezTo>
                  <a:cubicBezTo>
                    <a:pt x="99" y="90"/>
                    <a:pt x="117" y="62"/>
                    <a:pt x="108" y="38"/>
                  </a:cubicBezTo>
                  <a:cubicBezTo>
                    <a:pt x="100" y="16"/>
                    <a:pt x="86" y="5"/>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4" name="Freeform 74">
              <a:extLst>
                <a:ext uri="{FF2B5EF4-FFF2-40B4-BE49-F238E27FC236}">
                  <a16:creationId xmlns:a16="http://schemas.microsoft.com/office/drawing/2014/main" id="{71AC9BB2-CCDC-4509-AB12-BFC81FDD0A0A}"/>
                </a:ext>
              </a:extLst>
            </p:cNvPr>
            <p:cNvSpPr>
              <a:spLocks/>
            </p:cNvSpPr>
            <p:nvPr/>
          </p:nvSpPr>
          <p:spPr bwMode="gray">
            <a:xfrm>
              <a:off x="4627" y="1189"/>
              <a:ext cx="410" cy="249"/>
            </a:xfrm>
            <a:custGeom>
              <a:avLst/>
              <a:gdLst>
                <a:gd name="T0" fmla="*/ 1 w 205"/>
                <a:gd name="T1" fmla="*/ 3 h 124"/>
                <a:gd name="T2" fmla="*/ 3 w 205"/>
                <a:gd name="T3" fmla="*/ 46 h 124"/>
                <a:gd name="T4" fmla="*/ 11 w 205"/>
                <a:gd name="T5" fmla="*/ 80 h 124"/>
                <a:gd name="T6" fmla="*/ 15 w 205"/>
                <a:gd name="T7" fmla="*/ 98 h 124"/>
                <a:gd name="T8" fmla="*/ 34 w 205"/>
                <a:gd name="T9" fmla="*/ 115 h 124"/>
                <a:gd name="T10" fmla="*/ 177 w 205"/>
                <a:gd name="T11" fmla="*/ 110 h 124"/>
                <a:gd name="T12" fmla="*/ 75 w 205"/>
                <a:gd name="T13" fmla="*/ 111 h 124"/>
                <a:gd name="T14" fmla="*/ 26 w 205"/>
                <a:gd name="T15" fmla="*/ 102 h 124"/>
                <a:gd name="T16" fmla="*/ 14 w 205"/>
                <a:gd name="T17" fmla="*/ 56 h 124"/>
                <a:gd name="T18" fmla="*/ 9 w 205"/>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24">
                  <a:moveTo>
                    <a:pt x="1" y="3"/>
                  </a:moveTo>
                  <a:cubicBezTo>
                    <a:pt x="0" y="10"/>
                    <a:pt x="1" y="25"/>
                    <a:pt x="3" y="46"/>
                  </a:cubicBezTo>
                  <a:cubicBezTo>
                    <a:pt x="4" y="56"/>
                    <a:pt x="7" y="68"/>
                    <a:pt x="11" y="80"/>
                  </a:cubicBezTo>
                  <a:cubicBezTo>
                    <a:pt x="12" y="86"/>
                    <a:pt x="14" y="92"/>
                    <a:pt x="15" y="98"/>
                  </a:cubicBezTo>
                  <a:cubicBezTo>
                    <a:pt x="15" y="106"/>
                    <a:pt x="28" y="116"/>
                    <a:pt x="34" y="115"/>
                  </a:cubicBezTo>
                  <a:cubicBezTo>
                    <a:pt x="89" y="124"/>
                    <a:pt x="147" y="112"/>
                    <a:pt x="177" y="110"/>
                  </a:cubicBezTo>
                  <a:cubicBezTo>
                    <a:pt x="205" y="105"/>
                    <a:pt x="144" y="111"/>
                    <a:pt x="75" y="111"/>
                  </a:cubicBezTo>
                  <a:cubicBezTo>
                    <a:pt x="59" y="109"/>
                    <a:pt x="38" y="110"/>
                    <a:pt x="26" y="102"/>
                  </a:cubicBezTo>
                  <a:cubicBezTo>
                    <a:pt x="22" y="87"/>
                    <a:pt x="17" y="70"/>
                    <a:pt x="14" y="56"/>
                  </a:cubicBezTo>
                  <a:cubicBezTo>
                    <a:pt x="10" y="27"/>
                    <a:pt x="8" y="5"/>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65" name="Freeform 75">
              <a:extLst>
                <a:ext uri="{FF2B5EF4-FFF2-40B4-BE49-F238E27FC236}">
                  <a16:creationId xmlns:a16="http://schemas.microsoft.com/office/drawing/2014/main" id="{1CDB30BF-87F6-4E11-B097-46B4A594BC48}"/>
                </a:ext>
              </a:extLst>
            </p:cNvPr>
            <p:cNvSpPr>
              <a:spLocks/>
            </p:cNvSpPr>
            <p:nvPr/>
          </p:nvSpPr>
          <p:spPr bwMode="gray">
            <a:xfrm>
              <a:off x="4171" y="1165"/>
              <a:ext cx="238" cy="301"/>
            </a:xfrm>
            <a:custGeom>
              <a:avLst/>
              <a:gdLst>
                <a:gd name="T0" fmla="*/ 107 w 119"/>
                <a:gd name="T1" fmla="*/ 4 h 150"/>
                <a:gd name="T2" fmla="*/ 93 w 119"/>
                <a:gd name="T3" fmla="*/ 76 h 150"/>
                <a:gd name="T4" fmla="*/ 14 w 119"/>
                <a:gd name="T5" fmla="*/ 137 h 150"/>
                <a:gd name="T6" fmla="*/ 76 w 119"/>
                <a:gd name="T7" fmla="*/ 100 h 150"/>
                <a:gd name="T8" fmla="*/ 118 w 119"/>
                <a:gd name="T9" fmla="*/ 42 h 150"/>
                <a:gd name="T10" fmla="*/ 114 w 119"/>
                <a:gd name="T11" fmla="*/ 0 h 150"/>
              </a:gdLst>
              <a:ahLst/>
              <a:cxnLst>
                <a:cxn ang="0">
                  <a:pos x="T0" y="T1"/>
                </a:cxn>
                <a:cxn ang="0">
                  <a:pos x="T2" y="T3"/>
                </a:cxn>
                <a:cxn ang="0">
                  <a:pos x="T4" y="T5"/>
                </a:cxn>
                <a:cxn ang="0">
                  <a:pos x="T6" y="T7"/>
                </a:cxn>
                <a:cxn ang="0">
                  <a:pos x="T8" y="T9"/>
                </a:cxn>
                <a:cxn ang="0">
                  <a:pos x="T10" y="T11"/>
                </a:cxn>
              </a:cxnLst>
              <a:rect l="0" t="0" r="r" b="b"/>
              <a:pathLst>
                <a:path w="119" h="150">
                  <a:moveTo>
                    <a:pt x="107" y="4"/>
                  </a:moveTo>
                  <a:cubicBezTo>
                    <a:pt x="104" y="14"/>
                    <a:pt x="118" y="49"/>
                    <a:pt x="93" y="76"/>
                  </a:cubicBezTo>
                  <a:cubicBezTo>
                    <a:pt x="67" y="101"/>
                    <a:pt x="28" y="121"/>
                    <a:pt x="14" y="137"/>
                  </a:cubicBezTo>
                  <a:cubicBezTo>
                    <a:pt x="0" y="150"/>
                    <a:pt x="33" y="125"/>
                    <a:pt x="76" y="100"/>
                  </a:cubicBezTo>
                  <a:cubicBezTo>
                    <a:pt x="97" y="87"/>
                    <a:pt x="117" y="65"/>
                    <a:pt x="118" y="42"/>
                  </a:cubicBezTo>
                  <a:cubicBezTo>
                    <a:pt x="119" y="20"/>
                    <a:pt x="112" y="5"/>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grpSp>
      <p:sp>
        <p:nvSpPr>
          <p:cNvPr id="167" name="Oval 17">
            <a:extLst>
              <a:ext uri="{FF2B5EF4-FFF2-40B4-BE49-F238E27FC236}">
                <a16:creationId xmlns:a16="http://schemas.microsoft.com/office/drawing/2014/main" id="{2179CF97-8F0C-4FF1-88C2-7449A017F4B6}"/>
              </a:ext>
            </a:extLst>
          </p:cNvPr>
          <p:cNvSpPr>
            <a:spLocks noChangeArrowheads="1"/>
          </p:cNvSpPr>
          <p:nvPr/>
        </p:nvSpPr>
        <p:spPr bwMode="gray">
          <a:xfrm>
            <a:off x="6013388" y="3612208"/>
            <a:ext cx="702000" cy="702000"/>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600" dirty="0">
                <a:solidFill>
                  <a:schemeClr val="bg1"/>
                </a:solidFill>
              </a:rPr>
              <a:t>Technology &amp; Infrastructure</a:t>
            </a:r>
          </a:p>
        </p:txBody>
      </p:sp>
      <p:sp>
        <p:nvSpPr>
          <p:cNvPr id="73" name="Foliennummernplatzhalter 1">
            <a:extLst>
              <a:ext uri="{FF2B5EF4-FFF2-40B4-BE49-F238E27FC236}">
                <a16:creationId xmlns:a16="http://schemas.microsoft.com/office/drawing/2014/main" id="{CD237949-AEAA-45C4-B005-E730068451D0}"/>
              </a:ext>
            </a:extLst>
          </p:cNvPr>
          <p:cNvSpPr txBox="1">
            <a:spLocks/>
          </p:cNvSpPr>
          <p:nvPr/>
        </p:nvSpPr>
        <p:spPr>
          <a:xfrm>
            <a:off x="7071065" y="4911940"/>
            <a:ext cx="2057400" cy="274637"/>
          </a:xfrm>
          <a:prstGeom prst="rect">
            <a:avLst/>
          </a:prstGeom>
        </p:spPr>
        <p:txBody>
          <a:bodyPr vert="horz" lIns="91440" tIns="45720" rIns="91440" bIns="45720" rtlCol="0" anchor="ctr"/>
          <a:lstStyle>
            <a:defPPr>
              <a:defRPr lang="de-DE"/>
            </a:defPPr>
            <a:lvl1pPr marL="0" algn="r" defTabSz="914400" rtl="0" eaLnBrk="1" latinLnBrk="0" hangingPunct="1">
              <a:defRPr lang="en-GB" sz="1000" kern="1200" smtClean="0">
                <a:solidFill>
                  <a:srgbClr val="8D939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96B81B-75FA-43BB-A284-9C8B53E0DA8E}" type="slidenum">
              <a:rPr lang="en-GB" smtClean="0"/>
              <a:pPr/>
              <a:t>8</a:t>
            </a:fld>
            <a:endParaRPr lang="en-GB" dirty="0"/>
          </a:p>
        </p:txBody>
      </p:sp>
      <p:pic>
        <p:nvPicPr>
          <p:cNvPr id="80" name="Grafik 79">
            <a:extLst>
              <a:ext uri="{FF2B5EF4-FFF2-40B4-BE49-F238E27FC236}">
                <a16:creationId xmlns:a16="http://schemas.microsoft.com/office/drawing/2014/main" id="{50D7904E-5099-41A4-969A-10A83769961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269002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Oval 13">
            <a:extLst>
              <a:ext uri="{FF2B5EF4-FFF2-40B4-BE49-F238E27FC236}">
                <a16:creationId xmlns:a16="http://schemas.microsoft.com/office/drawing/2014/main" id="{73649323-8DF2-4281-A1AC-EA2CE7EA49B6}"/>
              </a:ext>
            </a:extLst>
          </p:cNvPr>
          <p:cNvSpPr>
            <a:spLocks noChangeArrowheads="1"/>
          </p:cNvSpPr>
          <p:nvPr/>
        </p:nvSpPr>
        <p:spPr bwMode="gray">
          <a:xfrm>
            <a:off x="6750885" y="3529929"/>
            <a:ext cx="908687" cy="907485"/>
          </a:xfrm>
          <a:prstGeom prst="ellipse">
            <a:avLst/>
          </a:prstGeom>
          <a:solidFill>
            <a:srgbClr val="77933C">
              <a:alpha val="85098"/>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US" altLang="de-DE" sz="900" noProof="1">
                <a:solidFill>
                  <a:schemeClr val="bg1"/>
                </a:solidFill>
              </a:rPr>
              <a:t>People &amp; Development</a:t>
            </a:r>
            <a:endParaRPr lang="en-US" sz="900" dirty="0">
              <a:solidFill>
                <a:schemeClr val="bg1"/>
              </a:solidFill>
            </a:endParaRPr>
          </a:p>
        </p:txBody>
      </p:sp>
      <p:sp>
        <p:nvSpPr>
          <p:cNvPr id="70" name="Oval 17">
            <a:extLst>
              <a:ext uri="{FF2B5EF4-FFF2-40B4-BE49-F238E27FC236}">
                <a16:creationId xmlns:a16="http://schemas.microsoft.com/office/drawing/2014/main" id="{52470B4B-8C09-4A22-A980-D43AA15FDF87}"/>
              </a:ext>
            </a:extLst>
          </p:cNvPr>
          <p:cNvSpPr>
            <a:spLocks noChangeArrowheads="1"/>
          </p:cNvSpPr>
          <p:nvPr/>
        </p:nvSpPr>
        <p:spPr bwMode="gray">
          <a:xfrm>
            <a:off x="5607649" y="1063643"/>
            <a:ext cx="939600" cy="939600"/>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de-AT" sz="900" dirty="0">
                <a:solidFill>
                  <a:schemeClr val="bg1"/>
                </a:solidFill>
              </a:rPr>
              <a:t>Customer &amp; Market</a:t>
            </a:r>
            <a:endParaRPr lang="en-GB" sz="900" dirty="0">
              <a:solidFill>
                <a:schemeClr val="bg1"/>
              </a:solidFill>
            </a:endParaRPr>
          </a:p>
        </p:txBody>
      </p:sp>
      <p:grpSp>
        <p:nvGrpSpPr>
          <p:cNvPr id="188" name="Group 32">
            <a:extLst>
              <a:ext uri="{FF2B5EF4-FFF2-40B4-BE49-F238E27FC236}">
                <a16:creationId xmlns:a16="http://schemas.microsoft.com/office/drawing/2014/main" id="{CA00C0FF-9D13-4607-9E71-F87BD4AA451B}"/>
              </a:ext>
            </a:extLst>
          </p:cNvPr>
          <p:cNvGrpSpPr>
            <a:grpSpLocks/>
          </p:cNvGrpSpPr>
          <p:nvPr/>
        </p:nvGrpSpPr>
        <p:grpSpPr bwMode="gray">
          <a:xfrm>
            <a:off x="4446512" y="3911817"/>
            <a:ext cx="3905898" cy="1376563"/>
            <a:chOff x="1227" y="289"/>
            <a:chExt cx="5226" cy="2068"/>
          </a:xfrm>
          <a:solidFill>
            <a:schemeClr val="bg1"/>
          </a:solidFill>
        </p:grpSpPr>
        <p:sp>
          <p:nvSpPr>
            <p:cNvPr id="189" name="Freeform 33">
              <a:extLst>
                <a:ext uri="{FF2B5EF4-FFF2-40B4-BE49-F238E27FC236}">
                  <a16:creationId xmlns:a16="http://schemas.microsoft.com/office/drawing/2014/main" id="{D593C8C9-7EC4-43EA-A1F4-04531D80CBA1}"/>
                </a:ext>
              </a:extLst>
            </p:cNvPr>
            <p:cNvSpPr>
              <a:spLocks noEditPoints="1"/>
            </p:cNvSpPr>
            <p:nvPr/>
          </p:nvSpPr>
          <p:spPr bwMode="gray">
            <a:xfrm>
              <a:off x="2383" y="875"/>
              <a:ext cx="1344" cy="1210"/>
            </a:xfrm>
            <a:custGeom>
              <a:avLst/>
              <a:gdLst>
                <a:gd name="T0" fmla="*/ 631 w 672"/>
                <a:gd name="T1" fmla="*/ 92 h 604"/>
                <a:gd name="T2" fmla="*/ 613 w 672"/>
                <a:gd name="T3" fmla="*/ 2 h 604"/>
                <a:gd name="T4" fmla="*/ 598 w 672"/>
                <a:gd name="T5" fmla="*/ 17 h 604"/>
                <a:gd name="T6" fmla="*/ 585 w 672"/>
                <a:gd name="T7" fmla="*/ 18 h 604"/>
                <a:gd name="T8" fmla="*/ 552 w 672"/>
                <a:gd name="T9" fmla="*/ 65 h 604"/>
                <a:gd name="T10" fmla="*/ 523 w 672"/>
                <a:gd name="T11" fmla="*/ 46 h 604"/>
                <a:gd name="T12" fmla="*/ 534 w 672"/>
                <a:gd name="T13" fmla="*/ 139 h 604"/>
                <a:gd name="T14" fmla="*/ 515 w 672"/>
                <a:gd name="T15" fmla="*/ 236 h 604"/>
                <a:gd name="T16" fmla="*/ 475 w 672"/>
                <a:gd name="T17" fmla="*/ 171 h 604"/>
                <a:gd name="T18" fmla="*/ 489 w 672"/>
                <a:gd name="T19" fmla="*/ 48 h 604"/>
                <a:gd name="T20" fmla="*/ 461 w 672"/>
                <a:gd name="T21" fmla="*/ 158 h 604"/>
                <a:gd name="T22" fmla="*/ 481 w 672"/>
                <a:gd name="T23" fmla="*/ 49 h 604"/>
                <a:gd name="T24" fmla="*/ 402 w 672"/>
                <a:gd name="T25" fmla="*/ 87 h 604"/>
                <a:gd name="T26" fmla="*/ 433 w 672"/>
                <a:gd name="T27" fmla="*/ 25 h 604"/>
                <a:gd name="T28" fmla="*/ 346 w 672"/>
                <a:gd name="T29" fmla="*/ 150 h 604"/>
                <a:gd name="T30" fmla="*/ 233 w 672"/>
                <a:gd name="T31" fmla="*/ 261 h 604"/>
                <a:gd name="T32" fmla="*/ 332 w 672"/>
                <a:gd name="T33" fmla="*/ 120 h 604"/>
                <a:gd name="T34" fmla="*/ 423 w 672"/>
                <a:gd name="T35" fmla="*/ 0 h 604"/>
                <a:gd name="T36" fmla="*/ 248 w 672"/>
                <a:gd name="T37" fmla="*/ 115 h 604"/>
                <a:gd name="T38" fmla="*/ 45 w 672"/>
                <a:gd name="T39" fmla="*/ 288 h 604"/>
                <a:gd name="T40" fmla="*/ 258 w 672"/>
                <a:gd name="T41" fmla="*/ 123 h 604"/>
                <a:gd name="T42" fmla="*/ 318 w 672"/>
                <a:gd name="T43" fmla="*/ 120 h 604"/>
                <a:gd name="T44" fmla="*/ 208 w 672"/>
                <a:gd name="T45" fmla="*/ 270 h 604"/>
                <a:gd name="T46" fmla="*/ 35 w 672"/>
                <a:gd name="T47" fmla="*/ 528 h 604"/>
                <a:gd name="T48" fmla="*/ 192 w 672"/>
                <a:gd name="T49" fmla="*/ 286 h 604"/>
                <a:gd name="T50" fmla="*/ 146 w 672"/>
                <a:gd name="T51" fmla="*/ 575 h 604"/>
                <a:gd name="T52" fmla="*/ 212 w 672"/>
                <a:gd name="T53" fmla="*/ 279 h 604"/>
                <a:gd name="T54" fmla="*/ 363 w 672"/>
                <a:gd name="T55" fmla="*/ 226 h 604"/>
                <a:gd name="T56" fmla="*/ 273 w 672"/>
                <a:gd name="T57" fmla="*/ 377 h 604"/>
                <a:gd name="T58" fmla="*/ 283 w 672"/>
                <a:gd name="T59" fmla="*/ 378 h 604"/>
                <a:gd name="T60" fmla="*/ 403 w 672"/>
                <a:gd name="T61" fmla="*/ 215 h 604"/>
                <a:gd name="T62" fmla="*/ 397 w 672"/>
                <a:gd name="T63" fmla="*/ 335 h 604"/>
                <a:gd name="T64" fmla="*/ 404 w 672"/>
                <a:gd name="T65" fmla="*/ 339 h 604"/>
                <a:gd name="T66" fmla="*/ 418 w 672"/>
                <a:gd name="T67" fmla="*/ 205 h 604"/>
                <a:gd name="T68" fmla="*/ 508 w 672"/>
                <a:gd name="T69" fmla="*/ 243 h 604"/>
                <a:gd name="T70" fmla="*/ 490 w 672"/>
                <a:gd name="T71" fmla="*/ 461 h 604"/>
                <a:gd name="T72" fmla="*/ 514 w 672"/>
                <a:gd name="T73" fmla="*/ 253 h 604"/>
                <a:gd name="T74" fmla="*/ 549 w 672"/>
                <a:gd name="T75" fmla="*/ 359 h 604"/>
                <a:gd name="T76" fmla="*/ 568 w 672"/>
                <a:gd name="T77" fmla="*/ 514 h 604"/>
                <a:gd name="T78" fmla="*/ 555 w 672"/>
                <a:gd name="T79" fmla="*/ 367 h 604"/>
                <a:gd name="T80" fmla="*/ 560 w 672"/>
                <a:gd name="T81" fmla="*/ 359 h 604"/>
                <a:gd name="T82" fmla="*/ 651 w 672"/>
                <a:gd name="T83" fmla="*/ 194 h 604"/>
                <a:gd name="T84" fmla="*/ 659 w 672"/>
                <a:gd name="T85" fmla="*/ 216 h 604"/>
                <a:gd name="T86" fmla="*/ 669 w 672"/>
                <a:gd name="T87" fmla="*/ 218 h 604"/>
                <a:gd name="T88" fmla="*/ 419 w 672"/>
                <a:gd name="T89" fmla="*/ 107 h 604"/>
                <a:gd name="T90" fmla="*/ 447 w 672"/>
                <a:gd name="T91" fmla="*/ 70 h 604"/>
                <a:gd name="T92" fmla="*/ 369 w 672"/>
                <a:gd name="T93" fmla="*/ 219 h 604"/>
                <a:gd name="T94" fmla="*/ 399 w 672"/>
                <a:gd name="T95" fmla="*/ 106 h 604"/>
                <a:gd name="T96" fmla="*/ 414 w 672"/>
                <a:gd name="T97" fmla="*/ 121 h 604"/>
                <a:gd name="T98" fmla="*/ 369 w 672"/>
                <a:gd name="T99" fmla="*/ 219 h 604"/>
                <a:gd name="T100" fmla="*/ 452 w 672"/>
                <a:gd name="T101" fmla="*/ 164 h 604"/>
                <a:gd name="T102" fmla="*/ 427 w 672"/>
                <a:gd name="T103" fmla="*/ 131 h 604"/>
                <a:gd name="T104" fmla="*/ 598 w 672"/>
                <a:gd name="T105" fmla="*/ 276 h 604"/>
                <a:gd name="T106" fmla="*/ 541 w 672"/>
                <a:gd name="T107" fmla="*/ 317 h 604"/>
                <a:gd name="T108" fmla="*/ 560 w 672"/>
                <a:gd name="T109" fmla="*/ 210 h 604"/>
                <a:gd name="T110" fmla="*/ 549 w 672"/>
                <a:gd name="T111" fmla="*/ 86 h 604"/>
                <a:gd name="T112" fmla="*/ 647 w 672"/>
                <a:gd name="T113" fmla="*/ 180 h 604"/>
                <a:gd name="T114" fmla="*/ 651 w 672"/>
                <a:gd name="T115" fmla="*/ 169 h 604"/>
                <a:gd name="T116" fmla="*/ 562 w 672"/>
                <a:gd name="T117" fmla="*/ 78 h 604"/>
                <a:gd name="T118" fmla="*/ 592 w 672"/>
                <a:gd name="T119" fmla="*/ 51 h 604"/>
                <a:gd name="T120" fmla="*/ 651 w 672"/>
                <a:gd name="T121" fmla="*/ 16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2" h="604">
                  <a:moveTo>
                    <a:pt x="659" y="179"/>
                  </a:moveTo>
                  <a:cubicBezTo>
                    <a:pt x="668" y="158"/>
                    <a:pt x="669" y="127"/>
                    <a:pt x="631" y="92"/>
                  </a:cubicBezTo>
                  <a:cubicBezTo>
                    <a:pt x="620" y="82"/>
                    <a:pt x="610" y="57"/>
                    <a:pt x="603" y="37"/>
                  </a:cubicBezTo>
                  <a:cubicBezTo>
                    <a:pt x="612" y="24"/>
                    <a:pt x="616" y="11"/>
                    <a:pt x="613" y="2"/>
                  </a:cubicBezTo>
                  <a:cubicBezTo>
                    <a:pt x="602" y="6"/>
                    <a:pt x="602" y="6"/>
                    <a:pt x="602" y="6"/>
                  </a:cubicBezTo>
                  <a:cubicBezTo>
                    <a:pt x="603" y="8"/>
                    <a:pt x="601" y="12"/>
                    <a:pt x="598" y="17"/>
                  </a:cubicBezTo>
                  <a:cubicBezTo>
                    <a:pt x="597" y="13"/>
                    <a:pt x="596" y="9"/>
                    <a:pt x="595" y="7"/>
                  </a:cubicBezTo>
                  <a:cubicBezTo>
                    <a:pt x="585" y="18"/>
                    <a:pt x="585" y="18"/>
                    <a:pt x="585" y="18"/>
                  </a:cubicBezTo>
                  <a:cubicBezTo>
                    <a:pt x="585" y="22"/>
                    <a:pt x="586" y="26"/>
                    <a:pt x="587" y="30"/>
                  </a:cubicBezTo>
                  <a:cubicBezTo>
                    <a:pt x="576" y="43"/>
                    <a:pt x="561" y="57"/>
                    <a:pt x="552" y="65"/>
                  </a:cubicBezTo>
                  <a:cubicBezTo>
                    <a:pt x="543" y="53"/>
                    <a:pt x="536" y="43"/>
                    <a:pt x="534" y="37"/>
                  </a:cubicBezTo>
                  <a:cubicBezTo>
                    <a:pt x="523" y="46"/>
                    <a:pt x="523" y="46"/>
                    <a:pt x="523" y="46"/>
                  </a:cubicBezTo>
                  <a:cubicBezTo>
                    <a:pt x="526" y="53"/>
                    <a:pt x="532" y="64"/>
                    <a:pt x="541" y="75"/>
                  </a:cubicBezTo>
                  <a:cubicBezTo>
                    <a:pt x="515" y="97"/>
                    <a:pt x="505" y="104"/>
                    <a:pt x="534" y="139"/>
                  </a:cubicBezTo>
                  <a:cubicBezTo>
                    <a:pt x="546" y="154"/>
                    <a:pt x="570" y="178"/>
                    <a:pt x="549" y="204"/>
                  </a:cubicBezTo>
                  <a:cubicBezTo>
                    <a:pt x="544" y="210"/>
                    <a:pt x="530" y="221"/>
                    <a:pt x="515" y="236"/>
                  </a:cubicBezTo>
                  <a:cubicBezTo>
                    <a:pt x="500" y="209"/>
                    <a:pt x="483" y="186"/>
                    <a:pt x="472" y="172"/>
                  </a:cubicBezTo>
                  <a:cubicBezTo>
                    <a:pt x="473" y="172"/>
                    <a:pt x="474" y="171"/>
                    <a:pt x="475" y="171"/>
                  </a:cubicBezTo>
                  <a:cubicBezTo>
                    <a:pt x="504" y="154"/>
                    <a:pt x="515" y="114"/>
                    <a:pt x="505" y="49"/>
                  </a:cubicBezTo>
                  <a:cubicBezTo>
                    <a:pt x="489" y="48"/>
                    <a:pt x="489" y="48"/>
                    <a:pt x="489" y="48"/>
                  </a:cubicBezTo>
                  <a:cubicBezTo>
                    <a:pt x="482" y="73"/>
                    <a:pt x="501" y="123"/>
                    <a:pt x="465" y="154"/>
                  </a:cubicBezTo>
                  <a:cubicBezTo>
                    <a:pt x="464" y="155"/>
                    <a:pt x="462" y="157"/>
                    <a:pt x="461" y="158"/>
                  </a:cubicBezTo>
                  <a:cubicBezTo>
                    <a:pt x="452" y="147"/>
                    <a:pt x="441" y="133"/>
                    <a:pt x="430" y="120"/>
                  </a:cubicBezTo>
                  <a:cubicBezTo>
                    <a:pt x="437" y="106"/>
                    <a:pt x="464" y="70"/>
                    <a:pt x="481" y="49"/>
                  </a:cubicBezTo>
                  <a:cubicBezTo>
                    <a:pt x="483" y="39"/>
                    <a:pt x="473" y="41"/>
                    <a:pt x="469" y="45"/>
                  </a:cubicBezTo>
                  <a:cubicBezTo>
                    <a:pt x="456" y="52"/>
                    <a:pt x="428" y="68"/>
                    <a:pt x="402" y="87"/>
                  </a:cubicBezTo>
                  <a:cubicBezTo>
                    <a:pt x="392" y="67"/>
                    <a:pt x="422" y="45"/>
                    <a:pt x="448" y="30"/>
                  </a:cubicBezTo>
                  <a:cubicBezTo>
                    <a:pt x="433" y="25"/>
                    <a:pt x="433" y="25"/>
                    <a:pt x="433" y="25"/>
                  </a:cubicBezTo>
                  <a:cubicBezTo>
                    <a:pt x="409" y="35"/>
                    <a:pt x="365" y="73"/>
                    <a:pt x="388" y="98"/>
                  </a:cubicBezTo>
                  <a:cubicBezTo>
                    <a:pt x="366" y="115"/>
                    <a:pt x="348" y="135"/>
                    <a:pt x="346" y="150"/>
                  </a:cubicBezTo>
                  <a:cubicBezTo>
                    <a:pt x="341" y="189"/>
                    <a:pt x="385" y="199"/>
                    <a:pt x="331" y="228"/>
                  </a:cubicBezTo>
                  <a:cubicBezTo>
                    <a:pt x="310" y="239"/>
                    <a:pt x="272" y="249"/>
                    <a:pt x="233" y="261"/>
                  </a:cubicBezTo>
                  <a:cubicBezTo>
                    <a:pt x="248" y="250"/>
                    <a:pt x="268" y="236"/>
                    <a:pt x="293" y="221"/>
                  </a:cubicBezTo>
                  <a:cubicBezTo>
                    <a:pt x="319" y="206"/>
                    <a:pt x="340" y="183"/>
                    <a:pt x="332" y="120"/>
                  </a:cubicBezTo>
                  <a:cubicBezTo>
                    <a:pt x="328" y="95"/>
                    <a:pt x="394" y="20"/>
                    <a:pt x="435" y="13"/>
                  </a:cubicBezTo>
                  <a:cubicBezTo>
                    <a:pt x="423" y="0"/>
                    <a:pt x="423" y="0"/>
                    <a:pt x="423" y="0"/>
                  </a:cubicBezTo>
                  <a:cubicBezTo>
                    <a:pt x="390" y="13"/>
                    <a:pt x="354" y="44"/>
                    <a:pt x="334" y="74"/>
                  </a:cubicBezTo>
                  <a:cubicBezTo>
                    <a:pt x="313" y="75"/>
                    <a:pt x="277" y="84"/>
                    <a:pt x="248" y="115"/>
                  </a:cubicBezTo>
                  <a:cubicBezTo>
                    <a:pt x="218" y="146"/>
                    <a:pt x="221" y="177"/>
                    <a:pt x="190" y="207"/>
                  </a:cubicBezTo>
                  <a:cubicBezTo>
                    <a:pt x="153" y="243"/>
                    <a:pt x="72" y="272"/>
                    <a:pt x="45" y="288"/>
                  </a:cubicBezTo>
                  <a:cubicBezTo>
                    <a:pt x="0" y="314"/>
                    <a:pt x="173" y="231"/>
                    <a:pt x="195" y="213"/>
                  </a:cubicBezTo>
                  <a:cubicBezTo>
                    <a:pt x="236" y="178"/>
                    <a:pt x="223" y="173"/>
                    <a:pt x="258" y="123"/>
                  </a:cubicBezTo>
                  <a:cubicBezTo>
                    <a:pt x="275" y="99"/>
                    <a:pt x="317" y="86"/>
                    <a:pt x="328" y="85"/>
                  </a:cubicBezTo>
                  <a:cubicBezTo>
                    <a:pt x="321" y="98"/>
                    <a:pt x="317" y="110"/>
                    <a:pt x="318" y="120"/>
                  </a:cubicBezTo>
                  <a:cubicBezTo>
                    <a:pt x="321" y="158"/>
                    <a:pt x="321" y="190"/>
                    <a:pt x="287" y="213"/>
                  </a:cubicBezTo>
                  <a:cubicBezTo>
                    <a:pt x="267" y="227"/>
                    <a:pt x="235" y="244"/>
                    <a:pt x="208" y="270"/>
                  </a:cubicBezTo>
                  <a:cubicBezTo>
                    <a:pt x="154" y="288"/>
                    <a:pt x="104" y="313"/>
                    <a:pt x="100" y="355"/>
                  </a:cubicBezTo>
                  <a:cubicBezTo>
                    <a:pt x="91" y="433"/>
                    <a:pt x="18" y="553"/>
                    <a:pt x="35" y="528"/>
                  </a:cubicBezTo>
                  <a:cubicBezTo>
                    <a:pt x="89" y="448"/>
                    <a:pt x="100" y="383"/>
                    <a:pt x="108" y="356"/>
                  </a:cubicBezTo>
                  <a:cubicBezTo>
                    <a:pt x="116" y="324"/>
                    <a:pt x="150" y="303"/>
                    <a:pt x="192" y="286"/>
                  </a:cubicBezTo>
                  <a:cubicBezTo>
                    <a:pt x="181" y="299"/>
                    <a:pt x="172" y="315"/>
                    <a:pt x="166" y="332"/>
                  </a:cubicBezTo>
                  <a:cubicBezTo>
                    <a:pt x="149" y="392"/>
                    <a:pt x="145" y="524"/>
                    <a:pt x="146" y="575"/>
                  </a:cubicBezTo>
                  <a:cubicBezTo>
                    <a:pt x="146" y="604"/>
                    <a:pt x="146" y="398"/>
                    <a:pt x="175" y="332"/>
                  </a:cubicBezTo>
                  <a:cubicBezTo>
                    <a:pt x="179" y="323"/>
                    <a:pt x="181" y="307"/>
                    <a:pt x="212" y="279"/>
                  </a:cubicBezTo>
                  <a:cubicBezTo>
                    <a:pt x="253" y="264"/>
                    <a:pt x="299" y="253"/>
                    <a:pt x="339" y="239"/>
                  </a:cubicBezTo>
                  <a:cubicBezTo>
                    <a:pt x="350" y="235"/>
                    <a:pt x="358" y="230"/>
                    <a:pt x="363" y="226"/>
                  </a:cubicBezTo>
                  <a:cubicBezTo>
                    <a:pt x="356" y="234"/>
                    <a:pt x="350" y="244"/>
                    <a:pt x="347" y="255"/>
                  </a:cubicBezTo>
                  <a:cubicBezTo>
                    <a:pt x="332" y="310"/>
                    <a:pt x="307" y="305"/>
                    <a:pt x="273" y="377"/>
                  </a:cubicBezTo>
                  <a:cubicBezTo>
                    <a:pt x="250" y="426"/>
                    <a:pt x="281" y="521"/>
                    <a:pt x="296" y="550"/>
                  </a:cubicBezTo>
                  <a:cubicBezTo>
                    <a:pt x="303" y="563"/>
                    <a:pt x="249" y="432"/>
                    <a:pt x="283" y="378"/>
                  </a:cubicBezTo>
                  <a:cubicBezTo>
                    <a:pt x="322" y="315"/>
                    <a:pt x="347" y="304"/>
                    <a:pt x="360" y="258"/>
                  </a:cubicBezTo>
                  <a:cubicBezTo>
                    <a:pt x="363" y="247"/>
                    <a:pt x="380" y="232"/>
                    <a:pt x="403" y="215"/>
                  </a:cubicBezTo>
                  <a:cubicBezTo>
                    <a:pt x="403" y="216"/>
                    <a:pt x="403" y="216"/>
                    <a:pt x="403" y="216"/>
                  </a:cubicBezTo>
                  <a:cubicBezTo>
                    <a:pt x="389" y="269"/>
                    <a:pt x="423" y="290"/>
                    <a:pt x="397" y="335"/>
                  </a:cubicBezTo>
                  <a:cubicBezTo>
                    <a:pt x="371" y="380"/>
                    <a:pt x="398" y="542"/>
                    <a:pt x="403" y="566"/>
                  </a:cubicBezTo>
                  <a:cubicBezTo>
                    <a:pt x="408" y="590"/>
                    <a:pt x="372" y="386"/>
                    <a:pt x="404" y="339"/>
                  </a:cubicBezTo>
                  <a:cubicBezTo>
                    <a:pt x="433" y="294"/>
                    <a:pt x="399" y="264"/>
                    <a:pt x="415" y="216"/>
                  </a:cubicBezTo>
                  <a:cubicBezTo>
                    <a:pt x="417" y="213"/>
                    <a:pt x="418" y="209"/>
                    <a:pt x="418" y="205"/>
                  </a:cubicBezTo>
                  <a:cubicBezTo>
                    <a:pt x="432" y="196"/>
                    <a:pt x="447" y="187"/>
                    <a:pt x="462" y="178"/>
                  </a:cubicBezTo>
                  <a:cubicBezTo>
                    <a:pt x="480" y="202"/>
                    <a:pt x="496" y="222"/>
                    <a:pt x="508" y="243"/>
                  </a:cubicBezTo>
                  <a:cubicBezTo>
                    <a:pt x="490" y="261"/>
                    <a:pt x="473" y="283"/>
                    <a:pt x="472" y="306"/>
                  </a:cubicBezTo>
                  <a:cubicBezTo>
                    <a:pt x="472" y="321"/>
                    <a:pt x="491" y="500"/>
                    <a:pt x="490" y="461"/>
                  </a:cubicBezTo>
                  <a:cubicBezTo>
                    <a:pt x="489" y="422"/>
                    <a:pt x="479" y="348"/>
                    <a:pt x="482" y="306"/>
                  </a:cubicBezTo>
                  <a:cubicBezTo>
                    <a:pt x="483" y="288"/>
                    <a:pt x="497" y="270"/>
                    <a:pt x="514" y="253"/>
                  </a:cubicBezTo>
                  <a:cubicBezTo>
                    <a:pt x="523" y="272"/>
                    <a:pt x="530" y="292"/>
                    <a:pt x="533" y="317"/>
                  </a:cubicBezTo>
                  <a:cubicBezTo>
                    <a:pt x="535" y="333"/>
                    <a:pt x="541" y="347"/>
                    <a:pt x="549" y="359"/>
                  </a:cubicBezTo>
                  <a:cubicBezTo>
                    <a:pt x="544" y="368"/>
                    <a:pt x="541" y="377"/>
                    <a:pt x="541" y="384"/>
                  </a:cubicBezTo>
                  <a:cubicBezTo>
                    <a:pt x="542" y="416"/>
                    <a:pt x="548" y="444"/>
                    <a:pt x="568" y="514"/>
                  </a:cubicBezTo>
                  <a:cubicBezTo>
                    <a:pt x="572" y="528"/>
                    <a:pt x="546" y="396"/>
                    <a:pt x="549" y="383"/>
                  </a:cubicBezTo>
                  <a:cubicBezTo>
                    <a:pt x="550" y="378"/>
                    <a:pt x="552" y="373"/>
                    <a:pt x="555" y="367"/>
                  </a:cubicBezTo>
                  <a:cubicBezTo>
                    <a:pt x="581" y="400"/>
                    <a:pt x="622" y="419"/>
                    <a:pt x="635" y="427"/>
                  </a:cubicBezTo>
                  <a:cubicBezTo>
                    <a:pt x="650" y="436"/>
                    <a:pt x="591" y="400"/>
                    <a:pt x="560" y="359"/>
                  </a:cubicBezTo>
                  <a:cubicBezTo>
                    <a:pt x="578" y="328"/>
                    <a:pt x="611" y="299"/>
                    <a:pt x="610" y="276"/>
                  </a:cubicBezTo>
                  <a:cubicBezTo>
                    <a:pt x="609" y="244"/>
                    <a:pt x="639" y="212"/>
                    <a:pt x="651" y="194"/>
                  </a:cubicBezTo>
                  <a:cubicBezTo>
                    <a:pt x="652" y="193"/>
                    <a:pt x="653" y="191"/>
                    <a:pt x="654" y="190"/>
                  </a:cubicBezTo>
                  <a:cubicBezTo>
                    <a:pt x="658" y="198"/>
                    <a:pt x="661" y="207"/>
                    <a:pt x="659" y="216"/>
                  </a:cubicBezTo>
                  <a:cubicBezTo>
                    <a:pt x="653" y="254"/>
                    <a:pt x="651" y="329"/>
                    <a:pt x="649" y="361"/>
                  </a:cubicBezTo>
                  <a:cubicBezTo>
                    <a:pt x="648" y="405"/>
                    <a:pt x="661" y="255"/>
                    <a:pt x="669" y="218"/>
                  </a:cubicBezTo>
                  <a:cubicBezTo>
                    <a:pt x="672" y="205"/>
                    <a:pt x="667" y="192"/>
                    <a:pt x="659" y="179"/>
                  </a:cubicBezTo>
                  <a:close/>
                  <a:moveTo>
                    <a:pt x="419" y="107"/>
                  </a:moveTo>
                  <a:cubicBezTo>
                    <a:pt x="415" y="103"/>
                    <a:pt x="412" y="100"/>
                    <a:pt x="410" y="97"/>
                  </a:cubicBezTo>
                  <a:cubicBezTo>
                    <a:pt x="421" y="88"/>
                    <a:pt x="434" y="79"/>
                    <a:pt x="447" y="70"/>
                  </a:cubicBezTo>
                  <a:cubicBezTo>
                    <a:pt x="436" y="82"/>
                    <a:pt x="425" y="95"/>
                    <a:pt x="419" y="107"/>
                  </a:cubicBezTo>
                  <a:close/>
                  <a:moveTo>
                    <a:pt x="369" y="219"/>
                  </a:moveTo>
                  <a:cubicBezTo>
                    <a:pt x="382" y="199"/>
                    <a:pt x="359" y="173"/>
                    <a:pt x="359" y="151"/>
                  </a:cubicBezTo>
                  <a:cubicBezTo>
                    <a:pt x="359" y="145"/>
                    <a:pt x="374" y="128"/>
                    <a:pt x="399" y="106"/>
                  </a:cubicBezTo>
                  <a:cubicBezTo>
                    <a:pt x="405" y="111"/>
                    <a:pt x="410" y="115"/>
                    <a:pt x="414" y="118"/>
                  </a:cubicBezTo>
                  <a:cubicBezTo>
                    <a:pt x="414" y="119"/>
                    <a:pt x="414" y="120"/>
                    <a:pt x="414" y="121"/>
                  </a:cubicBezTo>
                  <a:cubicBezTo>
                    <a:pt x="410" y="142"/>
                    <a:pt x="413" y="160"/>
                    <a:pt x="408" y="190"/>
                  </a:cubicBezTo>
                  <a:cubicBezTo>
                    <a:pt x="394" y="199"/>
                    <a:pt x="380" y="208"/>
                    <a:pt x="369" y="219"/>
                  </a:cubicBezTo>
                  <a:close/>
                  <a:moveTo>
                    <a:pt x="427" y="131"/>
                  </a:moveTo>
                  <a:cubicBezTo>
                    <a:pt x="433" y="138"/>
                    <a:pt x="440" y="148"/>
                    <a:pt x="452" y="164"/>
                  </a:cubicBezTo>
                  <a:cubicBezTo>
                    <a:pt x="443" y="171"/>
                    <a:pt x="432" y="177"/>
                    <a:pt x="422" y="183"/>
                  </a:cubicBezTo>
                  <a:cubicBezTo>
                    <a:pt x="424" y="164"/>
                    <a:pt x="424" y="144"/>
                    <a:pt x="427" y="131"/>
                  </a:cubicBezTo>
                  <a:close/>
                  <a:moveTo>
                    <a:pt x="641" y="190"/>
                  </a:moveTo>
                  <a:cubicBezTo>
                    <a:pt x="620" y="217"/>
                    <a:pt x="595" y="250"/>
                    <a:pt x="598" y="276"/>
                  </a:cubicBezTo>
                  <a:cubicBezTo>
                    <a:pt x="599" y="293"/>
                    <a:pt x="572" y="324"/>
                    <a:pt x="554" y="350"/>
                  </a:cubicBezTo>
                  <a:cubicBezTo>
                    <a:pt x="547" y="339"/>
                    <a:pt x="542" y="328"/>
                    <a:pt x="541" y="317"/>
                  </a:cubicBezTo>
                  <a:cubicBezTo>
                    <a:pt x="541" y="294"/>
                    <a:pt x="532" y="270"/>
                    <a:pt x="520" y="247"/>
                  </a:cubicBezTo>
                  <a:cubicBezTo>
                    <a:pt x="538" y="230"/>
                    <a:pt x="556" y="217"/>
                    <a:pt x="560" y="210"/>
                  </a:cubicBezTo>
                  <a:cubicBezTo>
                    <a:pt x="576" y="187"/>
                    <a:pt x="576" y="155"/>
                    <a:pt x="544" y="128"/>
                  </a:cubicBezTo>
                  <a:cubicBezTo>
                    <a:pt x="524" y="111"/>
                    <a:pt x="533" y="98"/>
                    <a:pt x="549" y="86"/>
                  </a:cubicBezTo>
                  <a:cubicBezTo>
                    <a:pt x="560" y="100"/>
                    <a:pt x="573" y="114"/>
                    <a:pt x="585" y="125"/>
                  </a:cubicBezTo>
                  <a:cubicBezTo>
                    <a:pt x="601" y="141"/>
                    <a:pt x="631" y="159"/>
                    <a:pt x="647" y="180"/>
                  </a:cubicBezTo>
                  <a:cubicBezTo>
                    <a:pt x="646" y="184"/>
                    <a:pt x="644" y="187"/>
                    <a:pt x="641" y="190"/>
                  </a:cubicBezTo>
                  <a:close/>
                  <a:moveTo>
                    <a:pt x="651" y="169"/>
                  </a:moveTo>
                  <a:cubicBezTo>
                    <a:pt x="631" y="145"/>
                    <a:pt x="603" y="126"/>
                    <a:pt x="596" y="118"/>
                  </a:cubicBezTo>
                  <a:cubicBezTo>
                    <a:pt x="589" y="111"/>
                    <a:pt x="575" y="95"/>
                    <a:pt x="562" y="78"/>
                  </a:cubicBezTo>
                  <a:cubicBezTo>
                    <a:pt x="562" y="78"/>
                    <a:pt x="562" y="77"/>
                    <a:pt x="563" y="77"/>
                  </a:cubicBezTo>
                  <a:cubicBezTo>
                    <a:pt x="573" y="71"/>
                    <a:pt x="584" y="61"/>
                    <a:pt x="592" y="51"/>
                  </a:cubicBezTo>
                  <a:cubicBezTo>
                    <a:pt x="598" y="67"/>
                    <a:pt x="607" y="84"/>
                    <a:pt x="621" y="99"/>
                  </a:cubicBezTo>
                  <a:cubicBezTo>
                    <a:pt x="641" y="118"/>
                    <a:pt x="654" y="145"/>
                    <a:pt x="651"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0" name="Freeform 34">
              <a:extLst>
                <a:ext uri="{FF2B5EF4-FFF2-40B4-BE49-F238E27FC236}">
                  <a16:creationId xmlns:a16="http://schemas.microsoft.com/office/drawing/2014/main" id="{D4E364D0-32A7-47CC-A985-41B0B6906F2A}"/>
                </a:ext>
              </a:extLst>
            </p:cNvPr>
            <p:cNvSpPr>
              <a:spLocks noEditPoints="1"/>
            </p:cNvSpPr>
            <p:nvPr/>
          </p:nvSpPr>
          <p:spPr bwMode="gray">
            <a:xfrm>
              <a:off x="3645" y="756"/>
              <a:ext cx="1758" cy="1365"/>
            </a:xfrm>
            <a:custGeom>
              <a:avLst/>
              <a:gdLst>
                <a:gd name="T0" fmla="*/ 609 w 879"/>
                <a:gd name="T1" fmla="*/ 120 h 681"/>
                <a:gd name="T2" fmla="*/ 416 w 879"/>
                <a:gd name="T3" fmla="*/ 17 h 681"/>
                <a:gd name="T4" fmla="*/ 491 w 879"/>
                <a:gd name="T5" fmla="*/ 137 h 681"/>
                <a:gd name="T6" fmla="*/ 404 w 879"/>
                <a:gd name="T7" fmla="*/ 91 h 681"/>
                <a:gd name="T8" fmla="*/ 336 w 879"/>
                <a:gd name="T9" fmla="*/ 72 h 681"/>
                <a:gd name="T10" fmla="*/ 291 w 879"/>
                <a:gd name="T11" fmla="*/ 22 h 681"/>
                <a:gd name="T12" fmla="*/ 215 w 879"/>
                <a:gd name="T13" fmla="*/ 34 h 681"/>
                <a:gd name="T14" fmla="*/ 259 w 879"/>
                <a:gd name="T15" fmla="*/ 117 h 681"/>
                <a:gd name="T16" fmla="*/ 243 w 879"/>
                <a:gd name="T17" fmla="*/ 166 h 681"/>
                <a:gd name="T18" fmla="*/ 191 w 879"/>
                <a:gd name="T19" fmla="*/ 151 h 681"/>
                <a:gd name="T20" fmla="*/ 121 w 879"/>
                <a:gd name="T21" fmla="*/ 144 h 681"/>
                <a:gd name="T22" fmla="*/ 92 w 879"/>
                <a:gd name="T23" fmla="*/ 98 h 681"/>
                <a:gd name="T24" fmla="*/ 56 w 879"/>
                <a:gd name="T25" fmla="*/ 53 h 681"/>
                <a:gd name="T26" fmla="*/ 79 w 879"/>
                <a:gd name="T27" fmla="*/ 248 h 681"/>
                <a:gd name="T28" fmla="*/ 92 w 879"/>
                <a:gd name="T29" fmla="*/ 398 h 681"/>
                <a:gd name="T30" fmla="*/ 102 w 879"/>
                <a:gd name="T31" fmla="*/ 404 h 681"/>
                <a:gd name="T32" fmla="*/ 136 w 879"/>
                <a:gd name="T33" fmla="*/ 365 h 681"/>
                <a:gd name="T34" fmla="*/ 134 w 879"/>
                <a:gd name="T35" fmla="*/ 229 h 681"/>
                <a:gd name="T36" fmla="*/ 151 w 879"/>
                <a:gd name="T37" fmla="*/ 353 h 681"/>
                <a:gd name="T38" fmla="*/ 237 w 879"/>
                <a:gd name="T39" fmla="*/ 200 h 681"/>
                <a:gd name="T40" fmla="*/ 206 w 879"/>
                <a:gd name="T41" fmla="*/ 390 h 681"/>
                <a:gd name="T42" fmla="*/ 216 w 879"/>
                <a:gd name="T43" fmla="*/ 389 h 681"/>
                <a:gd name="T44" fmla="*/ 326 w 879"/>
                <a:gd name="T45" fmla="*/ 349 h 681"/>
                <a:gd name="T46" fmla="*/ 432 w 879"/>
                <a:gd name="T47" fmla="*/ 321 h 681"/>
                <a:gd name="T48" fmla="*/ 476 w 879"/>
                <a:gd name="T49" fmla="*/ 533 h 681"/>
                <a:gd name="T50" fmla="*/ 462 w 879"/>
                <a:gd name="T51" fmla="*/ 392 h 681"/>
                <a:gd name="T52" fmla="*/ 574 w 879"/>
                <a:gd name="T53" fmla="*/ 518 h 681"/>
                <a:gd name="T54" fmla="*/ 502 w 879"/>
                <a:gd name="T55" fmla="*/ 386 h 681"/>
                <a:gd name="T56" fmla="*/ 587 w 879"/>
                <a:gd name="T57" fmla="*/ 386 h 681"/>
                <a:gd name="T58" fmla="*/ 701 w 879"/>
                <a:gd name="T59" fmla="*/ 470 h 681"/>
                <a:gd name="T60" fmla="*/ 609 w 879"/>
                <a:gd name="T61" fmla="*/ 212 h 681"/>
                <a:gd name="T62" fmla="*/ 792 w 879"/>
                <a:gd name="T63" fmla="*/ 648 h 681"/>
                <a:gd name="T64" fmla="*/ 695 w 879"/>
                <a:gd name="T65" fmla="*/ 299 h 681"/>
                <a:gd name="T66" fmla="*/ 856 w 879"/>
                <a:gd name="T67" fmla="*/ 514 h 681"/>
                <a:gd name="T68" fmla="*/ 597 w 879"/>
                <a:gd name="T69" fmla="*/ 187 h 681"/>
                <a:gd name="T70" fmla="*/ 431 w 879"/>
                <a:gd name="T71" fmla="*/ 99 h 681"/>
                <a:gd name="T72" fmla="*/ 472 w 879"/>
                <a:gd name="T73" fmla="*/ 217 h 681"/>
                <a:gd name="T74" fmla="*/ 309 w 879"/>
                <a:gd name="T75" fmla="*/ 92 h 681"/>
                <a:gd name="T76" fmla="*/ 336 w 879"/>
                <a:gd name="T77" fmla="*/ 164 h 681"/>
                <a:gd name="T78" fmla="*/ 121 w 879"/>
                <a:gd name="T79" fmla="*/ 334 h 681"/>
                <a:gd name="T80" fmla="*/ 50 w 879"/>
                <a:gd name="T81" fmla="*/ 162 h 681"/>
                <a:gd name="T82" fmla="*/ 133 w 879"/>
                <a:gd name="T83" fmla="*/ 207 h 681"/>
                <a:gd name="T84" fmla="*/ 145 w 879"/>
                <a:gd name="T85" fmla="*/ 200 h 681"/>
                <a:gd name="T86" fmla="*/ 238 w 879"/>
                <a:gd name="T87" fmla="*/ 183 h 681"/>
                <a:gd name="T88" fmla="*/ 269 w 879"/>
                <a:gd name="T89" fmla="*/ 236 h 681"/>
                <a:gd name="T90" fmla="*/ 274 w 879"/>
                <a:gd name="T91" fmla="*/ 191 h 681"/>
                <a:gd name="T92" fmla="*/ 347 w 879"/>
                <a:gd name="T93" fmla="*/ 197 h 681"/>
                <a:gd name="T94" fmla="*/ 367 w 879"/>
                <a:gd name="T95" fmla="*/ 196 h 681"/>
                <a:gd name="T96" fmla="*/ 475 w 879"/>
                <a:gd name="T97" fmla="*/ 291 h 681"/>
                <a:gd name="T98" fmla="*/ 357 w 879"/>
                <a:gd name="T99" fmla="*/ 170 h 681"/>
                <a:gd name="T100" fmla="*/ 458 w 879"/>
                <a:gd name="T101" fmla="*/ 222 h 681"/>
                <a:gd name="T102" fmla="*/ 596 w 879"/>
                <a:gd name="T103" fmla="*/ 270 h 681"/>
                <a:gd name="T104" fmla="*/ 499 w 879"/>
                <a:gd name="T105" fmla="*/ 297 h 681"/>
                <a:gd name="T106" fmla="*/ 475 w 879"/>
                <a:gd name="T107" fmla="*/ 228 h 681"/>
                <a:gd name="T108" fmla="*/ 593 w 879"/>
                <a:gd name="T109" fmla="*/ 198 h 681"/>
                <a:gd name="T110" fmla="*/ 619 w 879"/>
                <a:gd name="T111" fmla="*/ 183 h 681"/>
                <a:gd name="T112" fmla="*/ 664 w 879"/>
                <a:gd name="T113" fmla="*/ 26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9" h="681">
                  <a:moveTo>
                    <a:pt x="773" y="363"/>
                  </a:moveTo>
                  <a:cubicBezTo>
                    <a:pt x="767" y="356"/>
                    <a:pt x="705" y="309"/>
                    <a:pt x="699" y="265"/>
                  </a:cubicBezTo>
                  <a:cubicBezTo>
                    <a:pt x="699" y="265"/>
                    <a:pt x="699" y="265"/>
                    <a:pt x="699" y="265"/>
                  </a:cubicBezTo>
                  <a:cubicBezTo>
                    <a:pt x="767" y="198"/>
                    <a:pt x="601" y="120"/>
                    <a:pt x="609" y="120"/>
                  </a:cubicBezTo>
                  <a:cubicBezTo>
                    <a:pt x="651" y="120"/>
                    <a:pt x="766" y="242"/>
                    <a:pt x="812" y="288"/>
                  </a:cubicBezTo>
                  <a:cubicBezTo>
                    <a:pt x="762" y="230"/>
                    <a:pt x="710" y="146"/>
                    <a:pt x="611" y="105"/>
                  </a:cubicBezTo>
                  <a:cubicBezTo>
                    <a:pt x="573" y="89"/>
                    <a:pt x="477" y="39"/>
                    <a:pt x="415" y="0"/>
                  </a:cubicBezTo>
                  <a:cubicBezTo>
                    <a:pt x="415" y="0"/>
                    <a:pt x="408" y="9"/>
                    <a:pt x="416" y="17"/>
                  </a:cubicBezTo>
                  <a:cubicBezTo>
                    <a:pt x="419" y="20"/>
                    <a:pt x="448" y="39"/>
                    <a:pt x="479" y="59"/>
                  </a:cubicBezTo>
                  <a:cubicBezTo>
                    <a:pt x="480" y="69"/>
                    <a:pt x="490" y="82"/>
                    <a:pt x="505" y="96"/>
                  </a:cubicBezTo>
                  <a:cubicBezTo>
                    <a:pt x="498" y="101"/>
                    <a:pt x="512" y="124"/>
                    <a:pt x="521" y="149"/>
                  </a:cubicBezTo>
                  <a:cubicBezTo>
                    <a:pt x="512" y="145"/>
                    <a:pt x="502" y="141"/>
                    <a:pt x="491" y="137"/>
                  </a:cubicBezTo>
                  <a:cubicBezTo>
                    <a:pt x="462" y="126"/>
                    <a:pt x="445" y="91"/>
                    <a:pt x="441" y="67"/>
                  </a:cubicBezTo>
                  <a:cubicBezTo>
                    <a:pt x="430" y="75"/>
                    <a:pt x="430" y="75"/>
                    <a:pt x="430" y="75"/>
                  </a:cubicBezTo>
                  <a:cubicBezTo>
                    <a:pt x="429" y="74"/>
                    <a:pt x="428" y="74"/>
                    <a:pt x="427" y="73"/>
                  </a:cubicBezTo>
                  <a:cubicBezTo>
                    <a:pt x="421" y="71"/>
                    <a:pt x="404" y="91"/>
                    <a:pt x="404" y="91"/>
                  </a:cubicBezTo>
                  <a:cubicBezTo>
                    <a:pt x="401" y="107"/>
                    <a:pt x="391" y="114"/>
                    <a:pt x="379" y="122"/>
                  </a:cubicBezTo>
                  <a:cubicBezTo>
                    <a:pt x="361" y="112"/>
                    <a:pt x="347" y="104"/>
                    <a:pt x="343" y="99"/>
                  </a:cubicBezTo>
                  <a:cubicBezTo>
                    <a:pt x="338" y="93"/>
                    <a:pt x="331" y="87"/>
                    <a:pt x="324" y="81"/>
                  </a:cubicBezTo>
                  <a:cubicBezTo>
                    <a:pt x="329" y="76"/>
                    <a:pt x="334" y="73"/>
                    <a:pt x="336" y="72"/>
                  </a:cubicBezTo>
                  <a:cubicBezTo>
                    <a:pt x="318" y="60"/>
                    <a:pt x="318" y="60"/>
                    <a:pt x="318" y="60"/>
                  </a:cubicBezTo>
                  <a:cubicBezTo>
                    <a:pt x="314" y="61"/>
                    <a:pt x="311" y="62"/>
                    <a:pt x="307" y="64"/>
                  </a:cubicBezTo>
                  <a:cubicBezTo>
                    <a:pt x="303" y="59"/>
                    <a:pt x="301" y="54"/>
                    <a:pt x="301" y="48"/>
                  </a:cubicBezTo>
                  <a:cubicBezTo>
                    <a:pt x="301" y="31"/>
                    <a:pt x="291" y="22"/>
                    <a:pt x="291" y="22"/>
                  </a:cubicBezTo>
                  <a:cubicBezTo>
                    <a:pt x="275" y="33"/>
                    <a:pt x="275" y="33"/>
                    <a:pt x="275" y="33"/>
                  </a:cubicBezTo>
                  <a:cubicBezTo>
                    <a:pt x="272" y="40"/>
                    <a:pt x="281" y="57"/>
                    <a:pt x="293" y="73"/>
                  </a:cubicBezTo>
                  <a:cubicBezTo>
                    <a:pt x="285" y="79"/>
                    <a:pt x="278" y="85"/>
                    <a:pt x="272" y="92"/>
                  </a:cubicBezTo>
                  <a:cubicBezTo>
                    <a:pt x="249" y="64"/>
                    <a:pt x="227" y="37"/>
                    <a:pt x="215" y="34"/>
                  </a:cubicBezTo>
                  <a:cubicBezTo>
                    <a:pt x="189" y="27"/>
                    <a:pt x="194" y="37"/>
                    <a:pt x="194" y="37"/>
                  </a:cubicBezTo>
                  <a:cubicBezTo>
                    <a:pt x="186" y="46"/>
                    <a:pt x="186" y="46"/>
                    <a:pt x="186" y="46"/>
                  </a:cubicBezTo>
                  <a:cubicBezTo>
                    <a:pt x="185" y="45"/>
                    <a:pt x="201" y="50"/>
                    <a:pt x="202" y="50"/>
                  </a:cubicBezTo>
                  <a:cubicBezTo>
                    <a:pt x="205" y="55"/>
                    <a:pt x="230" y="86"/>
                    <a:pt x="259" y="117"/>
                  </a:cubicBezTo>
                  <a:cubicBezTo>
                    <a:pt x="259" y="119"/>
                    <a:pt x="258" y="121"/>
                    <a:pt x="258" y="124"/>
                  </a:cubicBezTo>
                  <a:cubicBezTo>
                    <a:pt x="259" y="140"/>
                    <a:pt x="268" y="167"/>
                    <a:pt x="259" y="179"/>
                  </a:cubicBezTo>
                  <a:cubicBezTo>
                    <a:pt x="255" y="176"/>
                    <a:pt x="250" y="173"/>
                    <a:pt x="246" y="171"/>
                  </a:cubicBezTo>
                  <a:cubicBezTo>
                    <a:pt x="245" y="170"/>
                    <a:pt x="244" y="168"/>
                    <a:pt x="243" y="166"/>
                  </a:cubicBezTo>
                  <a:cubicBezTo>
                    <a:pt x="228" y="145"/>
                    <a:pt x="183" y="98"/>
                    <a:pt x="172" y="88"/>
                  </a:cubicBezTo>
                  <a:cubicBezTo>
                    <a:pt x="164" y="104"/>
                    <a:pt x="164" y="104"/>
                    <a:pt x="164" y="104"/>
                  </a:cubicBezTo>
                  <a:cubicBezTo>
                    <a:pt x="186" y="120"/>
                    <a:pt x="206" y="139"/>
                    <a:pt x="222" y="162"/>
                  </a:cubicBezTo>
                  <a:cubicBezTo>
                    <a:pt x="209" y="157"/>
                    <a:pt x="197" y="154"/>
                    <a:pt x="191" y="151"/>
                  </a:cubicBezTo>
                  <a:cubicBezTo>
                    <a:pt x="179" y="145"/>
                    <a:pt x="157" y="144"/>
                    <a:pt x="136" y="144"/>
                  </a:cubicBezTo>
                  <a:cubicBezTo>
                    <a:pt x="137" y="128"/>
                    <a:pt x="139" y="117"/>
                    <a:pt x="139" y="117"/>
                  </a:cubicBezTo>
                  <a:cubicBezTo>
                    <a:pt x="121" y="118"/>
                    <a:pt x="121" y="118"/>
                    <a:pt x="121" y="118"/>
                  </a:cubicBezTo>
                  <a:cubicBezTo>
                    <a:pt x="121" y="125"/>
                    <a:pt x="121" y="135"/>
                    <a:pt x="121" y="144"/>
                  </a:cubicBezTo>
                  <a:cubicBezTo>
                    <a:pt x="105" y="145"/>
                    <a:pt x="91" y="146"/>
                    <a:pt x="86" y="146"/>
                  </a:cubicBezTo>
                  <a:cubicBezTo>
                    <a:pt x="78" y="147"/>
                    <a:pt x="71" y="145"/>
                    <a:pt x="64" y="141"/>
                  </a:cubicBezTo>
                  <a:cubicBezTo>
                    <a:pt x="81" y="126"/>
                    <a:pt x="108" y="111"/>
                    <a:pt x="108" y="111"/>
                  </a:cubicBezTo>
                  <a:cubicBezTo>
                    <a:pt x="92" y="98"/>
                    <a:pt x="92" y="98"/>
                    <a:pt x="92" y="98"/>
                  </a:cubicBezTo>
                  <a:cubicBezTo>
                    <a:pt x="81" y="106"/>
                    <a:pt x="61" y="117"/>
                    <a:pt x="45" y="129"/>
                  </a:cubicBezTo>
                  <a:cubicBezTo>
                    <a:pt x="36" y="121"/>
                    <a:pt x="28" y="111"/>
                    <a:pt x="26" y="106"/>
                  </a:cubicBezTo>
                  <a:cubicBezTo>
                    <a:pt x="16" y="82"/>
                    <a:pt x="60" y="71"/>
                    <a:pt x="69" y="64"/>
                  </a:cubicBezTo>
                  <a:cubicBezTo>
                    <a:pt x="56" y="53"/>
                    <a:pt x="56" y="53"/>
                    <a:pt x="56" y="53"/>
                  </a:cubicBezTo>
                  <a:cubicBezTo>
                    <a:pt x="30" y="62"/>
                    <a:pt x="0" y="85"/>
                    <a:pt x="7" y="107"/>
                  </a:cubicBezTo>
                  <a:cubicBezTo>
                    <a:pt x="11" y="116"/>
                    <a:pt x="20" y="131"/>
                    <a:pt x="32" y="142"/>
                  </a:cubicBezTo>
                  <a:cubicBezTo>
                    <a:pt x="26" y="150"/>
                    <a:pt x="23" y="157"/>
                    <a:pt x="25" y="165"/>
                  </a:cubicBezTo>
                  <a:cubicBezTo>
                    <a:pt x="31" y="191"/>
                    <a:pt x="79" y="215"/>
                    <a:pt x="79" y="248"/>
                  </a:cubicBezTo>
                  <a:cubicBezTo>
                    <a:pt x="79" y="255"/>
                    <a:pt x="80" y="261"/>
                    <a:pt x="83" y="267"/>
                  </a:cubicBezTo>
                  <a:cubicBezTo>
                    <a:pt x="81" y="274"/>
                    <a:pt x="81" y="280"/>
                    <a:pt x="84" y="287"/>
                  </a:cubicBezTo>
                  <a:cubicBezTo>
                    <a:pt x="99" y="324"/>
                    <a:pt x="101" y="323"/>
                    <a:pt x="117" y="349"/>
                  </a:cubicBezTo>
                  <a:cubicBezTo>
                    <a:pt x="112" y="365"/>
                    <a:pt x="104" y="382"/>
                    <a:pt x="92" y="398"/>
                  </a:cubicBezTo>
                  <a:cubicBezTo>
                    <a:pt x="68" y="429"/>
                    <a:pt x="83" y="498"/>
                    <a:pt x="93" y="526"/>
                  </a:cubicBezTo>
                  <a:cubicBezTo>
                    <a:pt x="104" y="553"/>
                    <a:pt x="104" y="594"/>
                    <a:pt x="103" y="633"/>
                  </a:cubicBezTo>
                  <a:cubicBezTo>
                    <a:pt x="101" y="679"/>
                    <a:pt x="116" y="551"/>
                    <a:pt x="104" y="521"/>
                  </a:cubicBezTo>
                  <a:cubicBezTo>
                    <a:pt x="95" y="499"/>
                    <a:pt x="84" y="438"/>
                    <a:pt x="102" y="404"/>
                  </a:cubicBezTo>
                  <a:cubicBezTo>
                    <a:pt x="106" y="395"/>
                    <a:pt x="116" y="379"/>
                    <a:pt x="124" y="361"/>
                  </a:cubicBezTo>
                  <a:cubicBezTo>
                    <a:pt x="126" y="364"/>
                    <a:pt x="127" y="367"/>
                    <a:pt x="129" y="370"/>
                  </a:cubicBezTo>
                  <a:cubicBezTo>
                    <a:pt x="157" y="419"/>
                    <a:pt x="222" y="516"/>
                    <a:pt x="243" y="546"/>
                  </a:cubicBezTo>
                  <a:cubicBezTo>
                    <a:pt x="265" y="578"/>
                    <a:pt x="145" y="379"/>
                    <a:pt x="136" y="365"/>
                  </a:cubicBezTo>
                  <a:cubicBezTo>
                    <a:pt x="134" y="362"/>
                    <a:pt x="131" y="357"/>
                    <a:pt x="129" y="351"/>
                  </a:cubicBezTo>
                  <a:cubicBezTo>
                    <a:pt x="135" y="336"/>
                    <a:pt x="138" y="319"/>
                    <a:pt x="134" y="306"/>
                  </a:cubicBezTo>
                  <a:cubicBezTo>
                    <a:pt x="125" y="276"/>
                    <a:pt x="111" y="282"/>
                    <a:pt x="103" y="261"/>
                  </a:cubicBezTo>
                  <a:cubicBezTo>
                    <a:pt x="109" y="250"/>
                    <a:pt x="121" y="239"/>
                    <a:pt x="134" y="229"/>
                  </a:cubicBezTo>
                  <a:cubicBezTo>
                    <a:pt x="138" y="226"/>
                    <a:pt x="141" y="224"/>
                    <a:pt x="145" y="222"/>
                  </a:cubicBezTo>
                  <a:cubicBezTo>
                    <a:pt x="146" y="223"/>
                    <a:pt x="147" y="224"/>
                    <a:pt x="148" y="224"/>
                  </a:cubicBezTo>
                  <a:cubicBezTo>
                    <a:pt x="180" y="246"/>
                    <a:pt x="215" y="243"/>
                    <a:pt x="214" y="264"/>
                  </a:cubicBezTo>
                  <a:cubicBezTo>
                    <a:pt x="211" y="296"/>
                    <a:pt x="171" y="333"/>
                    <a:pt x="151" y="353"/>
                  </a:cubicBezTo>
                  <a:cubicBezTo>
                    <a:pt x="135" y="370"/>
                    <a:pt x="222" y="294"/>
                    <a:pt x="224" y="264"/>
                  </a:cubicBezTo>
                  <a:cubicBezTo>
                    <a:pt x="226" y="229"/>
                    <a:pt x="181" y="228"/>
                    <a:pt x="161" y="218"/>
                  </a:cubicBezTo>
                  <a:cubicBezTo>
                    <a:pt x="159" y="217"/>
                    <a:pt x="158" y="216"/>
                    <a:pt x="157" y="215"/>
                  </a:cubicBezTo>
                  <a:cubicBezTo>
                    <a:pt x="185" y="201"/>
                    <a:pt x="213" y="198"/>
                    <a:pt x="237" y="200"/>
                  </a:cubicBezTo>
                  <a:cubicBezTo>
                    <a:pt x="241" y="201"/>
                    <a:pt x="245" y="201"/>
                    <a:pt x="248" y="201"/>
                  </a:cubicBezTo>
                  <a:cubicBezTo>
                    <a:pt x="253" y="210"/>
                    <a:pt x="257" y="220"/>
                    <a:pt x="258" y="235"/>
                  </a:cubicBezTo>
                  <a:cubicBezTo>
                    <a:pt x="260" y="264"/>
                    <a:pt x="282" y="305"/>
                    <a:pt x="307" y="336"/>
                  </a:cubicBezTo>
                  <a:cubicBezTo>
                    <a:pt x="261" y="342"/>
                    <a:pt x="219" y="348"/>
                    <a:pt x="206" y="390"/>
                  </a:cubicBezTo>
                  <a:cubicBezTo>
                    <a:pt x="192" y="434"/>
                    <a:pt x="267" y="423"/>
                    <a:pt x="302" y="482"/>
                  </a:cubicBezTo>
                  <a:cubicBezTo>
                    <a:pt x="323" y="519"/>
                    <a:pt x="367" y="564"/>
                    <a:pt x="389" y="590"/>
                  </a:cubicBezTo>
                  <a:cubicBezTo>
                    <a:pt x="436" y="645"/>
                    <a:pt x="313" y="493"/>
                    <a:pt x="308" y="480"/>
                  </a:cubicBezTo>
                  <a:cubicBezTo>
                    <a:pt x="288" y="424"/>
                    <a:pt x="203" y="422"/>
                    <a:pt x="216" y="389"/>
                  </a:cubicBezTo>
                  <a:cubicBezTo>
                    <a:pt x="229" y="358"/>
                    <a:pt x="273" y="347"/>
                    <a:pt x="312" y="342"/>
                  </a:cubicBezTo>
                  <a:cubicBezTo>
                    <a:pt x="315" y="345"/>
                    <a:pt x="318" y="349"/>
                    <a:pt x="320" y="352"/>
                  </a:cubicBezTo>
                  <a:cubicBezTo>
                    <a:pt x="349" y="381"/>
                    <a:pt x="387" y="434"/>
                    <a:pt x="404" y="456"/>
                  </a:cubicBezTo>
                  <a:cubicBezTo>
                    <a:pt x="423" y="480"/>
                    <a:pt x="336" y="361"/>
                    <a:pt x="326" y="349"/>
                  </a:cubicBezTo>
                  <a:cubicBezTo>
                    <a:pt x="324" y="346"/>
                    <a:pt x="322" y="344"/>
                    <a:pt x="320" y="341"/>
                  </a:cubicBezTo>
                  <a:cubicBezTo>
                    <a:pt x="347" y="338"/>
                    <a:pt x="371" y="337"/>
                    <a:pt x="381" y="333"/>
                  </a:cubicBezTo>
                  <a:cubicBezTo>
                    <a:pt x="400" y="325"/>
                    <a:pt x="412" y="314"/>
                    <a:pt x="419" y="302"/>
                  </a:cubicBezTo>
                  <a:cubicBezTo>
                    <a:pt x="423" y="308"/>
                    <a:pt x="428" y="315"/>
                    <a:pt x="432" y="321"/>
                  </a:cubicBezTo>
                  <a:cubicBezTo>
                    <a:pt x="432" y="325"/>
                    <a:pt x="434" y="329"/>
                    <a:pt x="436" y="334"/>
                  </a:cubicBezTo>
                  <a:cubicBezTo>
                    <a:pt x="448" y="354"/>
                    <a:pt x="465" y="359"/>
                    <a:pt x="447" y="390"/>
                  </a:cubicBezTo>
                  <a:cubicBezTo>
                    <a:pt x="428" y="420"/>
                    <a:pt x="505" y="444"/>
                    <a:pt x="484" y="466"/>
                  </a:cubicBezTo>
                  <a:cubicBezTo>
                    <a:pt x="464" y="489"/>
                    <a:pt x="467" y="510"/>
                    <a:pt x="476" y="533"/>
                  </a:cubicBezTo>
                  <a:cubicBezTo>
                    <a:pt x="482" y="549"/>
                    <a:pt x="502" y="602"/>
                    <a:pt x="509" y="642"/>
                  </a:cubicBezTo>
                  <a:cubicBezTo>
                    <a:pt x="515" y="681"/>
                    <a:pt x="494" y="545"/>
                    <a:pt x="484" y="529"/>
                  </a:cubicBezTo>
                  <a:cubicBezTo>
                    <a:pt x="476" y="514"/>
                    <a:pt x="483" y="486"/>
                    <a:pt x="495" y="473"/>
                  </a:cubicBezTo>
                  <a:cubicBezTo>
                    <a:pt x="529" y="437"/>
                    <a:pt x="455" y="408"/>
                    <a:pt x="462" y="392"/>
                  </a:cubicBezTo>
                  <a:cubicBezTo>
                    <a:pt x="466" y="381"/>
                    <a:pt x="468" y="374"/>
                    <a:pt x="469" y="367"/>
                  </a:cubicBezTo>
                  <a:cubicBezTo>
                    <a:pt x="478" y="378"/>
                    <a:pt x="486" y="387"/>
                    <a:pt x="493" y="394"/>
                  </a:cubicBezTo>
                  <a:cubicBezTo>
                    <a:pt x="519" y="422"/>
                    <a:pt x="509" y="444"/>
                    <a:pt x="550" y="475"/>
                  </a:cubicBezTo>
                  <a:cubicBezTo>
                    <a:pt x="572" y="492"/>
                    <a:pt x="574" y="509"/>
                    <a:pt x="574" y="518"/>
                  </a:cubicBezTo>
                  <a:cubicBezTo>
                    <a:pt x="574" y="546"/>
                    <a:pt x="624" y="571"/>
                    <a:pt x="635" y="581"/>
                  </a:cubicBezTo>
                  <a:cubicBezTo>
                    <a:pt x="646" y="592"/>
                    <a:pt x="582" y="533"/>
                    <a:pt x="583" y="518"/>
                  </a:cubicBezTo>
                  <a:cubicBezTo>
                    <a:pt x="583" y="498"/>
                    <a:pt x="574" y="481"/>
                    <a:pt x="557" y="470"/>
                  </a:cubicBezTo>
                  <a:cubicBezTo>
                    <a:pt x="529" y="452"/>
                    <a:pt x="516" y="403"/>
                    <a:pt x="502" y="386"/>
                  </a:cubicBezTo>
                  <a:cubicBezTo>
                    <a:pt x="495" y="376"/>
                    <a:pt x="472" y="346"/>
                    <a:pt x="451" y="317"/>
                  </a:cubicBezTo>
                  <a:cubicBezTo>
                    <a:pt x="456" y="310"/>
                    <a:pt x="472" y="307"/>
                    <a:pt x="486" y="298"/>
                  </a:cubicBezTo>
                  <a:cubicBezTo>
                    <a:pt x="487" y="300"/>
                    <a:pt x="489" y="302"/>
                    <a:pt x="490" y="304"/>
                  </a:cubicBezTo>
                  <a:cubicBezTo>
                    <a:pt x="519" y="335"/>
                    <a:pt x="567" y="370"/>
                    <a:pt x="587" y="386"/>
                  </a:cubicBezTo>
                  <a:cubicBezTo>
                    <a:pt x="590" y="388"/>
                    <a:pt x="595" y="392"/>
                    <a:pt x="601" y="397"/>
                  </a:cubicBezTo>
                  <a:cubicBezTo>
                    <a:pt x="613" y="447"/>
                    <a:pt x="644" y="528"/>
                    <a:pt x="651" y="541"/>
                  </a:cubicBezTo>
                  <a:cubicBezTo>
                    <a:pt x="661" y="561"/>
                    <a:pt x="623" y="467"/>
                    <a:pt x="612" y="405"/>
                  </a:cubicBezTo>
                  <a:cubicBezTo>
                    <a:pt x="641" y="427"/>
                    <a:pt x="683" y="458"/>
                    <a:pt x="701" y="470"/>
                  </a:cubicBezTo>
                  <a:cubicBezTo>
                    <a:pt x="720" y="483"/>
                    <a:pt x="648" y="429"/>
                    <a:pt x="611" y="398"/>
                  </a:cubicBezTo>
                  <a:cubicBezTo>
                    <a:pt x="609" y="385"/>
                    <a:pt x="609" y="374"/>
                    <a:pt x="611" y="366"/>
                  </a:cubicBezTo>
                  <a:cubicBezTo>
                    <a:pt x="616" y="348"/>
                    <a:pt x="615" y="288"/>
                    <a:pt x="611" y="269"/>
                  </a:cubicBezTo>
                  <a:cubicBezTo>
                    <a:pt x="605" y="240"/>
                    <a:pt x="606" y="223"/>
                    <a:pt x="609" y="212"/>
                  </a:cubicBezTo>
                  <a:cubicBezTo>
                    <a:pt x="624" y="227"/>
                    <a:pt x="642" y="245"/>
                    <a:pt x="657" y="261"/>
                  </a:cubicBezTo>
                  <a:cubicBezTo>
                    <a:pt x="638" y="263"/>
                    <a:pt x="619" y="264"/>
                    <a:pt x="619" y="273"/>
                  </a:cubicBezTo>
                  <a:cubicBezTo>
                    <a:pt x="613" y="358"/>
                    <a:pt x="705" y="459"/>
                    <a:pt x="720" y="471"/>
                  </a:cubicBezTo>
                  <a:cubicBezTo>
                    <a:pt x="769" y="511"/>
                    <a:pt x="792" y="648"/>
                    <a:pt x="792" y="648"/>
                  </a:cubicBezTo>
                  <a:cubicBezTo>
                    <a:pt x="792" y="648"/>
                    <a:pt x="803" y="517"/>
                    <a:pt x="735" y="457"/>
                  </a:cubicBezTo>
                  <a:cubicBezTo>
                    <a:pt x="650" y="382"/>
                    <a:pt x="638" y="295"/>
                    <a:pt x="637" y="284"/>
                  </a:cubicBezTo>
                  <a:cubicBezTo>
                    <a:pt x="637" y="277"/>
                    <a:pt x="654" y="281"/>
                    <a:pt x="673" y="277"/>
                  </a:cubicBezTo>
                  <a:cubicBezTo>
                    <a:pt x="692" y="298"/>
                    <a:pt x="704" y="310"/>
                    <a:pt x="695" y="299"/>
                  </a:cubicBezTo>
                  <a:cubicBezTo>
                    <a:pt x="691" y="293"/>
                    <a:pt x="685" y="285"/>
                    <a:pt x="678" y="276"/>
                  </a:cubicBezTo>
                  <a:cubicBezTo>
                    <a:pt x="681" y="275"/>
                    <a:pt x="684" y="274"/>
                    <a:pt x="688" y="273"/>
                  </a:cubicBezTo>
                  <a:cubicBezTo>
                    <a:pt x="696" y="311"/>
                    <a:pt x="728" y="329"/>
                    <a:pt x="763" y="367"/>
                  </a:cubicBezTo>
                  <a:cubicBezTo>
                    <a:pt x="799" y="406"/>
                    <a:pt x="829" y="464"/>
                    <a:pt x="856" y="514"/>
                  </a:cubicBezTo>
                  <a:cubicBezTo>
                    <a:pt x="879" y="555"/>
                    <a:pt x="819" y="418"/>
                    <a:pt x="773" y="363"/>
                  </a:cubicBezTo>
                  <a:close/>
                  <a:moveTo>
                    <a:pt x="519" y="108"/>
                  </a:moveTo>
                  <a:cubicBezTo>
                    <a:pt x="555" y="138"/>
                    <a:pt x="603" y="170"/>
                    <a:pt x="597" y="185"/>
                  </a:cubicBezTo>
                  <a:cubicBezTo>
                    <a:pt x="597" y="185"/>
                    <a:pt x="597" y="186"/>
                    <a:pt x="597" y="187"/>
                  </a:cubicBezTo>
                  <a:cubicBezTo>
                    <a:pt x="591" y="181"/>
                    <a:pt x="586" y="177"/>
                    <a:pt x="583" y="176"/>
                  </a:cubicBezTo>
                  <a:cubicBezTo>
                    <a:pt x="569" y="169"/>
                    <a:pt x="553" y="162"/>
                    <a:pt x="535" y="155"/>
                  </a:cubicBezTo>
                  <a:cubicBezTo>
                    <a:pt x="530" y="136"/>
                    <a:pt x="523" y="118"/>
                    <a:pt x="519" y="108"/>
                  </a:cubicBezTo>
                  <a:close/>
                  <a:moveTo>
                    <a:pt x="431" y="99"/>
                  </a:moveTo>
                  <a:cubicBezTo>
                    <a:pt x="440" y="117"/>
                    <a:pt x="458" y="142"/>
                    <a:pt x="486" y="150"/>
                  </a:cubicBezTo>
                  <a:cubicBezTo>
                    <a:pt x="496" y="153"/>
                    <a:pt x="511" y="159"/>
                    <a:pt x="526" y="166"/>
                  </a:cubicBezTo>
                  <a:cubicBezTo>
                    <a:pt x="531" y="190"/>
                    <a:pt x="526" y="211"/>
                    <a:pt x="487" y="215"/>
                  </a:cubicBezTo>
                  <a:cubicBezTo>
                    <a:pt x="481" y="216"/>
                    <a:pt x="476" y="216"/>
                    <a:pt x="472" y="217"/>
                  </a:cubicBezTo>
                  <a:cubicBezTo>
                    <a:pt x="469" y="206"/>
                    <a:pt x="467" y="196"/>
                    <a:pt x="466" y="190"/>
                  </a:cubicBezTo>
                  <a:cubicBezTo>
                    <a:pt x="461" y="171"/>
                    <a:pt x="429" y="150"/>
                    <a:pt x="398" y="133"/>
                  </a:cubicBezTo>
                  <a:cubicBezTo>
                    <a:pt x="412" y="124"/>
                    <a:pt x="425" y="116"/>
                    <a:pt x="431" y="99"/>
                  </a:cubicBezTo>
                  <a:close/>
                  <a:moveTo>
                    <a:pt x="309" y="92"/>
                  </a:moveTo>
                  <a:cubicBezTo>
                    <a:pt x="317" y="101"/>
                    <a:pt x="325" y="108"/>
                    <a:pt x="331" y="111"/>
                  </a:cubicBezTo>
                  <a:cubicBezTo>
                    <a:pt x="337" y="114"/>
                    <a:pt x="351" y="122"/>
                    <a:pt x="367" y="131"/>
                  </a:cubicBezTo>
                  <a:cubicBezTo>
                    <a:pt x="364" y="132"/>
                    <a:pt x="362" y="134"/>
                    <a:pt x="360" y="136"/>
                  </a:cubicBezTo>
                  <a:cubicBezTo>
                    <a:pt x="348" y="147"/>
                    <a:pt x="338" y="154"/>
                    <a:pt x="336" y="164"/>
                  </a:cubicBezTo>
                  <a:cubicBezTo>
                    <a:pt x="324" y="158"/>
                    <a:pt x="307" y="136"/>
                    <a:pt x="288" y="112"/>
                  </a:cubicBezTo>
                  <a:cubicBezTo>
                    <a:pt x="293" y="106"/>
                    <a:pt x="301" y="99"/>
                    <a:pt x="309" y="92"/>
                  </a:cubicBezTo>
                  <a:close/>
                  <a:moveTo>
                    <a:pt x="121" y="311"/>
                  </a:moveTo>
                  <a:cubicBezTo>
                    <a:pt x="122" y="317"/>
                    <a:pt x="122" y="325"/>
                    <a:pt x="121" y="334"/>
                  </a:cubicBezTo>
                  <a:cubicBezTo>
                    <a:pt x="113" y="318"/>
                    <a:pt x="105" y="299"/>
                    <a:pt x="100" y="287"/>
                  </a:cubicBezTo>
                  <a:cubicBezTo>
                    <a:pt x="109" y="295"/>
                    <a:pt x="118" y="302"/>
                    <a:pt x="121" y="311"/>
                  </a:cubicBezTo>
                  <a:close/>
                  <a:moveTo>
                    <a:pt x="97" y="239"/>
                  </a:moveTo>
                  <a:cubicBezTo>
                    <a:pt x="88" y="205"/>
                    <a:pt x="53" y="175"/>
                    <a:pt x="50" y="162"/>
                  </a:cubicBezTo>
                  <a:cubicBezTo>
                    <a:pt x="49" y="160"/>
                    <a:pt x="50" y="158"/>
                    <a:pt x="51" y="156"/>
                  </a:cubicBezTo>
                  <a:cubicBezTo>
                    <a:pt x="61" y="162"/>
                    <a:pt x="72" y="165"/>
                    <a:pt x="85" y="164"/>
                  </a:cubicBezTo>
                  <a:cubicBezTo>
                    <a:pt x="95" y="164"/>
                    <a:pt x="108" y="162"/>
                    <a:pt x="122" y="161"/>
                  </a:cubicBezTo>
                  <a:cubicBezTo>
                    <a:pt x="123" y="177"/>
                    <a:pt x="125" y="194"/>
                    <a:pt x="133" y="207"/>
                  </a:cubicBezTo>
                  <a:cubicBezTo>
                    <a:pt x="129" y="209"/>
                    <a:pt x="126" y="211"/>
                    <a:pt x="123" y="213"/>
                  </a:cubicBezTo>
                  <a:cubicBezTo>
                    <a:pt x="114" y="220"/>
                    <a:pt x="105" y="229"/>
                    <a:pt x="97" y="239"/>
                  </a:cubicBezTo>
                  <a:close/>
                  <a:moveTo>
                    <a:pt x="237" y="183"/>
                  </a:moveTo>
                  <a:cubicBezTo>
                    <a:pt x="206" y="177"/>
                    <a:pt x="172" y="186"/>
                    <a:pt x="145" y="200"/>
                  </a:cubicBezTo>
                  <a:cubicBezTo>
                    <a:pt x="139" y="189"/>
                    <a:pt x="137" y="174"/>
                    <a:pt x="136" y="160"/>
                  </a:cubicBezTo>
                  <a:cubicBezTo>
                    <a:pt x="155" y="159"/>
                    <a:pt x="174" y="159"/>
                    <a:pt x="185" y="163"/>
                  </a:cubicBezTo>
                  <a:cubicBezTo>
                    <a:pt x="199" y="168"/>
                    <a:pt x="217" y="172"/>
                    <a:pt x="234" y="178"/>
                  </a:cubicBezTo>
                  <a:cubicBezTo>
                    <a:pt x="235" y="180"/>
                    <a:pt x="236" y="182"/>
                    <a:pt x="238" y="183"/>
                  </a:cubicBezTo>
                  <a:cubicBezTo>
                    <a:pt x="237" y="183"/>
                    <a:pt x="237" y="183"/>
                    <a:pt x="237" y="183"/>
                  </a:cubicBezTo>
                  <a:close/>
                  <a:moveTo>
                    <a:pt x="379" y="319"/>
                  </a:moveTo>
                  <a:cubicBezTo>
                    <a:pt x="360" y="328"/>
                    <a:pt x="337" y="332"/>
                    <a:pt x="315" y="335"/>
                  </a:cubicBezTo>
                  <a:cubicBezTo>
                    <a:pt x="275" y="283"/>
                    <a:pt x="267" y="254"/>
                    <a:pt x="269" y="236"/>
                  </a:cubicBezTo>
                  <a:cubicBezTo>
                    <a:pt x="271" y="226"/>
                    <a:pt x="267" y="212"/>
                    <a:pt x="261" y="199"/>
                  </a:cubicBezTo>
                  <a:cubicBezTo>
                    <a:pt x="262" y="198"/>
                    <a:pt x="264" y="197"/>
                    <a:pt x="265" y="197"/>
                  </a:cubicBezTo>
                  <a:cubicBezTo>
                    <a:pt x="287" y="215"/>
                    <a:pt x="321" y="248"/>
                    <a:pt x="336" y="265"/>
                  </a:cubicBezTo>
                  <a:cubicBezTo>
                    <a:pt x="349" y="278"/>
                    <a:pt x="293" y="210"/>
                    <a:pt x="274" y="191"/>
                  </a:cubicBezTo>
                  <a:cubicBezTo>
                    <a:pt x="286" y="178"/>
                    <a:pt x="285" y="158"/>
                    <a:pt x="283" y="142"/>
                  </a:cubicBezTo>
                  <a:cubicBezTo>
                    <a:pt x="305" y="165"/>
                    <a:pt x="326" y="184"/>
                    <a:pt x="338" y="186"/>
                  </a:cubicBezTo>
                  <a:cubicBezTo>
                    <a:pt x="339" y="186"/>
                    <a:pt x="340" y="186"/>
                    <a:pt x="341" y="187"/>
                  </a:cubicBezTo>
                  <a:cubicBezTo>
                    <a:pt x="342" y="190"/>
                    <a:pt x="344" y="193"/>
                    <a:pt x="347" y="197"/>
                  </a:cubicBezTo>
                  <a:cubicBezTo>
                    <a:pt x="372" y="233"/>
                    <a:pt x="385" y="234"/>
                    <a:pt x="402" y="270"/>
                  </a:cubicBezTo>
                  <a:cubicBezTo>
                    <a:pt x="404" y="276"/>
                    <a:pt x="407" y="281"/>
                    <a:pt x="410" y="287"/>
                  </a:cubicBezTo>
                  <a:cubicBezTo>
                    <a:pt x="405" y="300"/>
                    <a:pt x="396" y="312"/>
                    <a:pt x="379" y="319"/>
                  </a:cubicBezTo>
                  <a:close/>
                  <a:moveTo>
                    <a:pt x="367" y="196"/>
                  </a:moveTo>
                  <a:cubicBezTo>
                    <a:pt x="386" y="205"/>
                    <a:pt x="401" y="216"/>
                    <a:pt x="406" y="224"/>
                  </a:cubicBezTo>
                  <a:cubicBezTo>
                    <a:pt x="410" y="229"/>
                    <a:pt x="414" y="240"/>
                    <a:pt x="415" y="253"/>
                  </a:cubicBezTo>
                  <a:cubicBezTo>
                    <a:pt x="406" y="235"/>
                    <a:pt x="382" y="212"/>
                    <a:pt x="367" y="196"/>
                  </a:cubicBezTo>
                  <a:close/>
                  <a:moveTo>
                    <a:pt x="475" y="291"/>
                  </a:moveTo>
                  <a:cubicBezTo>
                    <a:pt x="461" y="296"/>
                    <a:pt x="450" y="300"/>
                    <a:pt x="443" y="305"/>
                  </a:cubicBezTo>
                  <a:cubicBezTo>
                    <a:pt x="437" y="297"/>
                    <a:pt x="432" y="288"/>
                    <a:pt x="428" y="281"/>
                  </a:cubicBezTo>
                  <a:cubicBezTo>
                    <a:pt x="434" y="255"/>
                    <a:pt x="426" y="227"/>
                    <a:pt x="419" y="216"/>
                  </a:cubicBezTo>
                  <a:cubicBezTo>
                    <a:pt x="411" y="199"/>
                    <a:pt x="380" y="179"/>
                    <a:pt x="357" y="170"/>
                  </a:cubicBezTo>
                  <a:cubicBezTo>
                    <a:pt x="359" y="165"/>
                    <a:pt x="364" y="158"/>
                    <a:pt x="373" y="150"/>
                  </a:cubicBezTo>
                  <a:cubicBezTo>
                    <a:pt x="377" y="147"/>
                    <a:pt x="381" y="144"/>
                    <a:pt x="385" y="141"/>
                  </a:cubicBezTo>
                  <a:cubicBezTo>
                    <a:pt x="412" y="158"/>
                    <a:pt x="441" y="179"/>
                    <a:pt x="450" y="196"/>
                  </a:cubicBezTo>
                  <a:cubicBezTo>
                    <a:pt x="454" y="203"/>
                    <a:pt x="456" y="212"/>
                    <a:pt x="458" y="222"/>
                  </a:cubicBezTo>
                  <a:cubicBezTo>
                    <a:pt x="443" y="231"/>
                    <a:pt x="455" y="246"/>
                    <a:pt x="468" y="260"/>
                  </a:cubicBezTo>
                  <a:cubicBezTo>
                    <a:pt x="471" y="270"/>
                    <a:pt x="474" y="280"/>
                    <a:pt x="480" y="289"/>
                  </a:cubicBezTo>
                  <a:cubicBezTo>
                    <a:pt x="478" y="290"/>
                    <a:pt x="477" y="290"/>
                    <a:pt x="475" y="291"/>
                  </a:cubicBezTo>
                  <a:close/>
                  <a:moveTo>
                    <a:pt x="596" y="270"/>
                  </a:moveTo>
                  <a:cubicBezTo>
                    <a:pt x="603" y="301"/>
                    <a:pt x="599" y="335"/>
                    <a:pt x="597" y="365"/>
                  </a:cubicBezTo>
                  <a:cubicBezTo>
                    <a:pt x="596" y="370"/>
                    <a:pt x="597" y="379"/>
                    <a:pt x="599" y="389"/>
                  </a:cubicBezTo>
                  <a:cubicBezTo>
                    <a:pt x="596" y="385"/>
                    <a:pt x="593" y="383"/>
                    <a:pt x="592" y="381"/>
                  </a:cubicBezTo>
                  <a:cubicBezTo>
                    <a:pt x="579" y="367"/>
                    <a:pt x="511" y="313"/>
                    <a:pt x="499" y="297"/>
                  </a:cubicBezTo>
                  <a:cubicBezTo>
                    <a:pt x="498" y="295"/>
                    <a:pt x="497" y="293"/>
                    <a:pt x="495" y="290"/>
                  </a:cubicBezTo>
                  <a:cubicBezTo>
                    <a:pt x="496" y="290"/>
                    <a:pt x="496" y="289"/>
                    <a:pt x="497" y="288"/>
                  </a:cubicBezTo>
                  <a:cubicBezTo>
                    <a:pt x="501" y="284"/>
                    <a:pt x="494" y="276"/>
                    <a:pt x="486" y="266"/>
                  </a:cubicBezTo>
                  <a:cubicBezTo>
                    <a:pt x="482" y="254"/>
                    <a:pt x="478" y="241"/>
                    <a:pt x="475" y="228"/>
                  </a:cubicBezTo>
                  <a:cubicBezTo>
                    <a:pt x="479" y="227"/>
                    <a:pt x="484" y="227"/>
                    <a:pt x="492" y="227"/>
                  </a:cubicBezTo>
                  <a:cubicBezTo>
                    <a:pt x="533" y="227"/>
                    <a:pt x="541" y="200"/>
                    <a:pt x="538" y="171"/>
                  </a:cubicBezTo>
                  <a:cubicBezTo>
                    <a:pt x="555" y="179"/>
                    <a:pt x="572" y="187"/>
                    <a:pt x="577" y="188"/>
                  </a:cubicBezTo>
                  <a:cubicBezTo>
                    <a:pt x="581" y="188"/>
                    <a:pt x="586" y="192"/>
                    <a:pt x="593" y="198"/>
                  </a:cubicBezTo>
                  <a:cubicBezTo>
                    <a:pt x="588" y="217"/>
                    <a:pt x="589" y="236"/>
                    <a:pt x="596" y="270"/>
                  </a:cubicBezTo>
                  <a:close/>
                  <a:moveTo>
                    <a:pt x="664" y="260"/>
                  </a:moveTo>
                  <a:cubicBezTo>
                    <a:pt x="648" y="240"/>
                    <a:pt x="629" y="219"/>
                    <a:pt x="613" y="202"/>
                  </a:cubicBezTo>
                  <a:cubicBezTo>
                    <a:pt x="616" y="195"/>
                    <a:pt x="618" y="190"/>
                    <a:pt x="619" y="183"/>
                  </a:cubicBezTo>
                  <a:cubicBezTo>
                    <a:pt x="619" y="164"/>
                    <a:pt x="529" y="102"/>
                    <a:pt x="506" y="76"/>
                  </a:cubicBezTo>
                  <a:cubicBezTo>
                    <a:pt x="533" y="93"/>
                    <a:pt x="557" y="109"/>
                    <a:pt x="562" y="115"/>
                  </a:cubicBezTo>
                  <a:cubicBezTo>
                    <a:pt x="576" y="129"/>
                    <a:pt x="745" y="202"/>
                    <a:pt x="690" y="252"/>
                  </a:cubicBezTo>
                  <a:cubicBezTo>
                    <a:pt x="684" y="256"/>
                    <a:pt x="675" y="258"/>
                    <a:pt x="664"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1" name="Freeform 35">
              <a:extLst>
                <a:ext uri="{FF2B5EF4-FFF2-40B4-BE49-F238E27FC236}">
                  <a16:creationId xmlns:a16="http://schemas.microsoft.com/office/drawing/2014/main" id="{055CB42B-3B3A-418D-958A-17DB19E3C31A}"/>
                </a:ext>
              </a:extLst>
            </p:cNvPr>
            <p:cNvSpPr>
              <a:spLocks/>
            </p:cNvSpPr>
            <p:nvPr/>
          </p:nvSpPr>
          <p:spPr bwMode="gray">
            <a:xfrm>
              <a:off x="3213" y="289"/>
              <a:ext cx="1386" cy="732"/>
            </a:xfrm>
            <a:custGeom>
              <a:avLst/>
              <a:gdLst>
                <a:gd name="T0" fmla="*/ 681 w 693"/>
                <a:gd name="T1" fmla="*/ 263 h 365"/>
                <a:gd name="T2" fmla="*/ 554 w 693"/>
                <a:gd name="T3" fmla="*/ 164 h 365"/>
                <a:gd name="T4" fmla="*/ 540 w 693"/>
                <a:gd name="T5" fmla="*/ 154 h 365"/>
                <a:gd name="T6" fmla="*/ 481 w 693"/>
                <a:gd name="T7" fmla="*/ 99 h 365"/>
                <a:gd name="T8" fmla="*/ 447 w 693"/>
                <a:gd name="T9" fmla="*/ 0 h 365"/>
                <a:gd name="T10" fmla="*/ 305 w 693"/>
                <a:gd name="T11" fmla="*/ 5 h 365"/>
                <a:gd name="T12" fmla="*/ 298 w 693"/>
                <a:gd name="T13" fmla="*/ 45 h 365"/>
                <a:gd name="T14" fmla="*/ 296 w 693"/>
                <a:gd name="T15" fmla="*/ 50 h 365"/>
                <a:gd name="T16" fmla="*/ 283 w 693"/>
                <a:gd name="T17" fmla="*/ 90 h 365"/>
                <a:gd name="T18" fmla="*/ 250 w 693"/>
                <a:gd name="T19" fmla="*/ 133 h 365"/>
                <a:gd name="T20" fmla="*/ 208 w 693"/>
                <a:gd name="T21" fmla="*/ 157 h 365"/>
                <a:gd name="T22" fmla="*/ 195 w 693"/>
                <a:gd name="T23" fmla="*/ 167 h 365"/>
                <a:gd name="T24" fmla="*/ 184 w 693"/>
                <a:gd name="T25" fmla="*/ 176 h 365"/>
                <a:gd name="T26" fmla="*/ 78 w 693"/>
                <a:gd name="T27" fmla="*/ 236 h 365"/>
                <a:gd name="T28" fmla="*/ 8 w 693"/>
                <a:gd name="T29" fmla="*/ 292 h 365"/>
                <a:gd name="T30" fmla="*/ 18 w 693"/>
                <a:gd name="T31" fmla="*/ 305 h 365"/>
                <a:gd name="T32" fmla="*/ 44 w 693"/>
                <a:gd name="T33" fmla="*/ 291 h 365"/>
                <a:gd name="T34" fmla="*/ 14 w 693"/>
                <a:gd name="T35" fmla="*/ 319 h 365"/>
                <a:gd name="T36" fmla="*/ 30 w 693"/>
                <a:gd name="T37" fmla="*/ 324 h 365"/>
                <a:gd name="T38" fmla="*/ 57 w 693"/>
                <a:gd name="T39" fmla="*/ 300 h 365"/>
                <a:gd name="T40" fmla="*/ 46 w 693"/>
                <a:gd name="T41" fmla="*/ 342 h 365"/>
                <a:gd name="T42" fmla="*/ 64 w 693"/>
                <a:gd name="T43" fmla="*/ 344 h 365"/>
                <a:gd name="T44" fmla="*/ 73 w 693"/>
                <a:gd name="T45" fmla="*/ 305 h 365"/>
                <a:gd name="T46" fmla="*/ 72 w 693"/>
                <a:gd name="T47" fmla="*/ 353 h 365"/>
                <a:gd name="T48" fmla="*/ 91 w 693"/>
                <a:gd name="T49" fmla="*/ 347 h 365"/>
                <a:gd name="T50" fmla="*/ 119 w 693"/>
                <a:gd name="T51" fmla="*/ 257 h 365"/>
                <a:gd name="T52" fmla="*/ 111 w 693"/>
                <a:gd name="T53" fmla="*/ 344 h 365"/>
                <a:gd name="T54" fmla="*/ 122 w 693"/>
                <a:gd name="T55" fmla="*/ 336 h 365"/>
                <a:gd name="T56" fmla="*/ 175 w 693"/>
                <a:gd name="T57" fmla="*/ 245 h 365"/>
                <a:gd name="T58" fmla="*/ 170 w 693"/>
                <a:gd name="T59" fmla="*/ 311 h 365"/>
                <a:gd name="T60" fmla="*/ 199 w 693"/>
                <a:gd name="T61" fmla="*/ 301 h 365"/>
                <a:gd name="T62" fmla="*/ 232 w 693"/>
                <a:gd name="T63" fmla="*/ 228 h 365"/>
                <a:gd name="T64" fmla="*/ 272 w 693"/>
                <a:gd name="T65" fmla="*/ 286 h 365"/>
                <a:gd name="T66" fmla="*/ 280 w 693"/>
                <a:gd name="T67" fmla="*/ 299 h 365"/>
                <a:gd name="T68" fmla="*/ 308 w 693"/>
                <a:gd name="T69" fmla="*/ 331 h 365"/>
                <a:gd name="T70" fmla="*/ 323 w 693"/>
                <a:gd name="T71" fmla="*/ 345 h 365"/>
                <a:gd name="T72" fmla="*/ 342 w 693"/>
                <a:gd name="T73" fmla="*/ 329 h 365"/>
                <a:gd name="T74" fmla="*/ 337 w 693"/>
                <a:gd name="T75" fmla="*/ 351 h 365"/>
                <a:gd name="T76" fmla="*/ 355 w 693"/>
                <a:gd name="T77" fmla="*/ 350 h 365"/>
                <a:gd name="T78" fmla="*/ 361 w 693"/>
                <a:gd name="T79" fmla="*/ 330 h 365"/>
                <a:gd name="T80" fmla="*/ 380 w 693"/>
                <a:gd name="T81" fmla="*/ 337 h 365"/>
                <a:gd name="T82" fmla="*/ 388 w 693"/>
                <a:gd name="T83" fmla="*/ 321 h 365"/>
                <a:gd name="T84" fmla="*/ 418 w 693"/>
                <a:gd name="T85" fmla="*/ 283 h 365"/>
                <a:gd name="T86" fmla="*/ 451 w 693"/>
                <a:gd name="T87" fmla="*/ 281 h 365"/>
                <a:gd name="T88" fmla="*/ 492 w 693"/>
                <a:gd name="T89" fmla="*/ 275 h 365"/>
                <a:gd name="T90" fmla="*/ 522 w 693"/>
                <a:gd name="T91" fmla="*/ 297 h 365"/>
                <a:gd name="T92" fmla="*/ 552 w 693"/>
                <a:gd name="T93" fmla="*/ 305 h 365"/>
                <a:gd name="T94" fmla="*/ 620 w 693"/>
                <a:gd name="T95" fmla="*/ 324 h 365"/>
                <a:gd name="T96" fmla="*/ 657 w 693"/>
                <a:gd name="T97" fmla="*/ 300 h 365"/>
                <a:gd name="T98" fmla="*/ 644 w 693"/>
                <a:gd name="T99" fmla="*/ 269 h 365"/>
                <a:gd name="T100" fmla="*/ 673 w 693"/>
                <a:gd name="T101" fmla="*/ 277 h 365"/>
                <a:gd name="T102" fmla="*/ 681 w 693"/>
                <a:gd name="T103" fmla="*/ 26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3" h="365">
                  <a:moveTo>
                    <a:pt x="681" y="263"/>
                  </a:moveTo>
                  <a:cubicBezTo>
                    <a:pt x="656" y="249"/>
                    <a:pt x="599" y="195"/>
                    <a:pt x="554" y="164"/>
                  </a:cubicBezTo>
                  <a:cubicBezTo>
                    <a:pt x="549" y="160"/>
                    <a:pt x="544" y="157"/>
                    <a:pt x="540" y="154"/>
                  </a:cubicBezTo>
                  <a:cubicBezTo>
                    <a:pt x="508" y="134"/>
                    <a:pt x="492" y="118"/>
                    <a:pt x="481" y="99"/>
                  </a:cubicBezTo>
                  <a:cubicBezTo>
                    <a:pt x="468" y="74"/>
                    <a:pt x="447" y="0"/>
                    <a:pt x="447" y="0"/>
                  </a:cubicBezTo>
                  <a:cubicBezTo>
                    <a:pt x="305" y="5"/>
                    <a:pt x="305" y="5"/>
                    <a:pt x="305" y="5"/>
                  </a:cubicBezTo>
                  <a:cubicBezTo>
                    <a:pt x="305" y="5"/>
                    <a:pt x="303" y="22"/>
                    <a:pt x="298" y="45"/>
                  </a:cubicBezTo>
                  <a:cubicBezTo>
                    <a:pt x="297" y="47"/>
                    <a:pt x="297" y="48"/>
                    <a:pt x="296" y="50"/>
                  </a:cubicBezTo>
                  <a:cubicBezTo>
                    <a:pt x="293" y="63"/>
                    <a:pt x="289" y="77"/>
                    <a:pt x="283" y="90"/>
                  </a:cubicBezTo>
                  <a:cubicBezTo>
                    <a:pt x="275" y="107"/>
                    <a:pt x="264" y="122"/>
                    <a:pt x="250" y="133"/>
                  </a:cubicBezTo>
                  <a:cubicBezTo>
                    <a:pt x="238" y="142"/>
                    <a:pt x="223" y="144"/>
                    <a:pt x="208" y="157"/>
                  </a:cubicBezTo>
                  <a:cubicBezTo>
                    <a:pt x="204" y="161"/>
                    <a:pt x="200" y="164"/>
                    <a:pt x="195" y="167"/>
                  </a:cubicBezTo>
                  <a:cubicBezTo>
                    <a:pt x="192" y="171"/>
                    <a:pt x="188" y="174"/>
                    <a:pt x="184" y="176"/>
                  </a:cubicBezTo>
                  <a:cubicBezTo>
                    <a:pt x="149" y="204"/>
                    <a:pt x="118" y="218"/>
                    <a:pt x="78" y="236"/>
                  </a:cubicBezTo>
                  <a:cubicBezTo>
                    <a:pt x="52" y="247"/>
                    <a:pt x="32" y="282"/>
                    <a:pt x="8" y="292"/>
                  </a:cubicBezTo>
                  <a:cubicBezTo>
                    <a:pt x="0" y="296"/>
                    <a:pt x="7" y="308"/>
                    <a:pt x="18" y="305"/>
                  </a:cubicBezTo>
                  <a:cubicBezTo>
                    <a:pt x="26" y="304"/>
                    <a:pt x="42" y="289"/>
                    <a:pt x="44" y="291"/>
                  </a:cubicBezTo>
                  <a:cubicBezTo>
                    <a:pt x="45" y="293"/>
                    <a:pt x="24" y="314"/>
                    <a:pt x="14" y="319"/>
                  </a:cubicBezTo>
                  <a:cubicBezTo>
                    <a:pt x="9" y="321"/>
                    <a:pt x="20" y="327"/>
                    <a:pt x="30" y="324"/>
                  </a:cubicBezTo>
                  <a:cubicBezTo>
                    <a:pt x="43" y="319"/>
                    <a:pt x="53" y="297"/>
                    <a:pt x="57" y="300"/>
                  </a:cubicBezTo>
                  <a:cubicBezTo>
                    <a:pt x="60" y="301"/>
                    <a:pt x="55" y="336"/>
                    <a:pt x="46" y="342"/>
                  </a:cubicBezTo>
                  <a:cubicBezTo>
                    <a:pt x="39" y="345"/>
                    <a:pt x="60" y="349"/>
                    <a:pt x="64" y="344"/>
                  </a:cubicBezTo>
                  <a:cubicBezTo>
                    <a:pt x="70" y="338"/>
                    <a:pt x="71" y="332"/>
                    <a:pt x="73" y="305"/>
                  </a:cubicBezTo>
                  <a:cubicBezTo>
                    <a:pt x="74" y="303"/>
                    <a:pt x="71" y="344"/>
                    <a:pt x="72" y="353"/>
                  </a:cubicBezTo>
                  <a:cubicBezTo>
                    <a:pt x="73" y="365"/>
                    <a:pt x="92" y="356"/>
                    <a:pt x="91" y="347"/>
                  </a:cubicBezTo>
                  <a:cubicBezTo>
                    <a:pt x="84" y="263"/>
                    <a:pt x="120" y="254"/>
                    <a:pt x="119" y="257"/>
                  </a:cubicBezTo>
                  <a:cubicBezTo>
                    <a:pt x="95" y="290"/>
                    <a:pt x="108" y="345"/>
                    <a:pt x="111" y="344"/>
                  </a:cubicBezTo>
                  <a:cubicBezTo>
                    <a:pt x="117" y="342"/>
                    <a:pt x="125" y="343"/>
                    <a:pt x="122" y="336"/>
                  </a:cubicBezTo>
                  <a:cubicBezTo>
                    <a:pt x="99" y="278"/>
                    <a:pt x="155" y="244"/>
                    <a:pt x="175" y="245"/>
                  </a:cubicBezTo>
                  <a:cubicBezTo>
                    <a:pt x="182" y="245"/>
                    <a:pt x="167" y="301"/>
                    <a:pt x="170" y="311"/>
                  </a:cubicBezTo>
                  <a:cubicBezTo>
                    <a:pt x="172" y="317"/>
                    <a:pt x="198" y="314"/>
                    <a:pt x="199" y="301"/>
                  </a:cubicBezTo>
                  <a:cubicBezTo>
                    <a:pt x="209" y="235"/>
                    <a:pt x="224" y="232"/>
                    <a:pt x="232" y="228"/>
                  </a:cubicBezTo>
                  <a:cubicBezTo>
                    <a:pt x="283" y="207"/>
                    <a:pt x="356" y="250"/>
                    <a:pt x="272" y="286"/>
                  </a:cubicBezTo>
                  <a:cubicBezTo>
                    <a:pt x="266" y="288"/>
                    <a:pt x="274" y="302"/>
                    <a:pt x="280" y="299"/>
                  </a:cubicBezTo>
                  <a:cubicBezTo>
                    <a:pt x="404" y="241"/>
                    <a:pt x="358" y="296"/>
                    <a:pt x="308" y="331"/>
                  </a:cubicBezTo>
                  <a:cubicBezTo>
                    <a:pt x="301" y="336"/>
                    <a:pt x="313" y="351"/>
                    <a:pt x="323" y="345"/>
                  </a:cubicBezTo>
                  <a:cubicBezTo>
                    <a:pt x="331" y="339"/>
                    <a:pt x="340" y="328"/>
                    <a:pt x="342" y="329"/>
                  </a:cubicBezTo>
                  <a:cubicBezTo>
                    <a:pt x="346" y="330"/>
                    <a:pt x="339" y="328"/>
                    <a:pt x="337" y="351"/>
                  </a:cubicBezTo>
                  <a:cubicBezTo>
                    <a:pt x="337" y="357"/>
                    <a:pt x="354" y="354"/>
                    <a:pt x="355" y="350"/>
                  </a:cubicBezTo>
                  <a:cubicBezTo>
                    <a:pt x="356" y="342"/>
                    <a:pt x="358" y="335"/>
                    <a:pt x="361" y="330"/>
                  </a:cubicBezTo>
                  <a:cubicBezTo>
                    <a:pt x="363" y="327"/>
                    <a:pt x="377" y="335"/>
                    <a:pt x="380" y="337"/>
                  </a:cubicBezTo>
                  <a:cubicBezTo>
                    <a:pt x="385" y="341"/>
                    <a:pt x="394" y="326"/>
                    <a:pt x="388" y="321"/>
                  </a:cubicBezTo>
                  <a:cubicBezTo>
                    <a:pt x="380" y="314"/>
                    <a:pt x="390" y="273"/>
                    <a:pt x="418" y="283"/>
                  </a:cubicBezTo>
                  <a:cubicBezTo>
                    <a:pt x="422" y="285"/>
                    <a:pt x="459" y="292"/>
                    <a:pt x="451" y="281"/>
                  </a:cubicBezTo>
                  <a:cubicBezTo>
                    <a:pt x="430" y="255"/>
                    <a:pt x="472" y="219"/>
                    <a:pt x="492" y="275"/>
                  </a:cubicBezTo>
                  <a:cubicBezTo>
                    <a:pt x="497" y="289"/>
                    <a:pt x="514" y="290"/>
                    <a:pt x="522" y="297"/>
                  </a:cubicBezTo>
                  <a:cubicBezTo>
                    <a:pt x="527" y="303"/>
                    <a:pt x="543" y="313"/>
                    <a:pt x="552" y="305"/>
                  </a:cubicBezTo>
                  <a:cubicBezTo>
                    <a:pt x="593" y="261"/>
                    <a:pt x="622" y="264"/>
                    <a:pt x="620" y="324"/>
                  </a:cubicBezTo>
                  <a:cubicBezTo>
                    <a:pt x="620" y="335"/>
                    <a:pt x="659" y="322"/>
                    <a:pt x="657" y="300"/>
                  </a:cubicBezTo>
                  <a:cubicBezTo>
                    <a:pt x="656" y="290"/>
                    <a:pt x="650" y="279"/>
                    <a:pt x="644" y="269"/>
                  </a:cubicBezTo>
                  <a:cubicBezTo>
                    <a:pt x="636" y="257"/>
                    <a:pt x="667" y="273"/>
                    <a:pt x="673" y="277"/>
                  </a:cubicBezTo>
                  <a:cubicBezTo>
                    <a:pt x="684" y="284"/>
                    <a:pt x="693" y="269"/>
                    <a:pt x="681" y="2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2" name="Freeform 36">
              <a:extLst>
                <a:ext uri="{FF2B5EF4-FFF2-40B4-BE49-F238E27FC236}">
                  <a16:creationId xmlns:a16="http://schemas.microsoft.com/office/drawing/2014/main" id="{5347EB51-14B4-458F-A82C-9D992BE07496}"/>
                </a:ext>
              </a:extLst>
            </p:cNvPr>
            <p:cNvSpPr>
              <a:spLocks/>
            </p:cNvSpPr>
            <p:nvPr/>
          </p:nvSpPr>
          <p:spPr bwMode="gray">
            <a:xfrm>
              <a:off x="1227" y="776"/>
              <a:ext cx="2144" cy="964"/>
            </a:xfrm>
            <a:custGeom>
              <a:avLst/>
              <a:gdLst>
                <a:gd name="T0" fmla="*/ 1068 w 1072"/>
                <a:gd name="T1" fmla="*/ 1 h 481"/>
                <a:gd name="T2" fmla="*/ 871 w 1072"/>
                <a:gd name="T3" fmla="*/ 38 h 481"/>
                <a:gd name="T4" fmla="*/ 728 w 1072"/>
                <a:gd name="T5" fmla="*/ 116 h 481"/>
                <a:gd name="T6" fmla="*/ 599 w 1072"/>
                <a:gd name="T7" fmla="*/ 242 h 481"/>
                <a:gd name="T8" fmla="*/ 443 w 1072"/>
                <a:gd name="T9" fmla="*/ 334 h 481"/>
                <a:gd name="T10" fmla="*/ 361 w 1072"/>
                <a:gd name="T11" fmla="*/ 328 h 481"/>
                <a:gd name="T12" fmla="*/ 277 w 1072"/>
                <a:gd name="T13" fmla="*/ 295 h 481"/>
                <a:gd name="T14" fmla="*/ 125 w 1072"/>
                <a:gd name="T15" fmla="*/ 339 h 481"/>
                <a:gd name="T16" fmla="*/ 37 w 1072"/>
                <a:gd name="T17" fmla="*/ 427 h 481"/>
                <a:gd name="T18" fmla="*/ 83 w 1072"/>
                <a:gd name="T19" fmla="*/ 382 h 481"/>
                <a:gd name="T20" fmla="*/ 235 w 1072"/>
                <a:gd name="T21" fmla="*/ 308 h 481"/>
                <a:gd name="T22" fmla="*/ 336 w 1072"/>
                <a:gd name="T23" fmla="*/ 326 h 481"/>
                <a:gd name="T24" fmla="*/ 389 w 1072"/>
                <a:gd name="T25" fmla="*/ 353 h 481"/>
                <a:gd name="T26" fmla="*/ 449 w 1072"/>
                <a:gd name="T27" fmla="*/ 348 h 481"/>
                <a:gd name="T28" fmla="*/ 825 w 1072"/>
                <a:gd name="T29" fmla="*/ 77 h 481"/>
                <a:gd name="T30" fmla="*/ 1072 w 1072"/>
                <a:gd name="T31" fmla="*/ 16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2" h="481">
                  <a:moveTo>
                    <a:pt x="1068" y="1"/>
                  </a:moveTo>
                  <a:cubicBezTo>
                    <a:pt x="1037" y="0"/>
                    <a:pt x="964" y="7"/>
                    <a:pt x="871" y="38"/>
                  </a:cubicBezTo>
                  <a:cubicBezTo>
                    <a:pt x="825" y="54"/>
                    <a:pt x="774" y="78"/>
                    <a:pt x="728" y="116"/>
                  </a:cubicBezTo>
                  <a:cubicBezTo>
                    <a:pt x="683" y="155"/>
                    <a:pt x="644" y="201"/>
                    <a:pt x="599" y="242"/>
                  </a:cubicBezTo>
                  <a:cubicBezTo>
                    <a:pt x="554" y="284"/>
                    <a:pt x="501" y="317"/>
                    <a:pt x="443" y="334"/>
                  </a:cubicBezTo>
                  <a:cubicBezTo>
                    <a:pt x="414" y="342"/>
                    <a:pt x="385" y="345"/>
                    <a:pt x="361" y="328"/>
                  </a:cubicBezTo>
                  <a:cubicBezTo>
                    <a:pt x="339" y="311"/>
                    <a:pt x="308" y="293"/>
                    <a:pt x="277" y="295"/>
                  </a:cubicBezTo>
                  <a:cubicBezTo>
                    <a:pt x="219" y="294"/>
                    <a:pt x="163" y="309"/>
                    <a:pt x="125" y="339"/>
                  </a:cubicBezTo>
                  <a:cubicBezTo>
                    <a:pt x="85" y="367"/>
                    <a:pt x="57" y="400"/>
                    <a:pt x="37" y="427"/>
                  </a:cubicBezTo>
                  <a:cubicBezTo>
                    <a:pt x="0" y="481"/>
                    <a:pt x="19" y="448"/>
                    <a:pt x="83" y="382"/>
                  </a:cubicBezTo>
                  <a:cubicBezTo>
                    <a:pt x="116" y="352"/>
                    <a:pt x="166" y="312"/>
                    <a:pt x="235" y="308"/>
                  </a:cubicBezTo>
                  <a:cubicBezTo>
                    <a:pt x="268" y="306"/>
                    <a:pt x="306" y="302"/>
                    <a:pt x="336" y="326"/>
                  </a:cubicBezTo>
                  <a:cubicBezTo>
                    <a:pt x="351" y="336"/>
                    <a:pt x="367" y="350"/>
                    <a:pt x="389" y="353"/>
                  </a:cubicBezTo>
                  <a:cubicBezTo>
                    <a:pt x="409" y="356"/>
                    <a:pt x="430" y="353"/>
                    <a:pt x="449" y="348"/>
                  </a:cubicBezTo>
                  <a:cubicBezTo>
                    <a:pt x="616" y="307"/>
                    <a:pt x="697" y="125"/>
                    <a:pt x="825" y="77"/>
                  </a:cubicBezTo>
                  <a:cubicBezTo>
                    <a:pt x="949" y="22"/>
                    <a:pt x="1052" y="17"/>
                    <a:pt x="1072"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3" name="Freeform 37">
              <a:extLst>
                <a:ext uri="{FF2B5EF4-FFF2-40B4-BE49-F238E27FC236}">
                  <a16:creationId xmlns:a16="http://schemas.microsoft.com/office/drawing/2014/main" id="{297D02FB-A237-45A9-9A98-4F886D2F7DE2}"/>
                </a:ext>
              </a:extLst>
            </p:cNvPr>
            <p:cNvSpPr>
              <a:spLocks/>
            </p:cNvSpPr>
            <p:nvPr/>
          </p:nvSpPr>
          <p:spPr bwMode="gray">
            <a:xfrm>
              <a:off x="4385" y="692"/>
              <a:ext cx="2068" cy="1018"/>
            </a:xfrm>
            <a:custGeom>
              <a:avLst/>
              <a:gdLst>
                <a:gd name="T0" fmla="*/ 0 w 1034"/>
                <a:gd name="T1" fmla="*/ 16 h 508"/>
                <a:gd name="T2" fmla="*/ 173 w 1034"/>
                <a:gd name="T3" fmla="*/ 85 h 508"/>
                <a:gd name="T4" fmla="*/ 322 w 1034"/>
                <a:gd name="T5" fmla="*/ 105 h 508"/>
                <a:gd name="T6" fmla="*/ 470 w 1034"/>
                <a:gd name="T7" fmla="*/ 168 h 508"/>
                <a:gd name="T8" fmla="*/ 602 w 1034"/>
                <a:gd name="T9" fmla="*/ 279 h 508"/>
                <a:gd name="T10" fmla="*/ 665 w 1034"/>
                <a:gd name="T11" fmla="*/ 341 h 508"/>
                <a:gd name="T12" fmla="*/ 747 w 1034"/>
                <a:gd name="T13" fmla="*/ 364 h 508"/>
                <a:gd name="T14" fmla="*/ 989 w 1034"/>
                <a:gd name="T15" fmla="*/ 467 h 508"/>
                <a:gd name="T16" fmla="*/ 941 w 1034"/>
                <a:gd name="T17" fmla="*/ 427 h 508"/>
                <a:gd name="T18" fmla="*/ 789 w 1034"/>
                <a:gd name="T19" fmla="*/ 360 h 508"/>
                <a:gd name="T20" fmla="*/ 690 w 1034"/>
                <a:gd name="T21" fmla="*/ 339 h 508"/>
                <a:gd name="T22" fmla="*/ 611 w 1034"/>
                <a:gd name="T23" fmla="*/ 268 h 508"/>
                <a:gd name="T24" fmla="*/ 433 w 1034"/>
                <a:gd name="T25" fmla="*/ 126 h 508"/>
                <a:gd name="T26" fmla="*/ 229 w 1034"/>
                <a:gd name="T27" fmla="*/ 77 h 508"/>
                <a:gd name="T28" fmla="*/ 78 w 1034"/>
                <a:gd name="T29" fmla="*/ 29 h 508"/>
                <a:gd name="T30" fmla="*/ 1 w 1034"/>
                <a:gd name="T31" fmla="*/ 0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4" h="508">
                  <a:moveTo>
                    <a:pt x="0" y="16"/>
                  </a:moveTo>
                  <a:cubicBezTo>
                    <a:pt x="27" y="26"/>
                    <a:pt x="86" y="54"/>
                    <a:pt x="173" y="85"/>
                  </a:cubicBezTo>
                  <a:cubicBezTo>
                    <a:pt x="219" y="100"/>
                    <a:pt x="271" y="97"/>
                    <a:pt x="322" y="105"/>
                  </a:cubicBezTo>
                  <a:cubicBezTo>
                    <a:pt x="372" y="113"/>
                    <a:pt x="423" y="138"/>
                    <a:pt x="470" y="168"/>
                  </a:cubicBezTo>
                  <a:cubicBezTo>
                    <a:pt x="518" y="199"/>
                    <a:pt x="563" y="237"/>
                    <a:pt x="602" y="279"/>
                  </a:cubicBezTo>
                  <a:cubicBezTo>
                    <a:pt x="621" y="299"/>
                    <a:pt x="638" y="326"/>
                    <a:pt x="665" y="341"/>
                  </a:cubicBezTo>
                  <a:cubicBezTo>
                    <a:pt x="691" y="357"/>
                    <a:pt x="721" y="361"/>
                    <a:pt x="747" y="364"/>
                  </a:cubicBezTo>
                  <a:cubicBezTo>
                    <a:pt x="854" y="375"/>
                    <a:pt x="938" y="428"/>
                    <a:pt x="989" y="467"/>
                  </a:cubicBezTo>
                  <a:cubicBezTo>
                    <a:pt x="1034" y="508"/>
                    <a:pt x="1014" y="479"/>
                    <a:pt x="941" y="427"/>
                  </a:cubicBezTo>
                  <a:cubicBezTo>
                    <a:pt x="904" y="403"/>
                    <a:pt x="853" y="375"/>
                    <a:pt x="789" y="360"/>
                  </a:cubicBezTo>
                  <a:cubicBezTo>
                    <a:pt x="757" y="353"/>
                    <a:pt x="722" y="352"/>
                    <a:pt x="690" y="339"/>
                  </a:cubicBezTo>
                  <a:cubicBezTo>
                    <a:pt x="657" y="328"/>
                    <a:pt x="636" y="296"/>
                    <a:pt x="611" y="268"/>
                  </a:cubicBezTo>
                  <a:cubicBezTo>
                    <a:pt x="561" y="212"/>
                    <a:pt x="499" y="162"/>
                    <a:pt x="433" y="126"/>
                  </a:cubicBezTo>
                  <a:cubicBezTo>
                    <a:pt x="368" y="87"/>
                    <a:pt x="292" y="81"/>
                    <a:pt x="229" y="77"/>
                  </a:cubicBezTo>
                  <a:cubicBezTo>
                    <a:pt x="167" y="71"/>
                    <a:pt x="117" y="42"/>
                    <a:pt x="78" y="29"/>
                  </a:cubicBezTo>
                  <a:cubicBezTo>
                    <a:pt x="39" y="13"/>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4" name="Freeform 38">
              <a:extLst>
                <a:ext uri="{FF2B5EF4-FFF2-40B4-BE49-F238E27FC236}">
                  <a16:creationId xmlns:a16="http://schemas.microsoft.com/office/drawing/2014/main" id="{70A6FACE-AE54-4500-ADBB-2D61AEE2E758}"/>
                </a:ext>
              </a:extLst>
            </p:cNvPr>
            <p:cNvSpPr>
              <a:spLocks/>
            </p:cNvSpPr>
            <p:nvPr/>
          </p:nvSpPr>
          <p:spPr bwMode="gray">
            <a:xfrm>
              <a:off x="2135" y="915"/>
              <a:ext cx="726" cy="881"/>
            </a:xfrm>
            <a:custGeom>
              <a:avLst/>
              <a:gdLst>
                <a:gd name="T0" fmla="*/ 354 w 363"/>
                <a:gd name="T1" fmla="*/ 0 h 440"/>
                <a:gd name="T2" fmla="*/ 276 w 363"/>
                <a:gd name="T3" fmla="*/ 64 h 440"/>
                <a:gd name="T4" fmla="*/ 253 w 363"/>
                <a:gd name="T5" fmla="*/ 144 h 440"/>
                <a:gd name="T6" fmla="*/ 252 w 363"/>
                <a:gd name="T7" fmla="*/ 229 h 440"/>
                <a:gd name="T8" fmla="*/ 133 w 363"/>
                <a:gd name="T9" fmla="*/ 340 h 440"/>
                <a:gd name="T10" fmla="*/ 17 w 363"/>
                <a:gd name="T11" fmla="*/ 413 h 440"/>
                <a:gd name="T12" fmla="*/ 42 w 363"/>
                <a:gd name="T13" fmla="*/ 396 h 440"/>
                <a:gd name="T14" fmla="*/ 117 w 363"/>
                <a:gd name="T15" fmla="*/ 358 h 440"/>
                <a:gd name="T16" fmla="*/ 218 w 363"/>
                <a:gd name="T17" fmla="*/ 309 h 440"/>
                <a:gd name="T18" fmla="*/ 273 w 363"/>
                <a:gd name="T19" fmla="*/ 204 h 440"/>
                <a:gd name="T20" fmla="*/ 281 w 363"/>
                <a:gd name="T21" fmla="*/ 97 h 440"/>
                <a:gd name="T22" fmla="*/ 363 w 363"/>
                <a:gd name="T23" fmla="*/ 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3" h="440">
                  <a:moveTo>
                    <a:pt x="354" y="0"/>
                  </a:moveTo>
                  <a:cubicBezTo>
                    <a:pt x="339" y="3"/>
                    <a:pt x="303" y="20"/>
                    <a:pt x="276" y="64"/>
                  </a:cubicBezTo>
                  <a:cubicBezTo>
                    <a:pt x="263" y="85"/>
                    <a:pt x="254" y="113"/>
                    <a:pt x="253" y="144"/>
                  </a:cubicBezTo>
                  <a:cubicBezTo>
                    <a:pt x="252" y="173"/>
                    <a:pt x="258" y="203"/>
                    <a:pt x="252" y="229"/>
                  </a:cubicBezTo>
                  <a:cubicBezTo>
                    <a:pt x="240" y="284"/>
                    <a:pt x="184" y="320"/>
                    <a:pt x="133" y="340"/>
                  </a:cubicBezTo>
                  <a:cubicBezTo>
                    <a:pt x="81" y="361"/>
                    <a:pt x="36" y="386"/>
                    <a:pt x="17" y="413"/>
                  </a:cubicBezTo>
                  <a:cubicBezTo>
                    <a:pt x="0" y="440"/>
                    <a:pt x="7" y="422"/>
                    <a:pt x="42" y="396"/>
                  </a:cubicBezTo>
                  <a:cubicBezTo>
                    <a:pt x="60" y="383"/>
                    <a:pt x="86" y="370"/>
                    <a:pt x="117" y="358"/>
                  </a:cubicBezTo>
                  <a:cubicBezTo>
                    <a:pt x="148" y="346"/>
                    <a:pt x="186" y="334"/>
                    <a:pt x="218" y="309"/>
                  </a:cubicBezTo>
                  <a:cubicBezTo>
                    <a:pt x="249" y="284"/>
                    <a:pt x="273" y="245"/>
                    <a:pt x="273" y="204"/>
                  </a:cubicBezTo>
                  <a:cubicBezTo>
                    <a:pt x="272" y="164"/>
                    <a:pt x="268" y="127"/>
                    <a:pt x="281" y="97"/>
                  </a:cubicBezTo>
                  <a:cubicBezTo>
                    <a:pt x="305" y="35"/>
                    <a:pt x="355" y="14"/>
                    <a:pt x="36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5" name="Freeform 39">
              <a:extLst>
                <a:ext uri="{FF2B5EF4-FFF2-40B4-BE49-F238E27FC236}">
                  <a16:creationId xmlns:a16="http://schemas.microsoft.com/office/drawing/2014/main" id="{21A00BE1-7EF7-40E7-9B50-67C2EEC7AF6D}"/>
                </a:ext>
              </a:extLst>
            </p:cNvPr>
            <p:cNvSpPr>
              <a:spLocks/>
            </p:cNvSpPr>
            <p:nvPr/>
          </p:nvSpPr>
          <p:spPr bwMode="gray">
            <a:xfrm>
              <a:off x="2123" y="1420"/>
              <a:ext cx="164" cy="454"/>
            </a:xfrm>
            <a:custGeom>
              <a:avLst/>
              <a:gdLst>
                <a:gd name="T0" fmla="*/ 44 w 82"/>
                <a:gd name="T1" fmla="*/ 2 h 227"/>
                <a:gd name="T2" fmla="*/ 9 w 82"/>
                <a:gd name="T3" fmla="*/ 28 h 227"/>
                <a:gd name="T4" fmla="*/ 20 w 82"/>
                <a:gd name="T5" fmla="*/ 100 h 227"/>
                <a:gd name="T6" fmla="*/ 65 w 82"/>
                <a:gd name="T7" fmla="*/ 159 h 227"/>
                <a:gd name="T8" fmla="*/ 79 w 82"/>
                <a:gd name="T9" fmla="*/ 215 h 227"/>
                <a:gd name="T10" fmla="*/ 80 w 82"/>
                <a:gd name="T11" fmla="*/ 201 h 227"/>
                <a:gd name="T12" fmla="*/ 51 w 82"/>
                <a:gd name="T13" fmla="*/ 125 h 227"/>
                <a:gd name="T14" fmla="*/ 18 w 82"/>
                <a:gd name="T15" fmla="*/ 42 h 227"/>
                <a:gd name="T16" fmla="*/ 48 w 82"/>
                <a:gd name="T17" fmla="*/ 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27">
                  <a:moveTo>
                    <a:pt x="44" y="2"/>
                  </a:moveTo>
                  <a:cubicBezTo>
                    <a:pt x="38" y="0"/>
                    <a:pt x="18" y="5"/>
                    <a:pt x="9" y="28"/>
                  </a:cubicBezTo>
                  <a:cubicBezTo>
                    <a:pt x="0" y="50"/>
                    <a:pt x="7" y="78"/>
                    <a:pt x="20" y="100"/>
                  </a:cubicBezTo>
                  <a:cubicBezTo>
                    <a:pt x="32" y="125"/>
                    <a:pt x="57" y="139"/>
                    <a:pt x="65" y="159"/>
                  </a:cubicBezTo>
                  <a:cubicBezTo>
                    <a:pt x="73" y="180"/>
                    <a:pt x="76" y="201"/>
                    <a:pt x="79" y="215"/>
                  </a:cubicBezTo>
                  <a:cubicBezTo>
                    <a:pt x="82" y="227"/>
                    <a:pt x="82" y="220"/>
                    <a:pt x="80" y="201"/>
                  </a:cubicBezTo>
                  <a:cubicBezTo>
                    <a:pt x="78" y="184"/>
                    <a:pt x="76" y="148"/>
                    <a:pt x="51" y="125"/>
                  </a:cubicBezTo>
                  <a:cubicBezTo>
                    <a:pt x="29" y="102"/>
                    <a:pt x="14" y="68"/>
                    <a:pt x="18" y="42"/>
                  </a:cubicBezTo>
                  <a:cubicBezTo>
                    <a:pt x="22" y="15"/>
                    <a:pt x="45" y="10"/>
                    <a:pt x="48"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6" name="Freeform 40">
              <a:extLst>
                <a:ext uri="{FF2B5EF4-FFF2-40B4-BE49-F238E27FC236}">
                  <a16:creationId xmlns:a16="http://schemas.microsoft.com/office/drawing/2014/main" id="{5AE0CC73-1647-43D3-97ED-80425819C2C2}"/>
                </a:ext>
              </a:extLst>
            </p:cNvPr>
            <p:cNvSpPr>
              <a:spLocks/>
            </p:cNvSpPr>
            <p:nvPr/>
          </p:nvSpPr>
          <p:spPr bwMode="gray">
            <a:xfrm>
              <a:off x="2831" y="895"/>
              <a:ext cx="104" cy="689"/>
            </a:xfrm>
            <a:custGeom>
              <a:avLst/>
              <a:gdLst>
                <a:gd name="T0" fmla="*/ 44 w 52"/>
                <a:gd name="T1" fmla="*/ 0 h 344"/>
                <a:gd name="T2" fmla="*/ 9 w 52"/>
                <a:gd name="T3" fmla="*/ 48 h 344"/>
                <a:gd name="T4" fmla="*/ 14 w 52"/>
                <a:gd name="T5" fmla="*/ 149 h 344"/>
                <a:gd name="T6" fmla="*/ 37 w 52"/>
                <a:gd name="T7" fmla="*/ 252 h 344"/>
                <a:gd name="T8" fmla="*/ 18 w 52"/>
                <a:gd name="T9" fmla="*/ 329 h 344"/>
                <a:gd name="T10" fmla="*/ 31 w 52"/>
                <a:gd name="T11" fmla="*/ 315 h 344"/>
                <a:gd name="T12" fmla="*/ 37 w 52"/>
                <a:gd name="T13" fmla="*/ 198 h 344"/>
                <a:gd name="T14" fmla="*/ 18 w 52"/>
                <a:gd name="T15" fmla="*/ 67 h 344"/>
                <a:gd name="T16" fmla="*/ 52 w 52"/>
                <a:gd name="T17" fmla="*/ 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44">
                  <a:moveTo>
                    <a:pt x="44" y="0"/>
                  </a:moveTo>
                  <a:cubicBezTo>
                    <a:pt x="35" y="3"/>
                    <a:pt x="17" y="19"/>
                    <a:pt x="9" y="48"/>
                  </a:cubicBezTo>
                  <a:cubicBezTo>
                    <a:pt x="0" y="77"/>
                    <a:pt x="5" y="114"/>
                    <a:pt x="14" y="149"/>
                  </a:cubicBezTo>
                  <a:cubicBezTo>
                    <a:pt x="23" y="184"/>
                    <a:pt x="35" y="219"/>
                    <a:pt x="37" y="252"/>
                  </a:cubicBezTo>
                  <a:cubicBezTo>
                    <a:pt x="41" y="284"/>
                    <a:pt x="31" y="313"/>
                    <a:pt x="18" y="329"/>
                  </a:cubicBezTo>
                  <a:cubicBezTo>
                    <a:pt x="5" y="344"/>
                    <a:pt x="16" y="339"/>
                    <a:pt x="31" y="315"/>
                  </a:cubicBezTo>
                  <a:cubicBezTo>
                    <a:pt x="48" y="290"/>
                    <a:pt x="49" y="243"/>
                    <a:pt x="37" y="198"/>
                  </a:cubicBezTo>
                  <a:cubicBezTo>
                    <a:pt x="27" y="153"/>
                    <a:pt x="13" y="105"/>
                    <a:pt x="18" y="67"/>
                  </a:cubicBezTo>
                  <a:cubicBezTo>
                    <a:pt x="22" y="27"/>
                    <a:pt x="46" y="8"/>
                    <a:pt x="52"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7" name="Freeform 41">
              <a:extLst>
                <a:ext uri="{FF2B5EF4-FFF2-40B4-BE49-F238E27FC236}">
                  <a16:creationId xmlns:a16="http://schemas.microsoft.com/office/drawing/2014/main" id="{F336DAB4-28CE-4FF0-9192-A58AC8B813AA}"/>
                </a:ext>
              </a:extLst>
            </p:cNvPr>
            <p:cNvSpPr>
              <a:spLocks/>
            </p:cNvSpPr>
            <p:nvPr/>
          </p:nvSpPr>
          <p:spPr bwMode="gray">
            <a:xfrm>
              <a:off x="1793" y="1253"/>
              <a:ext cx="872" cy="387"/>
            </a:xfrm>
            <a:custGeom>
              <a:avLst/>
              <a:gdLst>
                <a:gd name="T0" fmla="*/ 429 w 436"/>
                <a:gd name="T1" fmla="*/ 0 h 193"/>
                <a:gd name="T2" fmla="*/ 261 w 436"/>
                <a:gd name="T3" fmla="*/ 122 h 193"/>
                <a:gd name="T4" fmla="*/ 25 w 436"/>
                <a:gd name="T5" fmla="*/ 189 h 193"/>
                <a:gd name="T6" fmla="*/ 51 w 436"/>
                <a:gd name="T7" fmla="*/ 192 h 193"/>
                <a:gd name="T8" fmla="*/ 205 w 436"/>
                <a:gd name="T9" fmla="*/ 168 h 193"/>
                <a:gd name="T10" fmla="*/ 354 w 436"/>
                <a:gd name="T11" fmla="*/ 64 h 193"/>
                <a:gd name="T12" fmla="*/ 436 w 436"/>
                <a:gd name="T13" fmla="*/ 8 h 193"/>
              </a:gdLst>
              <a:ahLst/>
              <a:cxnLst>
                <a:cxn ang="0">
                  <a:pos x="T0" y="T1"/>
                </a:cxn>
                <a:cxn ang="0">
                  <a:pos x="T2" y="T3"/>
                </a:cxn>
                <a:cxn ang="0">
                  <a:pos x="T4" y="T5"/>
                </a:cxn>
                <a:cxn ang="0">
                  <a:pos x="T6" y="T7"/>
                </a:cxn>
                <a:cxn ang="0">
                  <a:pos x="T8" y="T9"/>
                </a:cxn>
                <a:cxn ang="0">
                  <a:pos x="T10" y="T11"/>
                </a:cxn>
                <a:cxn ang="0">
                  <a:pos x="T12" y="T13"/>
                </a:cxn>
              </a:cxnLst>
              <a:rect l="0" t="0" r="r" b="b"/>
              <a:pathLst>
                <a:path w="436" h="193">
                  <a:moveTo>
                    <a:pt x="429" y="0"/>
                  </a:moveTo>
                  <a:cubicBezTo>
                    <a:pt x="404" y="4"/>
                    <a:pt x="335" y="64"/>
                    <a:pt x="261" y="122"/>
                  </a:cubicBezTo>
                  <a:cubicBezTo>
                    <a:pt x="188" y="188"/>
                    <a:pt x="77" y="187"/>
                    <a:pt x="25" y="189"/>
                  </a:cubicBezTo>
                  <a:cubicBezTo>
                    <a:pt x="0" y="190"/>
                    <a:pt x="14" y="191"/>
                    <a:pt x="51" y="192"/>
                  </a:cubicBezTo>
                  <a:cubicBezTo>
                    <a:pt x="86" y="191"/>
                    <a:pt x="147" y="193"/>
                    <a:pt x="205" y="168"/>
                  </a:cubicBezTo>
                  <a:cubicBezTo>
                    <a:pt x="262" y="140"/>
                    <a:pt x="312" y="96"/>
                    <a:pt x="354" y="64"/>
                  </a:cubicBezTo>
                  <a:cubicBezTo>
                    <a:pt x="395" y="31"/>
                    <a:pt x="428" y="10"/>
                    <a:pt x="436"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8" name="Freeform 42">
              <a:extLst>
                <a:ext uri="{FF2B5EF4-FFF2-40B4-BE49-F238E27FC236}">
                  <a16:creationId xmlns:a16="http://schemas.microsoft.com/office/drawing/2014/main" id="{22C1B3E8-B136-47B0-99A9-62159AC9EED9}"/>
                </a:ext>
              </a:extLst>
            </p:cNvPr>
            <p:cNvSpPr>
              <a:spLocks/>
            </p:cNvSpPr>
            <p:nvPr/>
          </p:nvSpPr>
          <p:spPr bwMode="gray">
            <a:xfrm>
              <a:off x="5363" y="1211"/>
              <a:ext cx="254" cy="800"/>
            </a:xfrm>
            <a:custGeom>
              <a:avLst/>
              <a:gdLst>
                <a:gd name="T0" fmla="*/ 99 w 127"/>
                <a:gd name="T1" fmla="*/ 0 h 399"/>
                <a:gd name="T2" fmla="*/ 106 w 127"/>
                <a:gd name="T3" fmla="*/ 66 h 399"/>
                <a:gd name="T4" fmla="*/ 111 w 127"/>
                <a:gd name="T5" fmla="*/ 175 h 399"/>
                <a:gd name="T6" fmla="*/ 35 w 127"/>
                <a:gd name="T7" fmla="*/ 368 h 399"/>
                <a:gd name="T8" fmla="*/ 114 w 127"/>
                <a:gd name="T9" fmla="*/ 236 h 399"/>
                <a:gd name="T10" fmla="*/ 122 w 127"/>
                <a:gd name="T11" fmla="*/ 82 h 399"/>
                <a:gd name="T12" fmla="*/ 109 w 12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27" h="399">
                  <a:moveTo>
                    <a:pt x="99" y="0"/>
                  </a:moveTo>
                  <a:cubicBezTo>
                    <a:pt x="93" y="10"/>
                    <a:pt x="98" y="37"/>
                    <a:pt x="106" y="66"/>
                  </a:cubicBezTo>
                  <a:cubicBezTo>
                    <a:pt x="113" y="94"/>
                    <a:pt x="110" y="135"/>
                    <a:pt x="111" y="175"/>
                  </a:cubicBezTo>
                  <a:cubicBezTo>
                    <a:pt x="111" y="256"/>
                    <a:pt x="71" y="339"/>
                    <a:pt x="35" y="368"/>
                  </a:cubicBezTo>
                  <a:cubicBezTo>
                    <a:pt x="0" y="399"/>
                    <a:pt x="91" y="345"/>
                    <a:pt x="114" y="236"/>
                  </a:cubicBezTo>
                  <a:cubicBezTo>
                    <a:pt x="127" y="184"/>
                    <a:pt x="122" y="127"/>
                    <a:pt x="122" y="82"/>
                  </a:cubicBezTo>
                  <a:cubicBezTo>
                    <a:pt x="112" y="37"/>
                    <a:pt x="103" y="6"/>
                    <a:pt x="10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199" name="Freeform 43">
              <a:extLst>
                <a:ext uri="{FF2B5EF4-FFF2-40B4-BE49-F238E27FC236}">
                  <a16:creationId xmlns:a16="http://schemas.microsoft.com/office/drawing/2014/main" id="{949F330C-92C3-412F-9516-E741D7E499FE}"/>
                </a:ext>
              </a:extLst>
            </p:cNvPr>
            <p:cNvSpPr>
              <a:spLocks/>
            </p:cNvSpPr>
            <p:nvPr/>
          </p:nvSpPr>
          <p:spPr bwMode="gray">
            <a:xfrm>
              <a:off x="4999" y="854"/>
              <a:ext cx="906" cy="902"/>
            </a:xfrm>
            <a:custGeom>
              <a:avLst/>
              <a:gdLst>
                <a:gd name="T0" fmla="*/ 0 w 453"/>
                <a:gd name="T1" fmla="*/ 16 h 450"/>
                <a:gd name="T2" fmla="*/ 79 w 453"/>
                <a:gd name="T3" fmla="*/ 86 h 450"/>
                <a:gd name="T4" fmla="*/ 127 w 453"/>
                <a:gd name="T5" fmla="*/ 258 h 450"/>
                <a:gd name="T6" fmla="*/ 172 w 453"/>
                <a:gd name="T7" fmla="*/ 359 h 450"/>
                <a:gd name="T8" fmla="*/ 265 w 453"/>
                <a:gd name="T9" fmla="*/ 402 h 450"/>
                <a:gd name="T10" fmla="*/ 417 w 453"/>
                <a:gd name="T11" fmla="*/ 447 h 450"/>
                <a:gd name="T12" fmla="*/ 383 w 453"/>
                <a:gd name="T13" fmla="*/ 436 h 450"/>
                <a:gd name="T14" fmla="*/ 292 w 453"/>
                <a:gd name="T15" fmla="*/ 401 h 450"/>
                <a:gd name="T16" fmla="*/ 180 w 453"/>
                <a:gd name="T17" fmla="*/ 347 h 450"/>
                <a:gd name="T18" fmla="*/ 147 w 453"/>
                <a:gd name="T19" fmla="*/ 292 h 450"/>
                <a:gd name="T20" fmla="*/ 142 w 453"/>
                <a:gd name="T21" fmla="*/ 225 h 450"/>
                <a:gd name="T22" fmla="*/ 110 w 453"/>
                <a:gd name="T23" fmla="*/ 103 h 450"/>
                <a:gd name="T24" fmla="*/ 4 w 453"/>
                <a:gd name="T25"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450">
                  <a:moveTo>
                    <a:pt x="0" y="16"/>
                  </a:moveTo>
                  <a:cubicBezTo>
                    <a:pt x="14" y="27"/>
                    <a:pt x="50" y="44"/>
                    <a:pt x="79" y="86"/>
                  </a:cubicBezTo>
                  <a:cubicBezTo>
                    <a:pt x="108" y="126"/>
                    <a:pt x="124" y="190"/>
                    <a:pt x="127" y="258"/>
                  </a:cubicBezTo>
                  <a:cubicBezTo>
                    <a:pt x="126" y="293"/>
                    <a:pt x="140" y="336"/>
                    <a:pt x="172" y="359"/>
                  </a:cubicBezTo>
                  <a:cubicBezTo>
                    <a:pt x="201" y="382"/>
                    <a:pt x="236" y="391"/>
                    <a:pt x="265" y="402"/>
                  </a:cubicBezTo>
                  <a:cubicBezTo>
                    <a:pt x="325" y="425"/>
                    <a:pt x="379" y="445"/>
                    <a:pt x="417" y="447"/>
                  </a:cubicBezTo>
                  <a:cubicBezTo>
                    <a:pt x="453" y="448"/>
                    <a:pt x="432" y="450"/>
                    <a:pt x="383" y="436"/>
                  </a:cubicBezTo>
                  <a:cubicBezTo>
                    <a:pt x="359" y="429"/>
                    <a:pt x="328" y="416"/>
                    <a:pt x="292" y="401"/>
                  </a:cubicBezTo>
                  <a:cubicBezTo>
                    <a:pt x="257" y="384"/>
                    <a:pt x="213" y="375"/>
                    <a:pt x="180" y="347"/>
                  </a:cubicBezTo>
                  <a:cubicBezTo>
                    <a:pt x="164" y="333"/>
                    <a:pt x="151" y="314"/>
                    <a:pt x="147" y="292"/>
                  </a:cubicBezTo>
                  <a:cubicBezTo>
                    <a:pt x="142" y="271"/>
                    <a:pt x="145" y="247"/>
                    <a:pt x="142" y="225"/>
                  </a:cubicBezTo>
                  <a:cubicBezTo>
                    <a:pt x="138" y="181"/>
                    <a:pt x="128" y="137"/>
                    <a:pt x="110" y="103"/>
                  </a:cubicBezTo>
                  <a:cubicBezTo>
                    <a:pt x="75" y="30"/>
                    <a:pt x="12" y="9"/>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0" name="Freeform 44">
              <a:extLst>
                <a:ext uri="{FF2B5EF4-FFF2-40B4-BE49-F238E27FC236}">
                  <a16:creationId xmlns:a16="http://schemas.microsoft.com/office/drawing/2014/main" id="{9898ADDE-77CB-4770-ADFB-625FDB49DB22}"/>
                </a:ext>
              </a:extLst>
            </p:cNvPr>
            <p:cNvSpPr>
              <a:spLocks/>
            </p:cNvSpPr>
            <p:nvPr/>
          </p:nvSpPr>
          <p:spPr bwMode="gray">
            <a:xfrm>
              <a:off x="5245" y="1153"/>
              <a:ext cx="926" cy="593"/>
            </a:xfrm>
            <a:custGeom>
              <a:avLst/>
              <a:gdLst>
                <a:gd name="T0" fmla="*/ 0 w 463"/>
                <a:gd name="T1" fmla="*/ 10 h 296"/>
                <a:gd name="T2" fmla="*/ 71 w 463"/>
                <a:gd name="T3" fmla="*/ 56 h 296"/>
                <a:gd name="T4" fmla="*/ 178 w 463"/>
                <a:gd name="T5" fmla="*/ 159 h 296"/>
                <a:gd name="T6" fmla="*/ 325 w 463"/>
                <a:gd name="T7" fmla="*/ 230 h 296"/>
                <a:gd name="T8" fmla="*/ 440 w 463"/>
                <a:gd name="T9" fmla="*/ 278 h 296"/>
                <a:gd name="T10" fmla="*/ 417 w 463"/>
                <a:gd name="T11" fmla="*/ 260 h 296"/>
                <a:gd name="T12" fmla="*/ 252 w 463"/>
                <a:gd name="T13" fmla="*/ 196 h 296"/>
                <a:gd name="T14" fmla="*/ 98 w 463"/>
                <a:gd name="T15" fmla="*/ 63 h 296"/>
                <a:gd name="T16" fmla="*/ 1 w 463"/>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3" h="296">
                  <a:moveTo>
                    <a:pt x="0" y="10"/>
                  </a:moveTo>
                  <a:cubicBezTo>
                    <a:pt x="12" y="17"/>
                    <a:pt x="40" y="29"/>
                    <a:pt x="71" y="56"/>
                  </a:cubicBezTo>
                  <a:cubicBezTo>
                    <a:pt x="103" y="82"/>
                    <a:pt x="137" y="122"/>
                    <a:pt x="178" y="159"/>
                  </a:cubicBezTo>
                  <a:cubicBezTo>
                    <a:pt x="219" y="199"/>
                    <a:pt x="277" y="217"/>
                    <a:pt x="325" y="230"/>
                  </a:cubicBezTo>
                  <a:cubicBezTo>
                    <a:pt x="374" y="244"/>
                    <a:pt x="415" y="260"/>
                    <a:pt x="440" y="278"/>
                  </a:cubicBezTo>
                  <a:cubicBezTo>
                    <a:pt x="463" y="296"/>
                    <a:pt x="453" y="282"/>
                    <a:pt x="417" y="260"/>
                  </a:cubicBezTo>
                  <a:cubicBezTo>
                    <a:pt x="382" y="237"/>
                    <a:pt x="316" y="223"/>
                    <a:pt x="252" y="196"/>
                  </a:cubicBezTo>
                  <a:cubicBezTo>
                    <a:pt x="187" y="168"/>
                    <a:pt x="143" y="102"/>
                    <a:pt x="98" y="63"/>
                  </a:cubicBezTo>
                  <a:cubicBezTo>
                    <a:pt x="55" y="20"/>
                    <a:pt x="10" y="4"/>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1" name="Freeform 45">
              <a:extLst>
                <a:ext uri="{FF2B5EF4-FFF2-40B4-BE49-F238E27FC236}">
                  <a16:creationId xmlns:a16="http://schemas.microsoft.com/office/drawing/2014/main" id="{80B1882F-BFD4-4CA1-A0DE-6E09AF871882}"/>
                </a:ext>
              </a:extLst>
            </p:cNvPr>
            <p:cNvSpPr>
              <a:spLocks/>
            </p:cNvSpPr>
            <p:nvPr/>
          </p:nvSpPr>
          <p:spPr bwMode="gray">
            <a:xfrm>
              <a:off x="2241" y="1534"/>
              <a:ext cx="320" cy="725"/>
            </a:xfrm>
            <a:custGeom>
              <a:avLst/>
              <a:gdLst>
                <a:gd name="T0" fmla="*/ 153 w 160"/>
                <a:gd name="T1" fmla="*/ 0 h 362"/>
                <a:gd name="T2" fmla="*/ 81 w 160"/>
                <a:gd name="T3" fmla="*/ 144 h 362"/>
                <a:gd name="T4" fmla="*/ 21 w 160"/>
                <a:gd name="T5" fmla="*/ 328 h 362"/>
                <a:gd name="T6" fmla="*/ 75 w 160"/>
                <a:gd name="T7" fmla="*/ 199 h 362"/>
                <a:gd name="T8" fmla="*/ 118 w 160"/>
                <a:gd name="T9" fmla="*/ 68 h 362"/>
                <a:gd name="T10" fmla="*/ 160 w 160"/>
                <a:gd name="T11" fmla="*/ 5 h 362"/>
              </a:gdLst>
              <a:ahLst/>
              <a:cxnLst>
                <a:cxn ang="0">
                  <a:pos x="T0" y="T1"/>
                </a:cxn>
                <a:cxn ang="0">
                  <a:pos x="T2" y="T3"/>
                </a:cxn>
                <a:cxn ang="0">
                  <a:pos x="T4" y="T5"/>
                </a:cxn>
                <a:cxn ang="0">
                  <a:pos x="T6" y="T7"/>
                </a:cxn>
                <a:cxn ang="0">
                  <a:pos x="T8" y="T9"/>
                </a:cxn>
                <a:cxn ang="0">
                  <a:pos x="T10" y="T11"/>
                </a:cxn>
              </a:cxnLst>
              <a:rect l="0" t="0" r="r" b="b"/>
              <a:pathLst>
                <a:path w="160" h="362">
                  <a:moveTo>
                    <a:pt x="153" y="0"/>
                  </a:moveTo>
                  <a:cubicBezTo>
                    <a:pt x="137" y="10"/>
                    <a:pt x="98" y="71"/>
                    <a:pt x="81" y="144"/>
                  </a:cubicBezTo>
                  <a:cubicBezTo>
                    <a:pt x="64" y="216"/>
                    <a:pt x="44" y="293"/>
                    <a:pt x="21" y="328"/>
                  </a:cubicBezTo>
                  <a:cubicBezTo>
                    <a:pt x="0" y="362"/>
                    <a:pt x="54" y="294"/>
                    <a:pt x="75" y="199"/>
                  </a:cubicBezTo>
                  <a:cubicBezTo>
                    <a:pt x="87" y="153"/>
                    <a:pt x="100" y="104"/>
                    <a:pt x="118" y="68"/>
                  </a:cubicBezTo>
                  <a:cubicBezTo>
                    <a:pt x="135" y="31"/>
                    <a:pt x="155" y="8"/>
                    <a:pt x="160"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2" name="Freeform 46">
              <a:extLst>
                <a:ext uri="{FF2B5EF4-FFF2-40B4-BE49-F238E27FC236}">
                  <a16:creationId xmlns:a16="http://schemas.microsoft.com/office/drawing/2014/main" id="{3A1223AF-C496-45C3-BB67-CAFEFD78E65B}"/>
                </a:ext>
              </a:extLst>
            </p:cNvPr>
            <p:cNvSpPr>
              <a:spLocks/>
            </p:cNvSpPr>
            <p:nvPr/>
          </p:nvSpPr>
          <p:spPr bwMode="gray">
            <a:xfrm>
              <a:off x="1759" y="1470"/>
              <a:ext cx="248" cy="553"/>
            </a:xfrm>
            <a:custGeom>
              <a:avLst/>
              <a:gdLst>
                <a:gd name="T0" fmla="*/ 116 w 124"/>
                <a:gd name="T1" fmla="*/ 0 h 276"/>
                <a:gd name="T2" fmla="*/ 83 w 124"/>
                <a:gd name="T3" fmla="*/ 40 h 276"/>
                <a:gd name="T4" fmla="*/ 69 w 124"/>
                <a:gd name="T5" fmla="*/ 82 h 276"/>
                <a:gd name="T6" fmla="*/ 79 w 124"/>
                <a:gd name="T7" fmla="*/ 129 h 276"/>
                <a:gd name="T8" fmla="*/ 17 w 124"/>
                <a:gd name="T9" fmla="*/ 270 h 276"/>
                <a:gd name="T10" fmla="*/ 33 w 124"/>
                <a:gd name="T11" fmla="*/ 263 h 276"/>
                <a:gd name="T12" fmla="*/ 89 w 124"/>
                <a:gd name="T13" fmla="*/ 175 h 276"/>
                <a:gd name="T14" fmla="*/ 84 w 124"/>
                <a:gd name="T15" fmla="*/ 57 h 276"/>
                <a:gd name="T16" fmla="*/ 124 w 124"/>
                <a:gd name="T17" fmla="*/ 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276">
                  <a:moveTo>
                    <a:pt x="116" y="0"/>
                  </a:moveTo>
                  <a:cubicBezTo>
                    <a:pt x="110" y="6"/>
                    <a:pt x="98" y="19"/>
                    <a:pt x="83" y="40"/>
                  </a:cubicBezTo>
                  <a:cubicBezTo>
                    <a:pt x="76" y="50"/>
                    <a:pt x="68" y="64"/>
                    <a:pt x="69" y="82"/>
                  </a:cubicBezTo>
                  <a:cubicBezTo>
                    <a:pt x="69" y="98"/>
                    <a:pt x="75" y="114"/>
                    <a:pt x="79" y="129"/>
                  </a:cubicBezTo>
                  <a:cubicBezTo>
                    <a:pt x="98" y="189"/>
                    <a:pt x="50" y="257"/>
                    <a:pt x="17" y="270"/>
                  </a:cubicBezTo>
                  <a:cubicBezTo>
                    <a:pt x="0" y="275"/>
                    <a:pt x="11" y="276"/>
                    <a:pt x="33" y="263"/>
                  </a:cubicBezTo>
                  <a:cubicBezTo>
                    <a:pt x="54" y="250"/>
                    <a:pt x="81" y="217"/>
                    <a:pt x="89" y="175"/>
                  </a:cubicBezTo>
                  <a:cubicBezTo>
                    <a:pt x="101" y="132"/>
                    <a:pt x="63" y="89"/>
                    <a:pt x="84" y="57"/>
                  </a:cubicBezTo>
                  <a:cubicBezTo>
                    <a:pt x="101" y="28"/>
                    <a:pt x="120" y="8"/>
                    <a:pt x="12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3" name="Freeform 47">
              <a:extLst>
                <a:ext uri="{FF2B5EF4-FFF2-40B4-BE49-F238E27FC236}">
                  <a16:creationId xmlns:a16="http://schemas.microsoft.com/office/drawing/2014/main" id="{F9ED1955-57FF-4A6E-9A3C-504CAF7190A1}"/>
                </a:ext>
              </a:extLst>
            </p:cNvPr>
            <p:cNvSpPr>
              <a:spLocks/>
            </p:cNvSpPr>
            <p:nvPr/>
          </p:nvSpPr>
          <p:spPr bwMode="gray">
            <a:xfrm>
              <a:off x="2071" y="1496"/>
              <a:ext cx="262" cy="605"/>
            </a:xfrm>
            <a:custGeom>
              <a:avLst/>
              <a:gdLst>
                <a:gd name="T0" fmla="*/ 120 w 131"/>
                <a:gd name="T1" fmla="*/ 3 h 302"/>
                <a:gd name="T2" fmla="*/ 109 w 131"/>
                <a:gd name="T3" fmla="*/ 144 h 302"/>
                <a:gd name="T4" fmla="*/ 51 w 131"/>
                <a:gd name="T5" fmla="*/ 223 h 302"/>
                <a:gd name="T6" fmla="*/ 6 w 131"/>
                <a:gd name="T7" fmla="*/ 286 h 302"/>
                <a:gd name="T8" fmla="*/ 16 w 131"/>
                <a:gd name="T9" fmla="*/ 271 h 302"/>
                <a:gd name="T10" fmla="*/ 90 w 131"/>
                <a:gd name="T11" fmla="*/ 191 h 302"/>
                <a:gd name="T12" fmla="*/ 130 w 131"/>
                <a:gd name="T13" fmla="*/ 72 h 302"/>
                <a:gd name="T14" fmla="*/ 128 w 131"/>
                <a:gd name="T15" fmla="*/ 0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302">
                  <a:moveTo>
                    <a:pt x="120" y="3"/>
                  </a:moveTo>
                  <a:cubicBezTo>
                    <a:pt x="117" y="19"/>
                    <a:pt x="129" y="82"/>
                    <a:pt x="109" y="144"/>
                  </a:cubicBezTo>
                  <a:cubicBezTo>
                    <a:pt x="98" y="175"/>
                    <a:pt x="72" y="200"/>
                    <a:pt x="51" y="223"/>
                  </a:cubicBezTo>
                  <a:cubicBezTo>
                    <a:pt x="30" y="246"/>
                    <a:pt x="13" y="268"/>
                    <a:pt x="6" y="286"/>
                  </a:cubicBezTo>
                  <a:cubicBezTo>
                    <a:pt x="0" y="302"/>
                    <a:pt x="3" y="292"/>
                    <a:pt x="16" y="271"/>
                  </a:cubicBezTo>
                  <a:cubicBezTo>
                    <a:pt x="29" y="250"/>
                    <a:pt x="61" y="224"/>
                    <a:pt x="90" y="191"/>
                  </a:cubicBezTo>
                  <a:cubicBezTo>
                    <a:pt x="122" y="158"/>
                    <a:pt x="130" y="108"/>
                    <a:pt x="130" y="72"/>
                  </a:cubicBezTo>
                  <a:cubicBezTo>
                    <a:pt x="131" y="34"/>
                    <a:pt x="126" y="7"/>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4" name="Freeform 48">
              <a:extLst>
                <a:ext uri="{FF2B5EF4-FFF2-40B4-BE49-F238E27FC236}">
                  <a16:creationId xmlns:a16="http://schemas.microsoft.com/office/drawing/2014/main" id="{CD965908-3BB6-4369-A0DC-C024994A408E}"/>
                </a:ext>
              </a:extLst>
            </p:cNvPr>
            <p:cNvSpPr>
              <a:spLocks/>
            </p:cNvSpPr>
            <p:nvPr/>
          </p:nvSpPr>
          <p:spPr bwMode="gray">
            <a:xfrm>
              <a:off x="1531" y="1448"/>
              <a:ext cx="410" cy="364"/>
            </a:xfrm>
            <a:custGeom>
              <a:avLst/>
              <a:gdLst>
                <a:gd name="T0" fmla="*/ 202 w 205"/>
                <a:gd name="T1" fmla="*/ 1 h 182"/>
                <a:gd name="T2" fmla="*/ 158 w 205"/>
                <a:gd name="T3" fmla="*/ 14 h 182"/>
                <a:gd name="T4" fmla="*/ 110 w 205"/>
                <a:gd name="T5" fmla="*/ 77 h 182"/>
                <a:gd name="T6" fmla="*/ 69 w 205"/>
                <a:gd name="T7" fmla="*/ 146 h 182"/>
                <a:gd name="T8" fmla="*/ 14 w 205"/>
                <a:gd name="T9" fmla="*/ 176 h 182"/>
                <a:gd name="T10" fmla="*/ 28 w 205"/>
                <a:gd name="T11" fmla="*/ 173 h 182"/>
                <a:gd name="T12" fmla="*/ 100 w 205"/>
                <a:gd name="T13" fmla="*/ 118 h 182"/>
                <a:gd name="T14" fmla="*/ 153 w 205"/>
                <a:gd name="T15" fmla="*/ 30 h 182"/>
                <a:gd name="T16" fmla="*/ 205 w 205"/>
                <a:gd name="T17"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 h="182">
                  <a:moveTo>
                    <a:pt x="202" y="1"/>
                  </a:moveTo>
                  <a:cubicBezTo>
                    <a:pt x="195" y="0"/>
                    <a:pt x="178" y="2"/>
                    <a:pt x="158" y="14"/>
                  </a:cubicBezTo>
                  <a:cubicBezTo>
                    <a:pt x="138" y="26"/>
                    <a:pt x="121" y="51"/>
                    <a:pt x="110" y="77"/>
                  </a:cubicBezTo>
                  <a:cubicBezTo>
                    <a:pt x="100" y="103"/>
                    <a:pt x="89" y="130"/>
                    <a:pt x="69" y="146"/>
                  </a:cubicBezTo>
                  <a:cubicBezTo>
                    <a:pt x="50" y="163"/>
                    <a:pt x="28" y="170"/>
                    <a:pt x="14" y="176"/>
                  </a:cubicBezTo>
                  <a:cubicBezTo>
                    <a:pt x="0" y="182"/>
                    <a:pt x="8" y="180"/>
                    <a:pt x="28" y="173"/>
                  </a:cubicBezTo>
                  <a:cubicBezTo>
                    <a:pt x="48" y="167"/>
                    <a:pt x="82" y="152"/>
                    <a:pt x="100" y="118"/>
                  </a:cubicBezTo>
                  <a:cubicBezTo>
                    <a:pt x="117" y="86"/>
                    <a:pt x="129" y="49"/>
                    <a:pt x="153" y="30"/>
                  </a:cubicBezTo>
                  <a:cubicBezTo>
                    <a:pt x="177" y="10"/>
                    <a:pt x="200" y="8"/>
                    <a:pt x="205"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5" name="Freeform 49">
              <a:extLst>
                <a:ext uri="{FF2B5EF4-FFF2-40B4-BE49-F238E27FC236}">
                  <a16:creationId xmlns:a16="http://schemas.microsoft.com/office/drawing/2014/main" id="{E3241BAF-DEEC-47E1-9627-1BA798AF0817}"/>
                </a:ext>
              </a:extLst>
            </p:cNvPr>
            <p:cNvSpPr>
              <a:spLocks/>
            </p:cNvSpPr>
            <p:nvPr/>
          </p:nvSpPr>
          <p:spPr bwMode="gray">
            <a:xfrm>
              <a:off x="2541" y="1470"/>
              <a:ext cx="168" cy="735"/>
            </a:xfrm>
            <a:custGeom>
              <a:avLst/>
              <a:gdLst>
                <a:gd name="T0" fmla="*/ 77 w 84"/>
                <a:gd name="T1" fmla="*/ 0 h 367"/>
                <a:gd name="T2" fmla="*/ 51 w 84"/>
                <a:gd name="T3" fmla="*/ 56 h 367"/>
                <a:gd name="T4" fmla="*/ 18 w 84"/>
                <a:gd name="T5" fmla="*/ 153 h 367"/>
                <a:gd name="T6" fmla="*/ 17 w 84"/>
                <a:gd name="T7" fmla="*/ 267 h 367"/>
                <a:gd name="T8" fmla="*/ 14 w 84"/>
                <a:gd name="T9" fmla="*/ 352 h 367"/>
                <a:gd name="T10" fmla="*/ 24 w 84"/>
                <a:gd name="T11" fmla="*/ 334 h 367"/>
                <a:gd name="T12" fmla="*/ 15 w 84"/>
                <a:gd name="T13" fmla="*/ 210 h 367"/>
                <a:gd name="T14" fmla="*/ 57 w 84"/>
                <a:gd name="T15" fmla="*/ 75 h 367"/>
                <a:gd name="T16" fmla="*/ 84 w 84"/>
                <a:gd name="T17" fmla="*/ 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67">
                  <a:moveTo>
                    <a:pt x="77" y="0"/>
                  </a:moveTo>
                  <a:cubicBezTo>
                    <a:pt x="69" y="5"/>
                    <a:pt x="57" y="27"/>
                    <a:pt x="51" y="56"/>
                  </a:cubicBezTo>
                  <a:cubicBezTo>
                    <a:pt x="47" y="85"/>
                    <a:pt x="32" y="116"/>
                    <a:pt x="18" y="153"/>
                  </a:cubicBezTo>
                  <a:cubicBezTo>
                    <a:pt x="3" y="190"/>
                    <a:pt x="7" y="233"/>
                    <a:pt x="17" y="267"/>
                  </a:cubicBezTo>
                  <a:cubicBezTo>
                    <a:pt x="26" y="300"/>
                    <a:pt x="27" y="333"/>
                    <a:pt x="14" y="352"/>
                  </a:cubicBezTo>
                  <a:cubicBezTo>
                    <a:pt x="0" y="367"/>
                    <a:pt x="14" y="362"/>
                    <a:pt x="24" y="334"/>
                  </a:cubicBezTo>
                  <a:cubicBezTo>
                    <a:pt x="36" y="304"/>
                    <a:pt x="17" y="258"/>
                    <a:pt x="15" y="210"/>
                  </a:cubicBezTo>
                  <a:cubicBezTo>
                    <a:pt x="15" y="161"/>
                    <a:pt x="47" y="116"/>
                    <a:pt x="57" y="75"/>
                  </a:cubicBezTo>
                  <a:cubicBezTo>
                    <a:pt x="64" y="33"/>
                    <a:pt x="78" y="6"/>
                    <a:pt x="8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6" name="Freeform 50">
              <a:extLst>
                <a:ext uri="{FF2B5EF4-FFF2-40B4-BE49-F238E27FC236}">
                  <a16:creationId xmlns:a16="http://schemas.microsoft.com/office/drawing/2014/main" id="{CC10703F-61C5-447E-95DB-CA5D6780F592}"/>
                </a:ext>
              </a:extLst>
            </p:cNvPr>
            <p:cNvSpPr>
              <a:spLocks/>
            </p:cNvSpPr>
            <p:nvPr/>
          </p:nvSpPr>
          <p:spPr bwMode="gray">
            <a:xfrm>
              <a:off x="2099" y="1145"/>
              <a:ext cx="448" cy="224"/>
            </a:xfrm>
            <a:custGeom>
              <a:avLst/>
              <a:gdLst>
                <a:gd name="T0" fmla="*/ 222 w 224"/>
                <a:gd name="T1" fmla="*/ 3 h 112"/>
                <a:gd name="T2" fmla="*/ 114 w 224"/>
                <a:gd name="T3" fmla="*/ 24 h 112"/>
                <a:gd name="T4" fmla="*/ 60 w 224"/>
                <a:gd name="T5" fmla="*/ 77 h 112"/>
                <a:gd name="T6" fmla="*/ 13 w 224"/>
                <a:gd name="T7" fmla="*/ 108 h 112"/>
                <a:gd name="T8" fmla="*/ 27 w 224"/>
                <a:gd name="T9" fmla="*/ 106 h 112"/>
                <a:gd name="T10" fmla="*/ 90 w 224"/>
                <a:gd name="T11" fmla="*/ 54 h 112"/>
                <a:gd name="T12" fmla="*/ 172 w 224"/>
                <a:gd name="T13" fmla="*/ 15 h 112"/>
                <a:gd name="T14" fmla="*/ 224 w 224"/>
                <a:gd name="T15" fmla="*/ 11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12">
                  <a:moveTo>
                    <a:pt x="222" y="3"/>
                  </a:moveTo>
                  <a:cubicBezTo>
                    <a:pt x="210" y="2"/>
                    <a:pt x="163" y="0"/>
                    <a:pt x="114" y="24"/>
                  </a:cubicBezTo>
                  <a:cubicBezTo>
                    <a:pt x="91" y="38"/>
                    <a:pt x="76" y="60"/>
                    <a:pt x="60" y="77"/>
                  </a:cubicBezTo>
                  <a:cubicBezTo>
                    <a:pt x="45" y="94"/>
                    <a:pt x="27" y="105"/>
                    <a:pt x="13" y="108"/>
                  </a:cubicBezTo>
                  <a:cubicBezTo>
                    <a:pt x="0" y="110"/>
                    <a:pt x="8" y="112"/>
                    <a:pt x="27" y="106"/>
                  </a:cubicBezTo>
                  <a:cubicBezTo>
                    <a:pt x="46" y="100"/>
                    <a:pt x="68" y="78"/>
                    <a:pt x="90" y="54"/>
                  </a:cubicBezTo>
                  <a:cubicBezTo>
                    <a:pt x="111" y="28"/>
                    <a:pt x="145" y="19"/>
                    <a:pt x="172" y="15"/>
                  </a:cubicBezTo>
                  <a:cubicBezTo>
                    <a:pt x="199" y="11"/>
                    <a:pt x="220" y="9"/>
                    <a:pt x="224"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7" name="Freeform 51">
              <a:extLst>
                <a:ext uri="{FF2B5EF4-FFF2-40B4-BE49-F238E27FC236}">
                  <a16:creationId xmlns:a16="http://schemas.microsoft.com/office/drawing/2014/main" id="{69A65242-CCF6-4389-B62A-2F27EB14E1D8}"/>
                </a:ext>
              </a:extLst>
            </p:cNvPr>
            <p:cNvSpPr>
              <a:spLocks/>
            </p:cNvSpPr>
            <p:nvPr/>
          </p:nvSpPr>
          <p:spPr bwMode="gray">
            <a:xfrm>
              <a:off x="2705" y="1448"/>
              <a:ext cx="118" cy="769"/>
            </a:xfrm>
            <a:custGeom>
              <a:avLst/>
              <a:gdLst>
                <a:gd name="T0" fmla="*/ 33 w 59"/>
                <a:gd name="T1" fmla="*/ 0 h 384"/>
                <a:gd name="T2" fmla="*/ 6 w 59"/>
                <a:gd name="T3" fmla="*/ 59 h 384"/>
                <a:gd name="T4" fmla="*/ 18 w 59"/>
                <a:gd name="T5" fmla="*/ 170 h 384"/>
                <a:gd name="T6" fmla="*/ 47 w 59"/>
                <a:gd name="T7" fmla="*/ 279 h 384"/>
                <a:gd name="T8" fmla="*/ 15 w 59"/>
                <a:gd name="T9" fmla="*/ 363 h 384"/>
                <a:gd name="T10" fmla="*/ 21 w 59"/>
                <a:gd name="T11" fmla="*/ 344 h 384"/>
                <a:gd name="T12" fmla="*/ 46 w 59"/>
                <a:gd name="T13" fmla="*/ 294 h 384"/>
                <a:gd name="T14" fmla="*/ 49 w 59"/>
                <a:gd name="T15" fmla="*/ 222 h 384"/>
                <a:gd name="T16" fmla="*/ 20 w 59"/>
                <a:gd name="T17" fmla="*/ 149 h 384"/>
                <a:gd name="T18" fmla="*/ 13 w 59"/>
                <a:gd name="T19" fmla="*/ 79 h 384"/>
                <a:gd name="T20" fmla="*/ 40 w 59"/>
                <a:gd name="T21" fmla="*/ 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384">
                  <a:moveTo>
                    <a:pt x="33" y="0"/>
                  </a:moveTo>
                  <a:cubicBezTo>
                    <a:pt x="26" y="7"/>
                    <a:pt x="12" y="28"/>
                    <a:pt x="6" y="59"/>
                  </a:cubicBezTo>
                  <a:cubicBezTo>
                    <a:pt x="0" y="90"/>
                    <a:pt x="3" y="131"/>
                    <a:pt x="18" y="170"/>
                  </a:cubicBezTo>
                  <a:cubicBezTo>
                    <a:pt x="33" y="207"/>
                    <a:pt x="58" y="243"/>
                    <a:pt x="47" y="279"/>
                  </a:cubicBezTo>
                  <a:cubicBezTo>
                    <a:pt x="34" y="312"/>
                    <a:pt x="12" y="340"/>
                    <a:pt x="15" y="363"/>
                  </a:cubicBezTo>
                  <a:cubicBezTo>
                    <a:pt x="19" y="384"/>
                    <a:pt x="14" y="371"/>
                    <a:pt x="21" y="344"/>
                  </a:cubicBezTo>
                  <a:cubicBezTo>
                    <a:pt x="24" y="330"/>
                    <a:pt x="36" y="314"/>
                    <a:pt x="46" y="294"/>
                  </a:cubicBezTo>
                  <a:cubicBezTo>
                    <a:pt x="59" y="274"/>
                    <a:pt x="58" y="246"/>
                    <a:pt x="49" y="222"/>
                  </a:cubicBezTo>
                  <a:cubicBezTo>
                    <a:pt x="40" y="197"/>
                    <a:pt x="27" y="174"/>
                    <a:pt x="20" y="149"/>
                  </a:cubicBezTo>
                  <a:cubicBezTo>
                    <a:pt x="14" y="125"/>
                    <a:pt x="12" y="100"/>
                    <a:pt x="13" y="79"/>
                  </a:cubicBezTo>
                  <a:cubicBezTo>
                    <a:pt x="17" y="35"/>
                    <a:pt x="36" y="7"/>
                    <a:pt x="4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09" name="Freeform 53">
              <a:extLst>
                <a:ext uri="{FF2B5EF4-FFF2-40B4-BE49-F238E27FC236}">
                  <a16:creationId xmlns:a16="http://schemas.microsoft.com/office/drawing/2014/main" id="{2557B1A2-F755-450C-A408-A14EC3FCD0F1}"/>
                </a:ext>
              </a:extLst>
            </p:cNvPr>
            <p:cNvSpPr>
              <a:spLocks/>
            </p:cNvSpPr>
            <p:nvPr/>
          </p:nvSpPr>
          <p:spPr bwMode="gray">
            <a:xfrm>
              <a:off x="2865" y="1365"/>
              <a:ext cx="630" cy="962"/>
            </a:xfrm>
            <a:custGeom>
              <a:avLst/>
              <a:gdLst>
                <a:gd name="T0" fmla="*/ 60 w 315"/>
                <a:gd name="T1" fmla="*/ 0 h 480"/>
                <a:gd name="T2" fmla="*/ 10 w 315"/>
                <a:gd name="T3" fmla="*/ 85 h 480"/>
                <a:gd name="T4" fmla="*/ 14 w 315"/>
                <a:gd name="T5" fmla="*/ 166 h 480"/>
                <a:gd name="T6" fmla="*/ 82 w 315"/>
                <a:gd name="T7" fmla="*/ 227 h 480"/>
                <a:gd name="T8" fmla="*/ 164 w 315"/>
                <a:gd name="T9" fmla="*/ 269 h 480"/>
                <a:gd name="T10" fmla="*/ 226 w 315"/>
                <a:gd name="T11" fmla="*/ 331 h 480"/>
                <a:gd name="T12" fmla="*/ 304 w 315"/>
                <a:gd name="T13" fmla="*/ 446 h 480"/>
                <a:gd name="T14" fmla="*/ 292 w 315"/>
                <a:gd name="T15" fmla="*/ 416 h 480"/>
                <a:gd name="T16" fmla="*/ 243 w 315"/>
                <a:gd name="T17" fmla="*/ 344 h 480"/>
                <a:gd name="T18" fmla="*/ 167 w 315"/>
                <a:gd name="T19" fmla="*/ 262 h 480"/>
                <a:gd name="T20" fmla="*/ 62 w 315"/>
                <a:gd name="T21" fmla="*/ 205 h 480"/>
                <a:gd name="T22" fmla="*/ 13 w 315"/>
                <a:gd name="T23" fmla="*/ 114 h 480"/>
                <a:gd name="T24" fmla="*/ 46 w 315"/>
                <a:gd name="T25" fmla="*/ 39 h 480"/>
                <a:gd name="T26" fmla="*/ 68 w 315"/>
                <a:gd name="T27" fmla="*/ 1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5" h="480">
                  <a:moveTo>
                    <a:pt x="60" y="0"/>
                  </a:moveTo>
                  <a:cubicBezTo>
                    <a:pt x="54" y="15"/>
                    <a:pt x="30" y="39"/>
                    <a:pt x="10" y="85"/>
                  </a:cubicBezTo>
                  <a:cubicBezTo>
                    <a:pt x="1" y="108"/>
                    <a:pt x="0" y="139"/>
                    <a:pt x="14" y="166"/>
                  </a:cubicBezTo>
                  <a:cubicBezTo>
                    <a:pt x="28" y="194"/>
                    <a:pt x="55" y="213"/>
                    <a:pt x="82" y="227"/>
                  </a:cubicBezTo>
                  <a:cubicBezTo>
                    <a:pt x="109" y="242"/>
                    <a:pt x="139" y="253"/>
                    <a:pt x="164" y="269"/>
                  </a:cubicBezTo>
                  <a:cubicBezTo>
                    <a:pt x="190" y="284"/>
                    <a:pt x="207" y="309"/>
                    <a:pt x="226" y="331"/>
                  </a:cubicBezTo>
                  <a:cubicBezTo>
                    <a:pt x="261" y="374"/>
                    <a:pt x="292" y="414"/>
                    <a:pt x="304" y="446"/>
                  </a:cubicBezTo>
                  <a:cubicBezTo>
                    <a:pt x="310" y="480"/>
                    <a:pt x="315" y="457"/>
                    <a:pt x="292" y="416"/>
                  </a:cubicBezTo>
                  <a:cubicBezTo>
                    <a:pt x="281" y="396"/>
                    <a:pt x="264" y="371"/>
                    <a:pt x="243" y="344"/>
                  </a:cubicBezTo>
                  <a:cubicBezTo>
                    <a:pt x="221" y="318"/>
                    <a:pt x="202" y="283"/>
                    <a:pt x="167" y="262"/>
                  </a:cubicBezTo>
                  <a:cubicBezTo>
                    <a:pt x="133" y="241"/>
                    <a:pt x="94" y="227"/>
                    <a:pt x="62" y="205"/>
                  </a:cubicBezTo>
                  <a:cubicBezTo>
                    <a:pt x="29" y="184"/>
                    <a:pt x="9" y="148"/>
                    <a:pt x="13" y="114"/>
                  </a:cubicBezTo>
                  <a:cubicBezTo>
                    <a:pt x="15" y="81"/>
                    <a:pt x="34" y="57"/>
                    <a:pt x="46" y="39"/>
                  </a:cubicBezTo>
                  <a:cubicBezTo>
                    <a:pt x="59" y="21"/>
                    <a:pt x="64" y="6"/>
                    <a:pt x="6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0" name="Freeform 54">
              <a:extLst>
                <a:ext uri="{FF2B5EF4-FFF2-40B4-BE49-F238E27FC236}">
                  <a16:creationId xmlns:a16="http://schemas.microsoft.com/office/drawing/2014/main" id="{1E5A9928-658C-4287-8D55-EED1F6E5CCD3}"/>
                </a:ext>
              </a:extLst>
            </p:cNvPr>
            <p:cNvSpPr>
              <a:spLocks/>
            </p:cNvSpPr>
            <p:nvPr/>
          </p:nvSpPr>
          <p:spPr bwMode="gray">
            <a:xfrm>
              <a:off x="3239" y="1229"/>
              <a:ext cx="416" cy="976"/>
            </a:xfrm>
            <a:custGeom>
              <a:avLst/>
              <a:gdLst>
                <a:gd name="T0" fmla="*/ 15 w 208"/>
                <a:gd name="T1" fmla="*/ 3 h 487"/>
                <a:gd name="T2" fmla="*/ 33 w 208"/>
                <a:gd name="T3" fmla="*/ 91 h 487"/>
                <a:gd name="T4" fmla="*/ 32 w 208"/>
                <a:gd name="T5" fmla="*/ 159 h 487"/>
                <a:gd name="T6" fmla="*/ 5 w 208"/>
                <a:gd name="T7" fmla="*/ 238 h 487"/>
                <a:gd name="T8" fmla="*/ 48 w 208"/>
                <a:gd name="T9" fmla="*/ 313 h 487"/>
                <a:gd name="T10" fmla="*/ 117 w 208"/>
                <a:gd name="T11" fmla="*/ 357 h 487"/>
                <a:gd name="T12" fmla="*/ 198 w 208"/>
                <a:gd name="T13" fmla="*/ 457 h 487"/>
                <a:gd name="T14" fmla="*/ 187 w 208"/>
                <a:gd name="T15" fmla="*/ 429 h 487"/>
                <a:gd name="T16" fmla="*/ 51 w 208"/>
                <a:gd name="T17" fmla="*/ 306 h 487"/>
                <a:gd name="T18" fmla="*/ 17 w 208"/>
                <a:gd name="T19" fmla="*/ 266 h 487"/>
                <a:gd name="T20" fmla="*/ 20 w 208"/>
                <a:gd name="T21" fmla="*/ 214 h 487"/>
                <a:gd name="T22" fmla="*/ 45 w 208"/>
                <a:gd name="T23" fmla="*/ 115 h 487"/>
                <a:gd name="T24" fmla="*/ 29 w 208"/>
                <a:gd name="T25" fmla="*/ 38 h 487"/>
                <a:gd name="T26" fmla="*/ 23 w 208"/>
                <a:gd name="T2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487">
                  <a:moveTo>
                    <a:pt x="15" y="3"/>
                  </a:moveTo>
                  <a:cubicBezTo>
                    <a:pt x="14" y="17"/>
                    <a:pt x="23" y="50"/>
                    <a:pt x="33" y="91"/>
                  </a:cubicBezTo>
                  <a:cubicBezTo>
                    <a:pt x="37" y="112"/>
                    <a:pt x="38" y="136"/>
                    <a:pt x="32" y="159"/>
                  </a:cubicBezTo>
                  <a:cubicBezTo>
                    <a:pt x="25" y="183"/>
                    <a:pt x="9" y="207"/>
                    <a:pt x="5" y="238"/>
                  </a:cubicBezTo>
                  <a:cubicBezTo>
                    <a:pt x="0" y="270"/>
                    <a:pt x="24" y="298"/>
                    <a:pt x="48" y="313"/>
                  </a:cubicBezTo>
                  <a:cubicBezTo>
                    <a:pt x="72" y="329"/>
                    <a:pt x="97" y="340"/>
                    <a:pt x="117" y="357"/>
                  </a:cubicBezTo>
                  <a:cubicBezTo>
                    <a:pt x="157" y="390"/>
                    <a:pt x="188" y="426"/>
                    <a:pt x="198" y="457"/>
                  </a:cubicBezTo>
                  <a:cubicBezTo>
                    <a:pt x="204" y="487"/>
                    <a:pt x="208" y="467"/>
                    <a:pt x="187" y="429"/>
                  </a:cubicBezTo>
                  <a:cubicBezTo>
                    <a:pt x="166" y="391"/>
                    <a:pt x="115" y="341"/>
                    <a:pt x="51" y="306"/>
                  </a:cubicBezTo>
                  <a:cubicBezTo>
                    <a:pt x="37" y="296"/>
                    <a:pt x="23" y="283"/>
                    <a:pt x="17" y="266"/>
                  </a:cubicBezTo>
                  <a:cubicBezTo>
                    <a:pt x="10" y="249"/>
                    <a:pt x="14" y="230"/>
                    <a:pt x="20" y="214"/>
                  </a:cubicBezTo>
                  <a:cubicBezTo>
                    <a:pt x="35" y="181"/>
                    <a:pt x="50" y="147"/>
                    <a:pt x="45" y="115"/>
                  </a:cubicBezTo>
                  <a:cubicBezTo>
                    <a:pt x="43" y="84"/>
                    <a:pt x="34" y="58"/>
                    <a:pt x="29" y="38"/>
                  </a:cubicBezTo>
                  <a:cubicBezTo>
                    <a:pt x="24" y="18"/>
                    <a:pt x="23" y="5"/>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1" name="Freeform 55">
              <a:extLst>
                <a:ext uri="{FF2B5EF4-FFF2-40B4-BE49-F238E27FC236}">
                  <a16:creationId xmlns:a16="http://schemas.microsoft.com/office/drawing/2014/main" id="{2B0B5242-DA29-41D0-AFB0-EC47B8E86082}"/>
                </a:ext>
              </a:extLst>
            </p:cNvPr>
            <p:cNvSpPr>
              <a:spLocks/>
            </p:cNvSpPr>
            <p:nvPr/>
          </p:nvSpPr>
          <p:spPr bwMode="gray">
            <a:xfrm>
              <a:off x="3299" y="1259"/>
              <a:ext cx="526" cy="1082"/>
            </a:xfrm>
            <a:custGeom>
              <a:avLst/>
              <a:gdLst>
                <a:gd name="T0" fmla="*/ 256 w 263"/>
                <a:gd name="T1" fmla="*/ 0 h 540"/>
                <a:gd name="T2" fmla="*/ 219 w 263"/>
                <a:gd name="T3" fmla="*/ 24 h 540"/>
                <a:gd name="T4" fmla="*/ 144 w 263"/>
                <a:gd name="T5" fmla="*/ 40 h 540"/>
                <a:gd name="T6" fmla="*/ 107 w 263"/>
                <a:gd name="T7" fmla="*/ 75 h 540"/>
                <a:gd name="T8" fmla="*/ 116 w 263"/>
                <a:gd name="T9" fmla="*/ 129 h 540"/>
                <a:gd name="T10" fmla="*/ 191 w 263"/>
                <a:gd name="T11" fmla="*/ 213 h 540"/>
                <a:gd name="T12" fmla="*/ 228 w 263"/>
                <a:gd name="T13" fmla="*/ 309 h 540"/>
                <a:gd name="T14" fmla="*/ 153 w 263"/>
                <a:gd name="T15" fmla="*/ 389 h 540"/>
                <a:gd name="T16" fmla="*/ 25 w 263"/>
                <a:gd name="T17" fmla="*/ 509 h 540"/>
                <a:gd name="T18" fmla="*/ 55 w 263"/>
                <a:gd name="T19" fmla="*/ 482 h 540"/>
                <a:gd name="T20" fmla="*/ 137 w 263"/>
                <a:gd name="T21" fmla="*/ 411 h 540"/>
                <a:gd name="T22" fmla="*/ 235 w 263"/>
                <a:gd name="T23" fmla="*/ 311 h 540"/>
                <a:gd name="T24" fmla="*/ 121 w 263"/>
                <a:gd name="T25" fmla="*/ 68 h 540"/>
                <a:gd name="T26" fmla="*/ 217 w 263"/>
                <a:gd name="T27" fmla="*/ 34 h 540"/>
                <a:gd name="T28" fmla="*/ 263 w 263"/>
                <a:gd name="T29" fmla="*/ 4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540">
                  <a:moveTo>
                    <a:pt x="256" y="0"/>
                  </a:moveTo>
                  <a:cubicBezTo>
                    <a:pt x="249" y="6"/>
                    <a:pt x="238" y="18"/>
                    <a:pt x="219" y="24"/>
                  </a:cubicBezTo>
                  <a:cubicBezTo>
                    <a:pt x="201" y="30"/>
                    <a:pt x="173" y="26"/>
                    <a:pt x="144" y="40"/>
                  </a:cubicBezTo>
                  <a:cubicBezTo>
                    <a:pt x="130" y="46"/>
                    <a:pt x="114" y="56"/>
                    <a:pt x="107" y="75"/>
                  </a:cubicBezTo>
                  <a:cubicBezTo>
                    <a:pt x="100" y="93"/>
                    <a:pt x="107" y="113"/>
                    <a:pt x="116" y="129"/>
                  </a:cubicBezTo>
                  <a:cubicBezTo>
                    <a:pt x="134" y="163"/>
                    <a:pt x="167" y="184"/>
                    <a:pt x="191" y="213"/>
                  </a:cubicBezTo>
                  <a:cubicBezTo>
                    <a:pt x="214" y="240"/>
                    <a:pt x="242" y="276"/>
                    <a:pt x="228" y="309"/>
                  </a:cubicBezTo>
                  <a:cubicBezTo>
                    <a:pt x="209" y="340"/>
                    <a:pt x="178" y="365"/>
                    <a:pt x="153" y="389"/>
                  </a:cubicBezTo>
                  <a:cubicBezTo>
                    <a:pt x="100" y="437"/>
                    <a:pt x="53" y="477"/>
                    <a:pt x="25" y="509"/>
                  </a:cubicBezTo>
                  <a:cubicBezTo>
                    <a:pt x="0" y="540"/>
                    <a:pt x="12" y="520"/>
                    <a:pt x="55" y="482"/>
                  </a:cubicBezTo>
                  <a:cubicBezTo>
                    <a:pt x="76" y="463"/>
                    <a:pt x="104" y="439"/>
                    <a:pt x="137" y="411"/>
                  </a:cubicBezTo>
                  <a:cubicBezTo>
                    <a:pt x="168" y="382"/>
                    <a:pt x="207" y="354"/>
                    <a:pt x="235" y="311"/>
                  </a:cubicBezTo>
                  <a:cubicBezTo>
                    <a:pt x="257" y="200"/>
                    <a:pt x="84" y="157"/>
                    <a:pt x="121" y="68"/>
                  </a:cubicBezTo>
                  <a:cubicBezTo>
                    <a:pt x="149" y="36"/>
                    <a:pt x="190" y="40"/>
                    <a:pt x="217" y="34"/>
                  </a:cubicBezTo>
                  <a:cubicBezTo>
                    <a:pt x="246" y="26"/>
                    <a:pt x="257" y="7"/>
                    <a:pt x="26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2" name="Freeform 56">
              <a:extLst>
                <a:ext uri="{FF2B5EF4-FFF2-40B4-BE49-F238E27FC236}">
                  <a16:creationId xmlns:a16="http://schemas.microsoft.com/office/drawing/2014/main" id="{83E27B4D-9FD9-4D90-8B36-0341380FEE0B}"/>
                </a:ext>
              </a:extLst>
            </p:cNvPr>
            <p:cNvSpPr>
              <a:spLocks/>
            </p:cNvSpPr>
            <p:nvPr/>
          </p:nvSpPr>
          <p:spPr bwMode="gray">
            <a:xfrm>
              <a:off x="3139" y="1618"/>
              <a:ext cx="492" cy="681"/>
            </a:xfrm>
            <a:custGeom>
              <a:avLst/>
              <a:gdLst>
                <a:gd name="T0" fmla="*/ 242 w 246"/>
                <a:gd name="T1" fmla="*/ 0 h 340"/>
                <a:gd name="T2" fmla="*/ 195 w 246"/>
                <a:gd name="T3" fmla="*/ 51 h 340"/>
                <a:gd name="T4" fmla="*/ 189 w 246"/>
                <a:gd name="T5" fmla="*/ 107 h 340"/>
                <a:gd name="T6" fmla="*/ 165 w 246"/>
                <a:gd name="T7" fmla="*/ 161 h 340"/>
                <a:gd name="T8" fmla="*/ 69 w 246"/>
                <a:gd name="T9" fmla="*/ 244 h 340"/>
                <a:gd name="T10" fmla="*/ 5 w 246"/>
                <a:gd name="T11" fmla="*/ 318 h 340"/>
                <a:gd name="T12" fmla="*/ 17 w 246"/>
                <a:gd name="T13" fmla="*/ 299 h 340"/>
                <a:gd name="T14" fmla="*/ 123 w 246"/>
                <a:gd name="T15" fmla="*/ 210 h 340"/>
                <a:gd name="T16" fmla="*/ 181 w 246"/>
                <a:gd name="T17" fmla="*/ 148 h 340"/>
                <a:gd name="T18" fmla="*/ 198 w 246"/>
                <a:gd name="T19" fmla="*/ 72 h 340"/>
                <a:gd name="T20" fmla="*/ 246 w 246"/>
                <a:gd name="T21" fmla="*/ 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340">
                  <a:moveTo>
                    <a:pt x="242" y="0"/>
                  </a:moveTo>
                  <a:cubicBezTo>
                    <a:pt x="234" y="5"/>
                    <a:pt x="207" y="17"/>
                    <a:pt x="195" y="51"/>
                  </a:cubicBezTo>
                  <a:cubicBezTo>
                    <a:pt x="190" y="68"/>
                    <a:pt x="191" y="88"/>
                    <a:pt x="189" y="107"/>
                  </a:cubicBezTo>
                  <a:cubicBezTo>
                    <a:pt x="187" y="126"/>
                    <a:pt x="178" y="145"/>
                    <a:pt x="165" y="161"/>
                  </a:cubicBezTo>
                  <a:cubicBezTo>
                    <a:pt x="141" y="196"/>
                    <a:pt x="100" y="219"/>
                    <a:pt x="69" y="244"/>
                  </a:cubicBezTo>
                  <a:cubicBezTo>
                    <a:pt x="37" y="267"/>
                    <a:pt x="12" y="295"/>
                    <a:pt x="5" y="318"/>
                  </a:cubicBezTo>
                  <a:cubicBezTo>
                    <a:pt x="0" y="340"/>
                    <a:pt x="0" y="326"/>
                    <a:pt x="17" y="299"/>
                  </a:cubicBezTo>
                  <a:cubicBezTo>
                    <a:pt x="34" y="271"/>
                    <a:pt x="78" y="242"/>
                    <a:pt x="123" y="210"/>
                  </a:cubicBezTo>
                  <a:cubicBezTo>
                    <a:pt x="146" y="194"/>
                    <a:pt x="166" y="172"/>
                    <a:pt x="181" y="148"/>
                  </a:cubicBezTo>
                  <a:cubicBezTo>
                    <a:pt x="198" y="124"/>
                    <a:pt x="196" y="95"/>
                    <a:pt x="198" y="72"/>
                  </a:cubicBezTo>
                  <a:cubicBezTo>
                    <a:pt x="201" y="23"/>
                    <a:pt x="242" y="7"/>
                    <a:pt x="24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3" name="Freeform 57">
              <a:extLst>
                <a:ext uri="{FF2B5EF4-FFF2-40B4-BE49-F238E27FC236}">
                  <a16:creationId xmlns:a16="http://schemas.microsoft.com/office/drawing/2014/main" id="{49C46E4F-5277-49C7-AF10-E821E5F703CB}"/>
                </a:ext>
              </a:extLst>
            </p:cNvPr>
            <p:cNvSpPr>
              <a:spLocks/>
            </p:cNvSpPr>
            <p:nvPr/>
          </p:nvSpPr>
          <p:spPr bwMode="gray">
            <a:xfrm>
              <a:off x="3603" y="1363"/>
              <a:ext cx="292" cy="896"/>
            </a:xfrm>
            <a:custGeom>
              <a:avLst/>
              <a:gdLst>
                <a:gd name="T0" fmla="*/ 0 w 146"/>
                <a:gd name="T1" fmla="*/ 6 h 447"/>
                <a:gd name="T2" fmla="*/ 65 w 146"/>
                <a:gd name="T3" fmla="*/ 65 h 447"/>
                <a:gd name="T4" fmla="*/ 127 w 146"/>
                <a:gd name="T5" fmla="*/ 191 h 447"/>
                <a:gd name="T6" fmla="*/ 106 w 146"/>
                <a:gd name="T7" fmla="*/ 268 h 447"/>
                <a:gd name="T8" fmla="*/ 71 w 146"/>
                <a:gd name="T9" fmla="*/ 340 h 447"/>
                <a:gd name="T10" fmla="*/ 129 w 146"/>
                <a:gd name="T11" fmla="*/ 442 h 447"/>
                <a:gd name="T12" fmla="*/ 141 w 146"/>
                <a:gd name="T13" fmla="*/ 445 h 447"/>
                <a:gd name="T14" fmla="*/ 106 w 146"/>
                <a:gd name="T15" fmla="*/ 426 h 447"/>
                <a:gd name="T16" fmla="*/ 75 w 146"/>
                <a:gd name="T17" fmla="*/ 360 h 447"/>
                <a:gd name="T18" fmla="*/ 113 w 146"/>
                <a:gd name="T19" fmla="*/ 270 h 447"/>
                <a:gd name="T20" fmla="*/ 133 w 146"/>
                <a:gd name="T21" fmla="*/ 166 h 447"/>
                <a:gd name="T22" fmla="*/ 89 w 146"/>
                <a:gd name="T23" fmla="*/ 76 h 447"/>
                <a:gd name="T24" fmla="*/ 30 w 146"/>
                <a:gd name="T25" fmla="*/ 27 h 447"/>
                <a:gd name="T26" fmla="*/ 6 w 146"/>
                <a:gd name="T27"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447">
                  <a:moveTo>
                    <a:pt x="0" y="6"/>
                  </a:moveTo>
                  <a:cubicBezTo>
                    <a:pt x="4" y="20"/>
                    <a:pt x="33" y="40"/>
                    <a:pt x="65" y="65"/>
                  </a:cubicBezTo>
                  <a:cubicBezTo>
                    <a:pt x="92" y="92"/>
                    <a:pt x="127" y="139"/>
                    <a:pt x="127" y="191"/>
                  </a:cubicBezTo>
                  <a:cubicBezTo>
                    <a:pt x="127" y="218"/>
                    <a:pt x="120" y="245"/>
                    <a:pt x="106" y="268"/>
                  </a:cubicBezTo>
                  <a:cubicBezTo>
                    <a:pt x="92" y="291"/>
                    <a:pt x="74" y="313"/>
                    <a:pt x="71" y="340"/>
                  </a:cubicBezTo>
                  <a:cubicBezTo>
                    <a:pt x="63" y="395"/>
                    <a:pt x="101" y="435"/>
                    <a:pt x="129" y="442"/>
                  </a:cubicBezTo>
                  <a:cubicBezTo>
                    <a:pt x="143" y="446"/>
                    <a:pt x="146" y="447"/>
                    <a:pt x="141" y="445"/>
                  </a:cubicBezTo>
                  <a:cubicBezTo>
                    <a:pt x="136" y="443"/>
                    <a:pt x="121" y="440"/>
                    <a:pt x="106" y="426"/>
                  </a:cubicBezTo>
                  <a:cubicBezTo>
                    <a:pt x="91" y="414"/>
                    <a:pt x="77" y="390"/>
                    <a:pt x="75" y="360"/>
                  </a:cubicBezTo>
                  <a:cubicBezTo>
                    <a:pt x="72" y="329"/>
                    <a:pt x="93" y="300"/>
                    <a:pt x="113" y="270"/>
                  </a:cubicBezTo>
                  <a:cubicBezTo>
                    <a:pt x="132" y="240"/>
                    <a:pt x="139" y="201"/>
                    <a:pt x="133" y="166"/>
                  </a:cubicBezTo>
                  <a:cubicBezTo>
                    <a:pt x="128" y="129"/>
                    <a:pt x="106" y="101"/>
                    <a:pt x="89" y="76"/>
                  </a:cubicBezTo>
                  <a:cubicBezTo>
                    <a:pt x="69" y="52"/>
                    <a:pt x="45" y="39"/>
                    <a:pt x="30" y="27"/>
                  </a:cubicBezTo>
                  <a:cubicBezTo>
                    <a:pt x="15" y="15"/>
                    <a:pt x="8" y="4"/>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4" name="Freeform 58">
              <a:extLst>
                <a:ext uri="{FF2B5EF4-FFF2-40B4-BE49-F238E27FC236}">
                  <a16:creationId xmlns:a16="http://schemas.microsoft.com/office/drawing/2014/main" id="{5D474F96-EDF0-405A-AECA-4C0722605E80}"/>
                </a:ext>
              </a:extLst>
            </p:cNvPr>
            <p:cNvSpPr>
              <a:spLocks/>
            </p:cNvSpPr>
            <p:nvPr/>
          </p:nvSpPr>
          <p:spPr bwMode="gray">
            <a:xfrm>
              <a:off x="3885" y="1341"/>
              <a:ext cx="298" cy="982"/>
            </a:xfrm>
            <a:custGeom>
              <a:avLst/>
              <a:gdLst>
                <a:gd name="T0" fmla="*/ 2 w 149"/>
                <a:gd name="T1" fmla="*/ 10 h 490"/>
                <a:gd name="T2" fmla="*/ 76 w 149"/>
                <a:gd name="T3" fmla="*/ 56 h 490"/>
                <a:gd name="T4" fmla="*/ 123 w 149"/>
                <a:gd name="T5" fmla="*/ 109 h 490"/>
                <a:gd name="T6" fmla="*/ 127 w 149"/>
                <a:gd name="T7" fmla="*/ 180 h 490"/>
                <a:gd name="T8" fmla="*/ 75 w 149"/>
                <a:gd name="T9" fmla="*/ 248 h 490"/>
                <a:gd name="T10" fmla="*/ 66 w 149"/>
                <a:gd name="T11" fmla="*/ 331 h 490"/>
                <a:gd name="T12" fmla="*/ 77 w 149"/>
                <a:gd name="T13" fmla="*/ 461 h 490"/>
                <a:gd name="T14" fmla="*/ 82 w 149"/>
                <a:gd name="T15" fmla="*/ 431 h 490"/>
                <a:gd name="T16" fmla="*/ 73 w 149"/>
                <a:gd name="T17" fmla="*/ 350 h 490"/>
                <a:gd name="T18" fmla="*/ 83 w 149"/>
                <a:gd name="T19" fmla="*/ 250 h 490"/>
                <a:gd name="T20" fmla="*/ 143 w 149"/>
                <a:gd name="T21" fmla="*/ 159 h 490"/>
                <a:gd name="T22" fmla="*/ 101 w 149"/>
                <a:gd name="T23" fmla="*/ 67 h 490"/>
                <a:gd name="T24" fmla="*/ 0 w 149"/>
                <a:gd name="T25" fmla="*/ 2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490">
                  <a:moveTo>
                    <a:pt x="2" y="10"/>
                  </a:moveTo>
                  <a:cubicBezTo>
                    <a:pt x="16" y="11"/>
                    <a:pt x="44" y="27"/>
                    <a:pt x="76" y="56"/>
                  </a:cubicBezTo>
                  <a:cubicBezTo>
                    <a:pt x="92" y="71"/>
                    <a:pt x="109" y="88"/>
                    <a:pt x="123" y="109"/>
                  </a:cubicBezTo>
                  <a:cubicBezTo>
                    <a:pt x="136" y="130"/>
                    <a:pt x="141" y="156"/>
                    <a:pt x="127" y="180"/>
                  </a:cubicBezTo>
                  <a:cubicBezTo>
                    <a:pt x="114" y="203"/>
                    <a:pt x="89" y="221"/>
                    <a:pt x="75" y="248"/>
                  </a:cubicBezTo>
                  <a:cubicBezTo>
                    <a:pt x="62" y="275"/>
                    <a:pt x="63" y="305"/>
                    <a:pt x="66" y="331"/>
                  </a:cubicBezTo>
                  <a:cubicBezTo>
                    <a:pt x="73" y="383"/>
                    <a:pt x="84" y="429"/>
                    <a:pt x="77" y="461"/>
                  </a:cubicBezTo>
                  <a:cubicBezTo>
                    <a:pt x="68" y="490"/>
                    <a:pt x="80" y="475"/>
                    <a:pt x="82" y="431"/>
                  </a:cubicBezTo>
                  <a:cubicBezTo>
                    <a:pt x="82" y="409"/>
                    <a:pt x="78" y="381"/>
                    <a:pt x="73" y="350"/>
                  </a:cubicBezTo>
                  <a:cubicBezTo>
                    <a:pt x="69" y="320"/>
                    <a:pt x="65" y="283"/>
                    <a:pt x="83" y="250"/>
                  </a:cubicBezTo>
                  <a:cubicBezTo>
                    <a:pt x="99" y="219"/>
                    <a:pt x="137" y="198"/>
                    <a:pt x="143" y="159"/>
                  </a:cubicBezTo>
                  <a:cubicBezTo>
                    <a:pt x="149" y="119"/>
                    <a:pt x="122" y="89"/>
                    <a:pt x="101" y="67"/>
                  </a:cubicBezTo>
                  <a:cubicBezTo>
                    <a:pt x="58" y="21"/>
                    <a:pt x="15" y="0"/>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5" name="Freeform 59">
              <a:extLst>
                <a:ext uri="{FF2B5EF4-FFF2-40B4-BE49-F238E27FC236}">
                  <a16:creationId xmlns:a16="http://schemas.microsoft.com/office/drawing/2014/main" id="{8DCD2EDE-D062-461C-94F8-75BDB26A9687}"/>
                </a:ext>
              </a:extLst>
            </p:cNvPr>
            <p:cNvSpPr>
              <a:spLocks/>
            </p:cNvSpPr>
            <p:nvPr/>
          </p:nvSpPr>
          <p:spPr bwMode="gray">
            <a:xfrm>
              <a:off x="3913" y="1223"/>
              <a:ext cx="498" cy="1002"/>
            </a:xfrm>
            <a:custGeom>
              <a:avLst/>
              <a:gdLst>
                <a:gd name="T0" fmla="*/ 126 w 249"/>
                <a:gd name="T1" fmla="*/ 0 h 500"/>
                <a:gd name="T2" fmla="*/ 44 w 249"/>
                <a:gd name="T3" fmla="*/ 69 h 500"/>
                <a:gd name="T4" fmla="*/ 3 w 249"/>
                <a:gd name="T5" fmla="*/ 249 h 500"/>
                <a:gd name="T6" fmla="*/ 20 w 249"/>
                <a:gd name="T7" fmla="*/ 349 h 500"/>
                <a:gd name="T8" fmla="*/ 74 w 249"/>
                <a:gd name="T9" fmla="*/ 431 h 500"/>
                <a:gd name="T10" fmla="*/ 156 w 249"/>
                <a:gd name="T11" fmla="*/ 460 h 500"/>
                <a:gd name="T12" fmla="*/ 217 w 249"/>
                <a:gd name="T13" fmla="*/ 488 h 500"/>
                <a:gd name="T14" fmla="*/ 186 w 249"/>
                <a:gd name="T15" fmla="*/ 471 h 500"/>
                <a:gd name="T16" fmla="*/ 98 w 249"/>
                <a:gd name="T17" fmla="*/ 436 h 500"/>
                <a:gd name="T18" fmla="*/ 27 w 249"/>
                <a:gd name="T19" fmla="*/ 346 h 500"/>
                <a:gd name="T20" fmla="*/ 39 w 249"/>
                <a:gd name="T21" fmla="*/ 101 h 500"/>
                <a:gd name="T22" fmla="*/ 130 w 249"/>
                <a:gd name="T23" fmla="*/ 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500">
                  <a:moveTo>
                    <a:pt x="126" y="0"/>
                  </a:moveTo>
                  <a:cubicBezTo>
                    <a:pt x="110" y="2"/>
                    <a:pt x="71" y="22"/>
                    <a:pt x="44" y="69"/>
                  </a:cubicBezTo>
                  <a:cubicBezTo>
                    <a:pt x="17" y="115"/>
                    <a:pt x="2" y="181"/>
                    <a:pt x="3" y="249"/>
                  </a:cubicBezTo>
                  <a:cubicBezTo>
                    <a:pt x="4" y="282"/>
                    <a:pt x="9" y="317"/>
                    <a:pt x="20" y="349"/>
                  </a:cubicBezTo>
                  <a:cubicBezTo>
                    <a:pt x="31" y="381"/>
                    <a:pt x="46" y="414"/>
                    <a:pt x="74" y="431"/>
                  </a:cubicBezTo>
                  <a:cubicBezTo>
                    <a:pt x="103" y="446"/>
                    <a:pt x="132" y="450"/>
                    <a:pt x="156" y="460"/>
                  </a:cubicBezTo>
                  <a:cubicBezTo>
                    <a:pt x="180" y="470"/>
                    <a:pt x="200" y="481"/>
                    <a:pt x="217" y="488"/>
                  </a:cubicBezTo>
                  <a:cubicBezTo>
                    <a:pt x="249" y="500"/>
                    <a:pt x="231" y="494"/>
                    <a:pt x="186" y="471"/>
                  </a:cubicBezTo>
                  <a:cubicBezTo>
                    <a:pt x="164" y="459"/>
                    <a:pt x="133" y="447"/>
                    <a:pt x="98" y="436"/>
                  </a:cubicBezTo>
                  <a:cubicBezTo>
                    <a:pt x="61" y="426"/>
                    <a:pt x="39" y="386"/>
                    <a:pt x="27" y="346"/>
                  </a:cubicBezTo>
                  <a:cubicBezTo>
                    <a:pt x="0" y="264"/>
                    <a:pt x="12" y="168"/>
                    <a:pt x="39" y="101"/>
                  </a:cubicBezTo>
                  <a:cubicBezTo>
                    <a:pt x="66" y="31"/>
                    <a:pt x="120" y="7"/>
                    <a:pt x="130"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6" name="Freeform 60">
              <a:extLst>
                <a:ext uri="{FF2B5EF4-FFF2-40B4-BE49-F238E27FC236}">
                  <a16:creationId xmlns:a16="http://schemas.microsoft.com/office/drawing/2014/main" id="{24F7C7FC-263D-4473-B44C-28B442ECB990}"/>
                </a:ext>
              </a:extLst>
            </p:cNvPr>
            <p:cNvSpPr>
              <a:spLocks/>
            </p:cNvSpPr>
            <p:nvPr/>
          </p:nvSpPr>
          <p:spPr bwMode="gray">
            <a:xfrm>
              <a:off x="4139" y="1097"/>
              <a:ext cx="352" cy="1260"/>
            </a:xfrm>
            <a:custGeom>
              <a:avLst/>
              <a:gdLst>
                <a:gd name="T0" fmla="*/ 72 w 176"/>
                <a:gd name="T1" fmla="*/ 1 h 629"/>
                <a:gd name="T2" fmla="*/ 84 w 176"/>
                <a:gd name="T3" fmla="*/ 103 h 629"/>
                <a:gd name="T4" fmla="*/ 142 w 176"/>
                <a:gd name="T5" fmla="*/ 267 h 629"/>
                <a:gd name="T6" fmla="*/ 136 w 176"/>
                <a:gd name="T7" fmla="*/ 359 h 629"/>
                <a:gd name="T8" fmla="*/ 83 w 176"/>
                <a:gd name="T9" fmla="*/ 433 h 629"/>
                <a:gd name="T10" fmla="*/ 18 w 176"/>
                <a:gd name="T11" fmla="*/ 564 h 629"/>
                <a:gd name="T12" fmla="*/ 143 w 176"/>
                <a:gd name="T13" fmla="*/ 360 h 629"/>
                <a:gd name="T14" fmla="*/ 103 w 176"/>
                <a:gd name="T15" fmla="*/ 128 h 629"/>
                <a:gd name="T16" fmla="*/ 80 w 176"/>
                <a:gd name="T17"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629">
                  <a:moveTo>
                    <a:pt x="72" y="1"/>
                  </a:moveTo>
                  <a:cubicBezTo>
                    <a:pt x="68" y="16"/>
                    <a:pt x="68" y="55"/>
                    <a:pt x="84" y="103"/>
                  </a:cubicBezTo>
                  <a:cubicBezTo>
                    <a:pt x="99" y="151"/>
                    <a:pt x="130" y="205"/>
                    <a:pt x="142" y="267"/>
                  </a:cubicBezTo>
                  <a:cubicBezTo>
                    <a:pt x="148" y="297"/>
                    <a:pt x="149" y="330"/>
                    <a:pt x="136" y="359"/>
                  </a:cubicBezTo>
                  <a:cubicBezTo>
                    <a:pt x="125" y="387"/>
                    <a:pt x="102" y="410"/>
                    <a:pt x="83" y="433"/>
                  </a:cubicBezTo>
                  <a:cubicBezTo>
                    <a:pt x="43" y="479"/>
                    <a:pt x="30" y="532"/>
                    <a:pt x="18" y="564"/>
                  </a:cubicBezTo>
                  <a:cubicBezTo>
                    <a:pt x="0" y="629"/>
                    <a:pt x="31" y="485"/>
                    <a:pt x="143" y="360"/>
                  </a:cubicBezTo>
                  <a:cubicBezTo>
                    <a:pt x="176" y="277"/>
                    <a:pt x="126" y="191"/>
                    <a:pt x="103" y="128"/>
                  </a:cubicBezTo>
                  <a:cubicBezTo>
                    <a:pt x="75" y="63"/>
                    <a:pt x="76" y="10"/>
                    <a:pt x="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7" name="Freeform 61">
              <a:extLst>
                <a:ext uri="{FF2B5EF4-FFF2-40B4-BE49-F238E27FC236}">
                  <a16:creationId xmlns:a16="http://schemas.microsoft.com/office/drawing/2014/main" id="{B7FB028F-A27F-4C34-A2B7-5D6B61DDAE43}"/>
                </a:ext>
              </a:extLst>
            </p:cNvPr>
            <p:cNvSpPr>
              <a:spLocks/>
            </p:cNvSpPr>
            <p:nvPr/>
          </p:nvSpPr>
          <p:spPr bwMode="gray">
            <a:xfrm>
              <a:off x="4431" y="1371"/>
              <a:ext cx="306" cy="974"/>
            </a:xfrm>
            <a:custGeom>
              <a:avLst/>
              <a:gdLst>
                <a:gd name="T0" fmla="*/ 0 w 153"/>
                <a:gd name="T1" fmla="*/ 8 h 486"/>
                <a:gd name="T2" fmla="*/ 78 w 153"/>
                <a:gd name="T3" fmla="*/ 51 h 486"/>
                <a:gd name="T4" fmla="*/ 123 w 153"/>
                <a:gd name="T5" fmla="*/ 176 h 486"/>
                <a:gd name="T6" fmla="*/ 75 w 153"/>
                <a:gd name="T7" fmla="*/ 248 h 486"/>
                <a:gd name="T8" fmla="*/ 58 w 153"/>
                <a:gd name="T9" fmla="*/ 330 h 486"/>
                <a:gd name="T10" fmla="*/ 94 w 153"/>
                <a:gd name="T11" fmla="*/ 456 h 486"/>
                <a:gd name="T12" fmla="*/ 88 w 153"/>
                <a:gd name="T13" fmla="*/ 426 h 486"/>
                <a:gd name="T14" fmla="*/ 65 w 153"/>
                <a:gd name="T15" fmla="*/ 349 h 486"/>
                <a:gd name="T16" fmla="*/ 82 w 153"/>
                <a:gd name="T17" fmla="*/ 250 h 486"/>
                <a:gd name="T18" fmla="*/ 140 w 153"/>
                <a:gd name="T19" fmla="*/ 155 h 486"/>
                <a:gd name="T20" fmla="*/ 104 w 153"/>
                <a:gd name="T21" fmla="*/ 61 h 486"/>
                <a:gd name="T22" fmla="*/ 1 w 153"/>
                <a:gd name="T23" fmla="*/ 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3" h="486">
                  <a:moveTo>
                    <a:pt x="0" y="8"/>
                  </a:moveTo>
                  <a:cubicBezTo>
                    <a:pt x="13" y="15"/>
                    <a:pt x="45" y="24"/>
                    <a:pt x="78" y="51"/>
                  </a:cubicBezTo>
                  <a:cubicBezTo>
                    <a:pt x="109" y="75"/>
                    <a:pt x="153" y="126"/>
                    <a:pt x="123" y="176"/>
                  </a:cubicBezTo>
                  <a:cubicBezTo>
                    <a:pt x="111" y="200"/>
                    <a:pt x="88" y="220"/>
                    <a:pt x="75" y="248"/>
                  </a:cubicBezTo>
                  <a:cubicBezTo>
                    <a:pt x="63" y="274"/>
                    <a:pt x="57" y="303"/>
                    <a:pt x="58" y="330"/>
                  </a:cubicBezTo>
                  <a:cubicBezTo>
                    <a:pt x="60" y="384"/>
                    <a:pt x="90" y="424"/>
                    <a:pt x="94" y="456"/>
                  </a:cubicBezTo>
                  <a:cubicBezTo>
                    <a:pt x="96" y="486"/>
                    <a:pt x="101" y="467"/>
                    <a:pt x="88" y="426"/>
                  </a:cubicBezTo>
                  <a:cubicBezTo>
                    <a:pt x="82" y="405"/>
                    <a:pt x="69" y="380"/>
                    <a:pt x="65" y="349"/>
                  </a:cubicBezTo>
                  <a:cubicBezTo>
                    <a:pt x="60" y="318"/>
                    <a:pt x="66" y="282"/>
                    <a:pt x="82" y="250"/>
                  </a:cubicBezTo>
                  <a:cubicBezTo>
                    <a:pt x="98" y="217"/>
                    <a:pt x="132" y="193"/>
                    <a:pt x="140" y="155"/>
                  </a:cubicBezTo>
                  <a:cubicBezTo>
                    <a:pt x="148" y="116"/>
                    <a:pt x="124" y="83"/>
                    <a:pt x="104" y="61"/>
                  </a:cubicBezTo>
                  <a:cubicBezTo>
                    <a:pt x="59" y="15"/>
                    <a:pt x="9" y="5"/>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8" name="Freeform 62">
              <a:extLst>
                <a:ext uri="{FF2B5EF4-FFF2-40B4-BE49-F238E27FC236}">
                  <a16:creationId xmlns:a16="http://schemas.microsoft.com/office/drawing/2014/main" id="{BBBAA2E3-6157-4657-B4CC-971CECDB9E99}"/>
                </a:ext>
              </a:extLst>
            </p:cNvPr>
            <p:cNvSpPr>
              <a:spLocks/>
            </p:cNvSpPr>
            <p:nvPr/>
          </p:nvSpPr>
          <p:spPr bwMode="gray">
            <a:xfrm>
              <a:off x="4023" y="1217"/>
              <a:ext cx="856" cy="968"/>
            </a:xfrm>
            <a:custGeom>
              <a:avLst/>
              <a:gdLst>
                <a:gd name="T0" fmla="*/ 1 w 428"/>
                <a:gd name="T1" fmla="*/ 8 h 483"/>
                <a:gd name="T2" fmla="*/ 91 w 428"/>
                <a:gd name="T3" fmla="*/ 61 h 483"/>
                <a:gd name="T4" fmla="*/ 137 w 428"/>
                <a:gd name="T5" fmla="*/ 239 h 483"/>
                <a:gd name="T6" fmla="*/ 210 w 428"/>
                <a:gd name="T7" fmla="*/ 314 h 483"/>
                <a:gd name="T8" fmla="*/ 298 w 428"/>
                <a:gd name="T9" fmla="*/ 364 h 483"/>
                <a:gd name="T10" fmla="*/ 422 w 428"/>
                <a:gd name="T11" fmla="*/ 459 h 483"/>
                <a:gd name="T12" fmla="*/ 426 w 428"/>
                <a:gd name="T13" fmla="*/ 475 h 483"/>
                <a:gd name="T14" fmla="*/ 402 w 428"/>
                <a:gd name="T15" fmla="*/ 428 h 483"/>
                <a:gd name="T16" fmla="*/ 213 w 428"/>
                <a:gd name="T17" fmla="*/ 308 h 483"/>
                <a:gd name="T18" fmla="*/ 161 w 428"/>
                <a:gd name="T19" fmla="*/ 266 h 483"/>
                <a:gd name="T20" fmla="*/ 136 w 428"/>
                <a:gd name="T21" fmla="*/ 205 h 483"/>
                <a:gd name="T22" fmla="*/ 115 w 428"/>
                <a:gd name="T23" fmla="*/ 82 h 483"/>
                <a:gd name="T24" fmla="*/ 0 w 428"/>
                <a:gd name="T25"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483">
                  <a:moveTo>
                    <a:pt x="1" y="8"/>
                  </a:moveTo>
                  <a:cubicBezTo>
                    <a:pt x="17" y="10"/>
                    <a:pt x="58" y="20"/>
                    <a:pt x="91" y="61"/>
                  </a:cubicBezTo>
                  <a:cubicBezTo>
                    <a:pt x="129" y="99"/>
                    <a:pt x="113" y="171"/>
                    <a:pt x="137" y="239"/>
                  </a:cubicBezTo>
                  <a:cubicBezTo>
                    <a:pt x="147" y="275"/>
                    <a:pt x="182" y="297"/>
                    <a:pt x="210" y="314"/>
                  </a:cubicBezTo>
                  <a:cubicBezTo>
                    <a:pt x="240" y="333"/>
                    <a:pt x="270" y="349"/>
                    <a:pt x="298" y="364"/>
                  </a:cubicBezTo>
                  <a:cubicBezTo>
                    <a:pt x="352" y="396"/>
                    <a:pt x="404" y="423"/>
                    <a:pt x="422" y="459"/>
                  </a:cubicBezTo>
                  <a:cubicBezTo>
                    <a:pt x="428" y="477"/>
                    <a:pt x="423" y="483"/>
                    <a:pt x="426" y="475"/>
                  </a:cubicBezTo>
                  <a:cubicBezTo>
                    <a:pt x="428" y="467"/>
                    <a:pt x="422" y="446"/>
                    <a:pt x="402" y="428"/>
                  </a:cubicBezTo>
                  <a:cubicBezTo>
                    <a:pt x="364" y="391"/>
                    <a:pt x="288" y="355"/>
                    <a:pt x="213" y="308"/>
                  </a:cubicBezTo>
                  <a:cubicBezTo>
                    <a:pt x="195" y="295"/>
                    <a:pt x="175" y="283"/>
                    <a:pt x="161" y="266"/>
                  </a:cubicBezTo>
                  <a:cubicBezTo>
                    <a:pt x="148" y="248"/>
                    <a:pt x="140" y="227"/>
                    <a:pt x="136" y="205"/>
                  </a:cubicBezTo>
                  <a:cubicBezTo>
                    <a:pt x="129" y="162"/>
                    <a:pt x="131" y="118"/>
                    <a:pt x="115" y="82"/>
                  </a:cubicBezTo>
                  <a:cubicBezTo>
                    <a:pt x="79" y="11"/>
                    <a:pt x="1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19" name="Freeform 63">
              <a:extLst>
                <a:ext uri="{FF2B5EF4-FFF2-40B4-BE49-F238E27FC236}">
                  <a16:creationId xmlns:a16="http://schemas.microsoft.com/office/drawing/2014/main" id="{6863E322-5AF9-4851-85A1-CF7D6EB7EF1D}"/>
                </a:ext>
              </a:extLst>
            </p:cNvPr>
            <p:cNvSpPr>
              <a:spLocks/>
            </p:cNvSpPr>
            <p:nvPr/>
          </p:nvSpPr>
          <p:spPr bwMode="gray">
            <a:xfrm>
              <a:off x="4345" y="1167"/>
              <a:ext cx="448" cy="1024"/>
            </a:xfrm>
            <a:custGeom>
              <a:avLst/>
              <a:gdLst>
                <a:gd name="T0" fmla="*/ 171 w 224"/>
                <a:gd name="T1" fmla="*/ 3 h 511"/>
                <a:gd name="T2" fmla="*/ 205 w 224"/>
                <a:gd name="T3" fmla="*/ 89 h 511"/>
                <a:gd name="T4" fmla="*/ 187 w 224"/>
                <a:gd name="T5" fmla="*/ 234 h 511"/>
                <a:gd name="T6" fmla="*/ 79 w 224"/>
                <a:gd name="T7" fmla="*/ 367 h 511"/>
                <a:gd name="T8" fmla="*/ 14 w 224"/>
                <a:gd name="T9" fmla="*/ 484 h 511"/>
                <a:gd name="T10" fmla="*/ 30 w 224"/>
                <a:gd name="T11" fmla="*/ 458 h 511"/>
                <a:gd name="T12" fmla="*/ 72 w 224"/>
                <a:gd name="T13" fmla="*/ 387 h 511"/>
                <a:gd name="T14" fmla="*/ 138 w 224"/>
                <a:gd name="T15" fmla="*/ 305 h 511"/>
                <a:gd name="T16" fmla="*/ 207 w 224"/>
                <a:gd name="T17" fmla="*/ 216 h 511"/>
                <a:gd name="T18" fmla="*/ 220 w 224"/>
                <a:gd name="T19" fmla="*/ 112 h 511"/>
                <a:gd name="T20" fmla="*/ 191 w 224"/>
                <a:gd name="T21" fmla="*/ 36 h 511"/>
                <a:gd name="T22" fmla="*/ 178 w 224"/>
                <a:gd name="T23" fmla="*/ 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511">
                  <a:moveTo>
                    <a:pt x="171" y="3"/>
                  </a:moveTo>
                  <a:cubicBezTo>
                    <a:pt x="171" y="18"/>
                    <a:pt x="189" y="49"/>
                    <a:pt x="205" y="89"/>
                  </a:cubicBezTo>
                  <a:cubicBezTo>
                    <a:pt x="219" y="128"/>
                    <a:pt x="217" y="189"/>
                    <a:pt x="187" y="234"/>
                  </a:cubicBezTo>
                  <a:cubicBezTo>
                    <a:pt x="153" y="280"/>
                    <a:pt x="110" y="324"/>
                    <a:pt x="79" y="367"/>
                  </a:cubicBezTo>
                  <a:cubicBezTo>
                    <a:pt x="47" y="411"/>
                    <a:pt x="30" y="456"/>
                    <a:pt x="14" y="484"/>
                  </a:cubicBezTo>
                  <a:cubicBezTo>
                    <a:pt x="0" y="511"/>
                    <a:pt x="10" y="496"/>
                    <a:pt x="30" y="458"/>
                  </a:cubicBezTo>
                  <a:cubicBezTo>
                    <a:pt x="41" y="439"/>
                    <a:pt x="54" y="413"/>
                    <a:pt x="72" y="387"/>
                  </a:cubicBezTo>
                  <a:cubicBezTo>
                    <a:pt x="90" y="361"/>
                    <a:pt x="114" y="333"/>
                    <a:pt x="138" y="305"/>
                  </a:cubicBezTo>
                  <a:cubicBezTo>
                    <a:pt x="162" y="277"/>
                    <a:pt x="190" y="250"/>
                    <a:pt x="207" y="216"/>
                  </a:cubicBezTo>
                  <a:cubicBezTo>
                    <a:pt x="223" y="181"/>
                    <a:pt x="224" y="143"/>
                    <a:pt x="220" y="112"/>
                  </a:cubicBezTo>
                  <a:cubicBezTo>
                    <a:pt x="215" y="79"/>
                    <a:pt x="199" y="55"/>
                    <a:pt x="191" y="36"/>
                  </a:cubicBezTo>
                  <a:cubicBezTo>
                    <a:pt x="182" y="18"/>
                    <a:pt x="179" y="4"/>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0" name="Freeform 64">
              <a:extLst>
                <a:ext uri="{FF2B5EF4-FFF2-40B4-BE49-F238E27FC236}">
                  <a16:creationId xmlns:a16="http://schemas.microsoft.com/office/drawing/2014/main" id="{56B88E1E-8777-41A9-8C14-87A9B8FDAB81}"/>
                </a:ext>
              </a:extLst>
            </p:cNvPr>
            <p:cNvSpPr>
              <a:spLocks/>
            </p:cNvSpPr>
            <p:nvPr/>
          </p:nvSpPr>
          <p:spPr bwMode="gray">
            <a:xfrm>
              <a:off x="4851" y="1307"/>
              <a:ext cx="272" cy="938"/>
            </a:xfrm>
            <a:custGeom>
              <a:avLst/>
              <a:gdLst>
                <a:gd name="T0" fmla="*/ 0 w 136"/>
                <a:gd name="T1" fmla="*/ 8 h 468"/>
                <a:gd name="T2" fmla="*/ 62 w 136"/>
                <a:gd name="T3" fmla="*/ 64 h 468"/>
                <a:gd name="T4" fmla="*/ 110 w 136"/>
                <a:gd name="T5" fmla="*/ 110 h 468"/>
                <a:gd name="T6" fmla="*/ 125 w 136"/>
                <a:gd name="T7" fmla="*/ 176 h 468"/>
                <a:gd name="T8" fmla="*/ 67 w 136"/>
                <a:gd name="T9" fmla="*/ 320 h 468"/>
                <a:gd name="T10" fmla="*/ 67 w 136"/>
                <a:gd name="T11" fmla="*/ 441 h 468"/>
                <a:gd name="T12" fmla="*/ 67 w 136"/>
                <a:gd name="T13" fmla="*/ 413 h 468"/>
                <a:gd name="T14" fmla="*/ 69 w 136"/>
                <a:gd name="T15" fmla="*/ 339 h 468"/>
                <a:gd name="T16" fmla="*/ 104 w 136"/>
                <a:gd name="T17" fmla="*/ 251 h 468"/>
                <a:gd name="T18" fmla="*/ 135 w 136"/>
                <a:gd name="T19" fmla="*/ 153 h 468"/>
                <a:gd name="T20" fmla="*/ 86 w 136"/>
                <a:gd name="T21" fmla="*/ 73 h 468"/>
                <a:gd name="T22" fmla="*/ 3 w 136"/>
                <a:gd name="T23"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468">
                  <a:moveTo>
                    <a:pt x="0" y="8"/>
                  </a:moveTo>
                  <a:cubicBezTo>
                    <a:pt x="9" y="17"/>
                    <a:pt x="33" y="36"/>
                    <a:pt x="62" y="64"/>
                  </a:cubicBezTo>
                  <a:cubicBezTo>
                    <a:pt x="76" y="77"/>
                    <a:pt x="94" y="93"/>
                    <a:pt x="110" y="110"/>
                  </a:cubicBezTo>
                  <a:cubicBezTo>
                    <a:pt x="125" y="126"/>
                    <a:pt x="129" y="151"/>
                    <a:pt x="125" y="176"/>
                  </a:cubicBezTo>
                  <a:cubicBezTo>
                    <a:pt x="116" y="226"/>
                    <a:pt x="80" y="272"/>
                    <a:pt x="67" y="320"/>
                  </a:cubicBezTo>
                  <a:cubicBezTo>
                    <a:pt x="56" y="369"/>
                    <a:pt x="66" y="412"/>
                    <a:pt x="67" y="441"/>
                  </a:cubicBezTo>
                  <a:cubicBezTo>
                    <a:pt x="68" y="468"/>
                    <a:pt x="69" y="452"/>
                    <a:pt x="67" y="413"/>
                  </a:cubicBezTo>
                  <a:cubicBezTo>
                    <a:pt x="66" y="393"/>
                    <a:pt x="64" y="367"/>
                    <a:pt x="69" y="339"/>
                  </a:cubicBezTo>
                  <a:cubicBezTo>
                    <a:pt x="73" y="310"/>
                    <a:pt x="89" y="281"/>
                    <a:pt x="104" y="251"/>
                  </a:cubicBezTo>
                  <a:cubicBezTo>
                    <a:pt x="120" y="221"/>
                    <a:pt x="136" y="188"/>
                    <a:pt x="135" y="153"/>
                  </a:cubicBezTo>
                  <a:cubicBezTo>
                    <a:pt x="136" y="115"/>
                    <a:pt x="106" y="92"/>
                    <a:pt x="86" y="73"/>
                  </a:cubicBezTo>
                  <a:cubicBezTo>
                    <a:pt x="45" y="32"/>
                    <a:pt x="9" y="8"/>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1" name="Freeform 65">
              <a:extLst>
                <a:ext uri="{FF2B5EF4-FFF2-40B4-BE49-F238E27FC236}">
                  <a16:creationId xmlns:a16="http://schemas.microsoft.com/office/drawing/2014/main" id="{249E84EE-AE43-4856-9143-D7F4A924D7F8}"/>
                </a:ext>
              </a:extLst>
            </p:cNvPr>
            <p:cNvSpPr>
              <a:spLocks/>
            </p:cNvSpPr>
            <p:nvPr/>
          </p:nvSpPr>
          <p:spPr bwMode="gray">
            <a:xfrm>
              <a:off x="4603" y="1482"/>
              <a:ext cx="940" cy="597"/>
            </a:xfrm>
            <a:custGeom>
              <a:avLst/>
              <a:gdLst>
                <a:gd name="T0" fmla="*/ 0 w 470"/>
                <a:gd name="T1" fmla="*/ 8 h 298"/>
                <a:gd name="T2" fmla="*/ 231 w 470"/>
                <a:gd name="T3" fmla="*/ 111 h 298"/>
                <a:gd name="T4" fmla="*/ 277 w 470"/>
                <a:gd name="T5" fmla="*/ 183 h 298"/>
                <a:gd name="T6" fmla="*/ 305 w 470"/>
                <a:gd name="T7" fmla="*/ 266 h 298"/>
                <a:gd name="T8" fmla="*/ 438 w 470"/>
                <a:gd name="T9" fmla="*/ 293 h 298"/>
                <a:gd name="T10" fmla="*/ 407 w 470"/>
                <a:gd name="T11" fmla="*/ 288 h 298"/>
                <a:gd name="T12" fmla="*/ 325 w 470"/>
                <a:gd name="T13" fmla="*/ 272 h 298"/>
                <a:gd name="T14" fmla="*/ 284 w 470"/>
                <a:gd name="T15" fmla="*/ 181 h 298"/>
                <a:gd name="T16" fmla="*/ 215 w 470"/>
                <a:gd name="T17" fmla="*/ 87 h 298"/>
                <a:gd name="T18" fmla="*/ 119 w 470"/>
                <a:gd name="T19" fmla="*/ 37 h 298"/>
                <a:gd name="T20" fmla="*/ 0 w 470"/>
                <a:gd name="T2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0" h="298">
                  <a:moveTo>
                    <a:pt x="0" y="8"/>
                  </a:moveTo>
                  <a:cubicBezTo>
                    <a:pt x="25" y="21"/>
                    <a:pt x="140" y="37"/>
                    <a:pt x="231" y="111"/>
                  </a:cubicBezTo>
                  <a:cubicBezTo>
                    <a:pt x="253" y="130"/>
                    <a:pt x="271" y="155"/>
                    <a:pt x="277" y="183"/>
                  </a:cubicBezTo>
                  <a:cubicBezTo>
                    <a:pt x="283" y="211"/>
                    <a:pt x="281" y="245"/>
                    <a:pt x="305" y="266"/>
                  </a:cubicBezTo>
                  <a:cubicBezTo>
                    <a:pt x="354" y="298"/>
                    <a:pt x="406" y="288"/>
                    <a:pt x="438" y="293"/>
                  </a:cubicBezTo>
                  <a:cubicBezTo>
                    <a:pt x="470" y="298"/>
                    <a:pt x="452" y="292"/>
                    <a:pt x="407" y="288"/>
                  </a:cubicBezTo>
                  <a:cubicBezTo>
                    <a:pt x="385" y="286"/>
                    <a:pt x="356" y="285"/>
                    <a:pt x="325" y="272"/>
                  </a:cubicBezTo>
                  <a:cubicBezTo>
                    <a:pt x="291" y="261"/>
                    <a:pt x="289" y="218"/>
                    <a:pt x="284" y="181"/>
                  </a:cubicBezTo>
                  <a:cubicBezTo>
                    <a:pt x="275" y="142"/>
                    <a:pt x="247" y="109"/>
                    <a:pt x="215" y="87"/>
                  </a:cubicBezTo>
                  <a:cubicBezTo>
                    <a:pt x="184" y="65"/>
                    <a:pt x="150" y="49"/>
                    <a:pt x="119" y="37"/>
                  </a:cubicBezTo>
                  <a:cubicBezTo>
                    <a:pt x="58" y="14"/>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2" name="Freeform 66">
              <a:extLst>
                <a:ext uri="{FF2B5EF4-FFF2-40B4-BE49-F238E27FC236}">
                  <a16:creationId xmlns:a16="http://schemas.microsoft.com/office/drawing/2014/main" id="{25BE5DA4-CD43-4903-8BE7-C75687D24C5D}"/>
                </a:ext>
              </a:extLst>
            </p:cNvPr>
            <p:cNvSpPr>
              <a:spLocks/>
            </p:cNvSpPr>
            <p:nvPr/>
          </p:nvSpPr>
          <p:spPr bwMode="gray">
            <a:xfrm>
              <a:off x="5049" y="909"/>
              <a:ext cx="340" cy="1286"/>
            </a:xfrm>
            <a:custGeom>
              <a:avLst/>
              <a:gdLst>
                <a:gd name="T0" fmla="*/ 11 w 170"/>
                <a:gd name="T1" fmla="*/ 1 h 642"/>
                <a:gd name="T2" fmla="*/ 1 w 170"/>
                <a:gd name="T3" fmla="*/ 123 h 642"/>
                <a:gd name="T4" fmla="*/ 14 w 170"/>
                <a:gd name="T5" fmla="*/ 221 h 642"/>
                <a:gd name="T6" fmla="*/ 71 w 170"/>
                <a:gd name="T7" fmla="*/ 318 h 642"/>
                <a:gd name="T8" fmla="*/ 142 w 170"/>
                <a:gd name="T9" fmla="*/ 407 h 642"/>
                <a:gd name="T10" fmla="*/ 143 w 170"/>
                <a:gd name="T11" fmla="*/ 506 h 642"/>
                <a:gd name="T12" fmla="*/ 64 w 170"/>
                <a:gd name="T13" fmla="*/ 562 h 642"/>
                <a:gd name="T14" fmla="*/ 18 w 170"/>
                <a:gd name="T15" fmla="*/ 619 h 642"/>
                <a:gd name="T16" fmla="*/ 17 w 170"/>
                <a:gd name="T17" fmla="*/ 635 h 642"/>
                <a:gd name="T18" fmla="*/ 37 w 170"/>
                <a:gd name="T19" fmla="*/ 586 h 642"/>
                <a:gd name="T20" fmla="*/ 127 w 170"/>
                <a:gd name="T21" fmla="*/ 528 h 642"/>
                <a:gd name="T22" fmla="*/ 165 w 170"/>
                <a:gd name="T23" fmla="*/ 473 h 642"/>
                <a:gd name="T24" fmla="*/ 148 w 170"/>
                <a:gd name="T25" fmla="*/ 402 h 642"/>
                <a:gd name="T26" fmla="*/ 57 w 170"/>
                <a:gd name="T27" fmla="*/ 284 h 642"/>
                <a:gd name="T28" fmla="*/ 11 w 170"/>
                <a:gd name="T29" fmla="*/ 157 h 642"/>
                <a:gd name="T30" fmla="*/ 19 w 170"/>
                <a:gd name="T31"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0" h="642">
                  <a:moveTo>
                    <a:pt x="11" y="1"/>
                  </a:moveTo>
                  <a:cubicBezTo>
                    <a:pt x="8" y="20"/>
                    <a:pt x="3" y="63"/>
                    <a:pt x="1" y="123"/>
                  </a:cubicBezTo>
                  <a:cubicBezTo>
                    <a:pt x="0" y="152"/>
                    <a:pt x="2" y="187"/>
                    <a:pt x="14" y="221"/>
                  </a:cubicBezTo>
                  <a:cubicBezTo>
                    <a:pt x="27" y="255"/>
                    <a:pt x="48" y="288"/>
                    <a:pt x="71" y="318"/>
                  </a:cubicBezTo>
                  <a:cubicBezTo>
                    <a:pt x="95" y="348"/>
                    <a:pt x="123" y="375"/>
                    <a:pt x="142" y="407"/>
                  </a:cubicBezTo>
                  <a:cubicBezTo>
                    <a:pt x="163" y="438"/>
                    <a:pt x="168" y="480"/>
                    <a:pt x="143" y="506"/>
                  </a:cubicBezTo>
                  <a:cubicBezTo>
                    <a:pt x="120" y="533"/>
                    <a:pt x="89" y="547"/>
                    <a:pt x="64" y="562"/>
                  </a:cubicBezTo>
                  <a:cubicBezTo>
                    <a:pt x="38" y="576"/>
                    <a:pt x="20" y="598"/>
                    <a:pt x="18" y="619"/>
                  </a:cubicBezTo>
                  <a:cubicBezTo>
                    <a:pt x="16" y="638"/>
                    <a:pt x="17" y="642"/>
                    <a:pt x="17" y="635"/>
                  </a:cubicBezTo>
                  <a:cubicBezTo>
                    <a:pt x="18" y="628"/>
                    <a:pt x="17" y="606"/>
                    <a:pt x="37" y="586"/>
                  </a:cubicBezTo>
                  <a:cubicBezTo>
                    <a:pt x="56" y="565"/>
                    <a:pt x="93" y="554"/>
                    <a:pt x="127" y="528"/>
                  </a:cubicBezTo>
                  <a:cubicBezTo>
                    <a:pt x="144" y="515"/>
                    <a:pt x="161" y="497"/>
                    <a:pt x="165" y="473"/>
                  </a:cubicBezTo>
                  <a:cubicBezTo>
                    <a:pt x="170" y="448"/>
                    <a:pt x="160" y="424"/>
                    <a:pt x="148" y="402"/>
                  </a:cubicBezTo>
                  <a:cubicBezTo>
                    <a:pt x="122" y="360"/>
                    <a:pt x="84" y="325"/>
                    <a:pt x="57" y="284"/>
                  </a:cubicBezTo>
                  <a:cubicBezTo>
                    <a:pt x="30" y="244"/>
                    <a:pt x="13" y="199"/>
                    <a:pt x="11" y="157"/>
                  </a:cubicBezTo>
                  <a:cubicBezTo>
                    <a:pt x="9" y="75"/>
                    <a:pt x="18" y="12"/>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3" name="Freeform 67">
              <a:extLst>
                <a:ext uri="{FF2B5EF4-FFF2-40B4-BE49-F238E27FC236}">
                  <a16:creationId xmlns:a16="http://schemas.microsoft.com/office/drawing/2014/main" id="{ADB8EDF8-84A6-4E83-BA90-481EC8F13517}"/>
                </a:ext>
              </a:extLst>
            </p:cNvPr>
            <p:cNvSpPr>
              <a:spLocks/>
            </p:cNvSpPr>
            <p:nvPr/>
          </p:nvSpPr>
          <p:spPr bwMode="gray">
            <a:xfrm>
              <a:off x="5275" y="1289"/>
              <a:ext cx="436" cy="744"/>
            </a:xfrm>
            <a:custGeom>
              <a:avLst/>
              <a:gdLst>
                <a:gd name="T0" fmla="*/ 0 w 218"/>
                <a:gd name="T1" fmla="*/ 8 h 371"/>
                <a:gd name="T2" fmla="*/ 135 w 218"/>
                <a:gd name="T3" fmla="*/ 139 h 371"/>
                <a:gd name="T4" fmla="*/ 159 w 218"/>
                <a:gd name="T5" fmla="*/ 266 h 371"/>
                <a:gd name="T6" fmla="*/ 168 w 218"/>
                <a:gd name="T7" fmla="*/ 324 h 371"/>
                <a:gd name="T8" fmla="*/ 200 w 218"/>
                <a:gd name="T9" fmla="*/ 356 h 371"/>
                <a:gd name="T10" fmla="*/ 184 w 218"/>
                <a:gd name="T11" fmla="*/ 338 h 371"/>
                <a:gd name="T12" fmla="*/ 162 w 218"/>
                <a:gd name="T13" fmla="*/ 199 h 371"/>
                <a:gd name="T14" fmla="*/ 81 w 218"/>
                <a:gd name="T15" fmla="*/ 52 h 371"/>
                <a:gd name="T16" fmla="*/ 2 w 218"/>
                <a:gd name="T1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 h="371">
                  <a:moveTo>
                    <a:pt x="0" y="8"/>
                  </a:moveTo>
                  <a:cubicBezTo>
                    <a:pt x="19" y="17"/>
                    <a:pt x="94" y="58"/>
                    <a:pt x="135" y="139"/>
                  </a:cubicBezTo>
                  <a:cubicBezTo>
                    <a:pt x="156" y="178"/>
                    <a:pt x="159" y="224"/>
                    <a:pt x="159" y="266"/>
                  </a:cubicBezTo>
                  <a:cubicBezTo>
                    <a:pt x="159" y="287"/>
                    <a:pt x="159" y="308"/>
                    <a:pt x="168" y="324"/>
                  </a:cubicBezTo>
                  <a:cubicBezTo>
                    <a:pt x="177" y="339"/>
                    <a:pt x="190" y="348"/>
                    <a:pt x="200" y="356"/>
                  </a:cubicBezTo>
                  <a:cubicBezTo>
                    <a:pt x="218" y="371"/>
                    <a:pt x="208" y="362"/>
                    <a:pt x="184" y="338"/>
                  </a:cubicBezTo>
                  <a:cubicBezTo>
                    <a:pt x="154" y="316"/>
                    <a:pt x="170" y="257"/>
                    <a:pt x="162" y="199"/>
                  </a:cubicBezTo>
                  <a:cubicBezTo>
                    <a:pt x="155" y="140"/>
                    <a:pt x="117" y="86"/>
                    <a:pt x="81" y="52"/>
                  </a:cubicBezTo>
                  <a:cubicBezTo>
                    <a:pt x="45" y="17"/>
                    <a:pt x="8" y="4"/>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4" name="Freeform 68">
              <a:extLst>
                <a:ext uri="{FF2B5EF4-FFF2-40B4-BE49-F238E27FC236}">
                  <a16:creationId xmlns:a16="http://schemas.microsoft.com/office/drawing/2014/main" id="{B18ECBF6-C221-4981-98A2-6BD4AC6CC2DF}"/>
                </a:ext>
              </a:extLst>
            </p:cNvPr>
            <p:cNvSpPr>
              <a:spLocks/>
            </p:cNvSpPr>
            <p:nvPr/>
          </p:nvSpPr>
          <p:spPr bwMode="gray">
            <a:xfrm>
              <a:off x="4967" y="1017"/>
              <a:ext cx="490" cy="204"/>
            </a:xfrm>
            <a:custGeom>
              <a:avLst/>
              <a:gdLst>
                <a:gd name="T0" fmla="*/ 1 w 245"/>
                <a:gd name="T1" fmla="*/ 8 h 102"/>
                <a:gd name="T2" fmla="*/ 117 w 245"/>
                <a:gd name="T3" fmla="*/ 23 h 102"/>
                <a:gd name="T4" fmla="*/ 237 w 245"/>
                <a:gd name="T5" fmla="*/ 89 h 102"/>
                <a:gd name="T6" fmla="*/ 231 w 245"/>
                <a:gd name="T7" fmla="*/ 76 h 102"/>
                <a:gd name="T8" fmla="*/ 158 w 245"/>
                <a:gd name="T9" fmla="*/ 26 h 102"/>
                <a:gd name="T10" fmla="*/ 0 w 245"/>
                <a:gd name="T11" fmla="*/ 0 h 102"/>
              </a:gdLst>
              <a:ahLst/>
              <a:cxnLst>
                <a:cxn ang="0">
                  <a:pos x="T0" y="T1"/>
                </a:cxn>
                <a:cxn ang="0">
                  <a:pos x="T2" y="T3"/>
                </a:cxn>
                <a:cxn ang="0">
                  <a:pos x="T4" y="T5"/>
                </a:cxn>
                <a:cxn ang="0">
                  <a:pos x="T6" y="T7"/>
                </a:cxn>
                <a:cxn ang="0">
                  <a:pos x="T8" y="T9"/>
                </a:cxn>
                <a:cxn ang="0">
                  <a:pos x="T10" y="T11"/>
                </a:cxn>
              </a:cxnLst>
              <a:rect l="0" t="0" r="r" b="b"/>
              <a:pathLst>
                <a:path w="245" h="102">
                  <a:moveTo>
                    <a:pt x="1" y="8"/>
                  </a:moveTo>
                  <a:cubicBezTo>
                    <a:pt x="14" y="14"/>
                    <a:pt x="64" y="13"/>
                    <a:pt x="117" y="23"/>
                  </a:cubicBezTo>
                  <a:cubicBezTo>
                    <a:pt x="170" y="31"/>
                    <a:pt x="224" y="60"/>
                    <a:pt x="237" y="89"/>
                  </a:cubicBezTo>
                  <a:cubicBezTo>
                    <a:pt x="245" y="102"/>
                    <a:pt x="242" y="94"/>
                    <a:pt x="231" y="76"/>
                  </a:cubicBezTo>
                  <a:cubicBezTo>
                    <a:pt x="220" y="58"/>
                    <a:pt x="192" y="37"/>
                    <a:pt x="158" y="26"/>
                  </a:cubicBezTo>
                  <a:cubicBezTo>
                    <a:pt x="90" y="2"/>
                    <a:pt x="9" y="5"/>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5" name="Freeform 69">
              <a:extLst>
                <a:ext uri="{FF2B5EF4-FFF2-40B4-BE49-F238E27FC236}">
                  <a16:creationId xmlns:a16="http://schemas.microsoft.com/office/drawing/2014/main" id="{0A66BDF1-75D7-4818-9948-9CCD81C78580}"/>
                </a:ext>
              </a:extLst>
            </p:cNvPr>
            <p:cNvSpPr>
              <a:spLocks/>
            </p:cNvSpPr>
            <p:nvPr/>
          </p:nvSpPr>
          <p:spPr bwMode="gray">
            <a:xfrm>
              <a:off x="5593" y="1329"/>
              <a:ext cx="362" cy="521"/>
            </a:xfrm>
            <a:custGeom>
              <a:avLst/>
              <a:gdLst>
                <a:gd name="T0" fmla="*/ 0 w 181"/>
                <a:gd name="T1" fmla="*/ 7 h 260"/>
                <a:gd name="T2" fmla="*/ 118 w 181"/>
                <a:gd name="T3" fmla="*/ 93 h 260"/>
                <a:gd name="T4" fmla="*/ 137 w 181"/>
                <a:gd name="T5" fmla="*/ 186 h 260"/>
                <a:gd name="T6" fmla="*/ 164 w 181"/>
                <a:gd name="T7" fmla="*/ 254 h 260"/>
                <a:gd name="T8" fmla="*/ 152 w 181"/>
                <a:gd name="T9" fmla="*/ 242 h 260"/>
                <a:gd name="T10" fmla="*/ 145 w 181"/>
                <a:gd name="T11" fmla="*/ 135 h 260"/>
                <a:gd name="T12" fmla="*/ 64 w 181"/>
                <a:gd name="T13" fmla="*/ 39 h 260"/>
                <a:gd name="T14" fmla="*/ 4 w 181"/>
                <a:gd name="T15" fmla="*/ 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260">
                  <a:moveTo>
                    <a:pt x="0" y="7"/>
                  </a:moveTo>
                  <a:cubicBezTo>
                    <a:pt x="9" y="24"/>
                    <a:pt x="73" y="45"/>
                    <a:pt x="118" y="93"/>
                  </a:cubicBezTo>
                  <a:cubicBezTo>
                    <a:pt x="141" y="118"/>
                    <a:pt x="141" y="154"/>
                    <a:pt x="137" y="186"/>
                  </a:cubicBezTo>
                  <a:cubicBezTo>
                    <a:pt x="131" y="218"/>
                    <a:pt x="145" y="248"/>
                    <a:pt x="164" y="254"/>
                  </a:cubicBezTo>
                  <a:cubicBezTo>
                    <a:pt x="181" y="260"/>
                    <a:pt x="169" y="259"/>
                    <a:pt x="152" y="242"/>
                  </a:cubicBezTo>
                  <a:cubicBezTo>
                    <a:pt x="131" y="223"/>
                    <a:pt x="148" y="180"/>
                    <a:pt x="145" y="135"/>
                  </a:cubicBezTo>
                  <a:cubicBezTo>
                    <a:pt x="140" y="87"/>
                    <a:pt x="95" y="57"/>
                    <a:pt x="64" y="39"/>
                  </a:cubicBezTo>
                  <a:cubicBezTo>
                    <a:pt x="31" y="20"/>
                    <a:pt x="7" y="6"/>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6" name="Freeform 70">
              <a:extLst>
                <a:ext uri="{FF2B5EF4-FFF2-40B4-BE49-F238E27FC236}">
                  <a16:creationId xmlns:a16="http://schemas.microsoft.com/office/drawing/2014/main" id="{65C6BF5B-C45D-4ED8-85AC-71C17F9E17CE}"/>
                </a:ext>
              </a:extLst>
            </p:cNvPr>
            <p:cNvSpPr>
              <a:spLocks/>
            </p:cNvSpPr>
            <p:nvPr/>
          </p:nvSpPr>
          <p:spPr bwMode="gray">
            <a:xfrm>
              <a:off x="3131" y="1357"/>
              <a:ext cx="390" cy="179"/>
            </a:xfrm>
            <a:custGeom>
              <a:avLst/>
              <a:gdLst>
                <a:gd name="T0" fmla="*/ 195 w 195"/>
                <a:gd name="T1" fmla="*/ 24 h 89"/>
                <a:gd name="T2" fmla="*/ 166 w 195"/>
                <a:gd name="T3" fmla="*/ 5 h 89"/>
                <a:gd name="T4" fmla="*/ 108 w 195"/>
                <a:gd name="T5" fmla="*/ 14 h 89"/>
                <a:gd name="T6" fmla="*/ 19 w 195"/>
                <a:gd name="T7" fmla="*/ 77 h 89"/>
                <a:gd name="T8" fmla="*/ 85 w 195"/>
                <a:gd name="T9" fmla="*/ 36 h 89"/>
                <a:gd name="T10" fmla="*/ 155 w 195"/>
                <a:gd name="T11" fmla="*/ 12 h 89"/>
                <a:gd name="T12" fmla="*/ 190 w 195"/>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195" h="89">
                  <a:moveTo>
                    <a:pt x="195" y="24"/>
                  </a:moveTo>
                  <a:cubicBezTo>
                    <a:pt x="192" y="19"/>
                    <a:pt x="183" y="10"/>
                    <a:pt x="166" y="5"/>
                  </a:cubicBezTo>
                  <a:cubicBezTo>
                    <a:pt x="149" y="0"/>
                    <a:pt x="126" y="3"/>
                    <a:pt x="108" y="14"/>
                  </a:cubicBezTo>
                  <a:cubicBezTo>
                    <a:pt x="70" y="34"/>
                    <a:pt x="40" y="66"/>
                    <a:pt x="19" y="77"/>
                  </a:cubicBezTo>
                  <a:cubicBezTo>
                    <a:pt x="0" y="89"/>
                    <a:pt x="43" y="68"/>
                    <a:pt x="85" y="36"/>
                  </a:cubicBezTo>
                  <a:cubicBezTo>
                    <a:pt x="106" y="22"/>
                    <a:pt x="133" y="9"/>
                    <a:pt x="155" y="12"/>
                  </a:cubicBezTo>
                  <a:cubicBezTo>
                    <a:pt x="177" y="15"/>
                    <a:pt x="189" y="28"/>
                    <a:pt x="190"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7" name="Freeform 71">
              <a:extLst>
                <a:ext uri="{FF2B5EF4-FFF2-40B4-BE49-F238E27FC236}">
                  <a16:creationId xmlns:a16="http://schemas.microsoft.com/office/drawing/2014/main" id="{22459F43-5D62-4A84-85A1-EB81AC561FFC}"/>
                </a:ext>
              </a:extLst>
            </p:cNvPr>
            <p:cNvSpPr>
              <a:spLocks/>
            </p:cNvSpPr>
            <p:nvPr/>
          </p:nvSpPr>
          <p:spPr bwMode="gray">
            <a:xfrm>
              <a:off x="2963" y="1275"/>
              <a:ext cx="276" cy="433"/>
            </a:xfrm>
            <a:custGeom>
              <a:avLst/>
              <a:gdLst>
                <a:gd name="T0" fmla="*/ 9 w 138"/>
                <a:gd name="T1" fmla="*/ 1 h 216"/>
                <a:gd name="T2" fmla="*/ 18 w 138"/>
                <a:gd name="T3" fmla="*/ 112 h 216"/>
                <a:gd name="T4" fmla="*/ 112 w 138"/>
                <a:gd name="T5" fmla="*/ 208 h 216"/>
                <a:gd name="T6" fmla="*/ 43 w 138"/>
                <a:gd name="T7" fmla="*/ 143 h 216"/>
                <a:gd name="T8" fmla="*/ 17 w 138"/>
                <a:gd name="T9" fmla="*/ 0 h 216"/>
              </a:gdLst>
              <a:ahLst/>
              <a:cxnLst>
                <a:cxn ang="0">
                  <a:pos x="T0" y="T1"/>
                </a:cxn>
                <a:cxn ang="0">
                  <a:pos x="T2" y="T3"/>
                </a:cxn>
                <a:cxn ang="0">
                  <a:pos x="T4" y="T5"/>
                </a:cxn>
                <a:cxn ang="0">
                  <a:pos x="T6" y="T7"/>
                </a:cxn>
                <a:cxn ang="0">
                  <a:pos x="T8" y="T9"/>
                </a:cxn>
              </a:cxnLst>
              <a:rect l="0" t="0" r="r" b="b"/>
              <a:pathLst>
                <a:path w="138" h="216">
                  <a:moveTo>
                    <a:pt x="9" y="1"/>
                  </a:moveTo>
                  <a:cubicBezTo>
                    <a:pt x="3" y="13"/>
                    <a:pt x="0" y="62"/>
                    <a:pt x="18" y="112"/>
                  </a:cubicBezTo>
                  <a:cubicBezTo>
                    <a:pt x="36" y="164"/>
                    <a:pt x="86" y="199"/>
                    <a:pt x="112" y="208"/>
                  </a:cubicBezTo>
                  <a:cubicBezTo>
                    <a:pt x="138" y="216"/>
                    <a:pt x="79" y="200"/>
                    <a:pt x="43" y="143"/>
                  </a:cubicBezTo>
                  <a:cubicBezTo>
                    <a:pt x="7" y="87"/>
                    <a:pt x="12" y="8"/>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8" name="Freeform 72">
              <a:extLst>
                <a:ext uri="{FF2B5EF4-FFF2-40B4-BE49-F238E27FC236}">
                  <a16:creationId xmlns:a16="http://schemas.microsoft.com/office/drawing/2014/main" id="{6F2FC5E0-D1AA-4882-8D61-4A0B5DAB8A6A}"/>
                </a:ext>
              </a:extLst>
            </p:cNvPr>
            <p:cNvSpPr>
              <a:spLocks/>
            </p:cNvSpPr>
            <p:nvPr/>
          </p:nvSpPr>
          <p:spPr bwMode="gray">
            <a:xfrm>
              <a:off x="3523" y="1055"/>
              <a:ext cx="198" cy="256"/>
            </a:xfrm>
            <a:custGeom>
              <a:avLst/>
              <a:gdLst>
                <a:gd name="T0" fmla="*/ 96 w 99"/>
                <a:gd name="T1" fmla="*/ 5 h 128"/>
                <a:gd name="T2" fmla="*/ 29 w 99"/>
                <a:gd name="T3" fmla="*/ 52 h 128"/>
                <a:gd name="T4" fmla="*/ 2 w 99"/>
                <a:gd name="T5" fmla="*/ 102 h 128"/>
                <a:gd name="T6" fmla="*/ 10 w 99"/>
                <a:gd name="T7" fmla="*/ 125 h 128"/>
                <a:gd name="T8" fmla="*/ 28 w 99"/>
                <a:gd name="T9" fmla="*/ 125 h 128"/>
                <a:gd name="T10" fmla="*/ 19 w 99"/>
                <a:gd name="T11" fmla="*/ 124 h 128"/>
                <a:gd name="T12" fmla="*/ 19 w 99"/>
                <a:gd name="T13" fmla="*/ 80 h 128"/>
                <a:gd name="T14" fmla="*/ 99 w 99"/>
                <a:gd name="T15" fmla="*/ 12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28">
                  <a:moveTo>
                    <a:pt x="96" y="5"/>
                  </a:moveTo>
                  <a:cubicBezTo>
                    <a:pt x="84" y="0"/>
                    <a:pt x="52" y="21"/>
                    <a:pt x="29" y="52"/>
                  </a:cubicBezTo>
                  <a:cubicBezTo>
                    <a:pt x="18" y="67"/>
                    <a:pt x="7" y="84"/>
                    <a:pt x="2" y="102"/>
                  </a:cubicBezTo>
                  <a:cubicBezTo>
                    <a:pt x="0" y="111"/>
                    <a:pt x="2" y="123"/>
                    <a:pt x="10" y="125"/>
                  </a:cubicBezTo>
                  <a:cubicBezTo>
                    <a:pt x="17" y="128"/>
                    <a:pt x="24" y="126"/>
                    <a:pt x="28" y="125"/>
                  </a:cubicBezTo>
                  <a:cubicBezTo>
                    <a:pt x="38" y="122"/>
                    <a:pt x="32" y="123"/>
                    <a:pt x="19" y="124"/>
                  </a:cubicBezTo>
                  <a:cubicBezTo>
                    <a:pt x="1" y="127"/>
                    <a:pt x="5" y="99"/>
                    <a:pt x="19" y="80"/>
                  </a:cubicBezTo>
                  <a:cubicBezTo>
                    <a:pt x="44" y="39"/>
                    <a:pt x="92" y="5"/>
                    <a:pt x="9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29" name="Freeform 73">
              <a:extLst>
                <a:ext uri="{FF2B5EF4-FFF2-40B4-BE49-F238E27FC236}">
                  <a16:creationId xmlns:a16="http://schemas.microsoft.com/office/drawing/2014/main" id="{6867F4DD-688A-4FC1-8B8F-0553482A192D}"/>
                </a:ext>
              </a:extLst>
            </p:cNvPr>
            <p:cNvSpPr>
              <a:spLocks/>
            </p:cNvSpPr>
            <p:nvPr/>
          </p:nvSpPr>
          <p:spPr bwMode="gray">
            <a:xfrm>
              <a:off x="2719" y="1107"/>
              <a:ext cx="234" cy="323"/>
            </a:xfrm>
            <a:custGeom>
              <a:avLst/>
              <a:gdLst>
                <a:gd name="T0" fmla="*/ 81 w 117"/>
                <a:gd name="T1" fmla="*/ 7 h 161"/>
                <a:gd name="T2" fmla="*/ 92 w 117"/>
                <a:gd name="T3" fmla="*/ 78 h 161"/>
                <a:gd name="T4" fmla="*/ 17 w 117"/>
                <a:gd name="T5" fmla="*/ 148 h 161"/>
                <a:gd name="T6" fmla="*/ 79 w 117"/>
                <a:gd name="T7" fmla="*/ 106 h 161"/>
                <a:gd name="T8" fmla="*/ 108 w 117"/>
                <a:gd name="T9" fmla="*/ 38 h 161"/>
                <a:gd name="T10" fmla="*/ 86 w 117"/>
                <a:gd name="T11" fmla="*/ 0 h 161"/>
              </a:gdLst>
              <a:ahLst/>
              <a:cxnLst>
                <a:cxn ang="0">
                  <a:pos x="T0" y="T1"/>
                </a:cxn>
                <a:cxn ang="0">
                  <a:pos x="T2" y="T3"/>
                </a:cxn>
                <a:cxn ang="0">
                  <a:pos x="T4" y="T5"/>
                </a:cxn>
                <a:cxn ang="0">
                  <a:pos x="T6" y="T7"/>
                </a:cxn>
                <a:cxn ang="0">
                  <a:pos x="T8" y="T9"/>
                </a:cxn>
                <a:cxn ang="0">
                  <a:pos x="T10" y="T11"/>
                </a:cxn>
              </a:cxnLst>
              <a:rect l="0" t="0" r="r" b="b"/>
              <a:pathLst>
                <a:path w="117" h="161">
                  <a:moveTo>
                    <a:pt x="81" y="7"/>
                  </a:moveTo>
                  <a:cubicBezTo>
                    <a:pt x="83" y="17"/>
                    <a:pt x="116" y="45"/>
                    <a:pt x="92" y="78"/>
                  </a:cubicBezTo>
                  <a:cubicBezTo>
                    <a:pt x="71" y="110"/>
                    <a:pt x="32" y="133"/>
                    <a:pt x="17" y="148"/>
                  </a:cubicBezTo>
                  <a:cubicBezTo>
                    <a:pt x="0" y="161"/>
                    <a:pt x="38" y="139"/>
                    <a:pt x="79" y="106"/>
                  </a:cubicBezTo>
                  <a:cubicBezTo>
                    <a:pt x="99" y="90"/>
                    <a:pt x="117" y="62"/>
                    <a:pt x="108" y="38"/>
                  </a:cubicBezTo>
                  <a:cubicBezTo>
                    <a:pt x="100" y="16"/>
                    <a:pt x="86" y="5"/>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30" name="Freeform 74">
              <a:extLst>
                <a:ext uri="{FF2B5EF4-FFF2-40B4-BE49-F238E27FC236}">
                  <a16:creationId xmlns:a16="http://schemas.microsoft.com/office/drawing/2014/main" id="{0C9225EA-BA7C-4F47-A2DE-71652AB05986}"/>
                </a:ext>
              </a:extLst>
            </p:cNvPr>
            <p:cNvSpPr>
              <a:spLocks/>
            </p:cNvSpPr>
            <p:nvPr/>
          </p:nvSpPr>
          <p:spPr bwMode="gray">
            <a:xfrm>
              <a:off x="4627" y="1189"/>
              <a:ext cx="410" cy="249"/>
            </a:xfrm>
            <a:custGeom>
              <a:avLst/>
              <a:gdLst>
                <a:gd name="T0" fmla="*/ 1 w 205"/>
                <a:gd name="T1" fmla="*/ 3 h 124"/>
                <a:gd name="T2" fmla="*/ 3 w 205"/>
                <a:gd name="T3" fmla="*/ 46 h 124"/>
                <a:gd name="T4" fmla="*/ 11 w 205"/>
                <a:gd name="T5" fmla="*/ 80 h 124"/>
                <a:gd name="T6" fmla="*/ 15 w 205"/>
                <a:gd name="T7" fmla="*/ 98 h 124"/>
                <a:gd name="T8" fmla="*/ 34 w 205"/>
                <a:gd name="T9" fmla="*/ 115 h 124"/>
                <a:gd name="T10" fmla="*/ 177 w 205"/>
                <a:gd name="T11" fmla="*/ 110 h 124"/>
                <a:gd name="T12" fmla="*/ 75 w 205"/>
                <a:gd name="T13" fmla="*/ 111 h 124"/>
                <a:gd name="T14" fmla="*/ 26 w 205"/>
                <a:gd name="T15" fmla="*/ 102 h 124"/>
                <a:gd name="T16" fmla="*/ 14 w 205"/>
                <a:gd name="T17" fmla="*/ 56 h 124"/>
                <a:gd name="T18" fmla="*/ 9 w 205"/>
                <a:gd name="T1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124">
                  <a:moveTo>
                    <a:pt x="1" y="3"/>
                  </a:moveTo>
                  <a:cubicBezTo>
                    <a:pt x="0" y="10"/>
                    <a:pt x="1" y="25"/>
                    <a:pt x="3" y="46"/>
                  </a:cubicBezTo>
                  <a:cubicBezTo>
                    <a:pt x="4" y="56"/>
                    <a:pt x="7" y="68"/>
                    <a:pt x="11" y="80"/>
                  </a:cubicBezTo>
                  <a:cubicBezTo>
                    <a:pt x="12" y="86"/>
                    <a:pt x="14" y="92"/>
                    <a:pt x="15" y="98"/>
                  </a:cubicBezTo>
                  <a:cubicBezTo>
                    <a:pt x="15" y="106"/>
                    <a:pt x="28" y="116"/>
                    <a:pt x="34" y="115"/>
                  </a:cubicBezTo>
                  <a:cubicBezTo>
                    <a:pt x="89" y="124"/>
                    <a:pt x="147" y="112"/>
                    <a:pt x="177" y="110"/>
                  </a:cubicBezTo>
                  <a:cubicBezTo>
                    <a:pt x="205" y="105"/>
                    <a:pt x="144" y="111"/>
                    <a:pt x="75" y="111"/>
                  </a:cubicBezTo>
                  <a:cubicBezTo>
                    <a:pt x="59" y="109"/>
                    <a:pt x="38" y="110"/>
                    <a:pt x="26" y="102"/>
                  </a:cubicBezTo>
                  <a:cubicBezTo>
                    <a:pt x="22" y="87"/>
                    <a:pt x="17" y="70"/>
                    <a:pt x="14" y="56"/>
                  </a:cubicBezTo>
                  <a:cubicBezTo>
                    <a:pt x="10" y="27"/>
                    <a:pt x="8" y="5"/>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sp>
          <p:nvSpPr>
            <p:cNvPr id="231" name="Freeform 75">
              <a:extLst>
                <a:ext uri="{FF2B5EF4-FFF2-40B4-BE49-F238E27FC236}">
                  <a16:creationId xmlns:a16="http://schemas.microsoft.com/office/drawing/2014/main" id="{D32760DC-9F92-44D6-8ED5-DF548E85D065}"/>
                </a:ext>
              </a:extLst>
            </p:cNvPr>
            <p:cNvSpPr>
              <a:spLocks/>
            </p:cNvSpPr>
            <p:nvPr/>
          </p:nvSpPr>
          <p:spPr bwMode="gray">
            <a:xfrm>
              <a:off x="4171" y="1165"/>
              <a:ext cx="238" cy="301"/>
            </a:xfrm>
            <a:custGeom>
              <a:avLst/>
              <a:gdLst>
                <a:gd name="T0" fmla="*/ 107 w 119"/>
                <a:gd name="T1" fmla="*/ 4 h 150"/>
                <a:gd name="T2" fmla="*/ 93 w 119"/>
                <a:gd name="T3" fmla="*/ 76 h 150"/>
                <a:gd name="T4" fmla="*/ 14 w 119"/>
                <a:gd name="T5" fmla="*/ 137 h 150"/>
                <a:gd name="T6" fmla="*/ 76 w 119"/>
                <a:gd name="T7" fmla="*/ 100 h 150"/>
                <a:gd name="T8" fmla="*/ 118 w 119"/>
                <a:gd name="T9" fmla="*/ 42 h 150"/>
                <a:gd name="T10" fmla="*/ 114 w 119"/>
                <a:gd name="T11" fmla="*/ 0 h 150"/>
              </a:gdLst>
              <a:ahLst/>
              <a:cxnLst>
                <a:cxn ang="0">
                  <a:pos x="T0" y="T1"/>
                </a:cxn>
                <a:cxn ang="0">
                  <a:pos x="T2" y="T3"/>
                </a:cxn>
                <a:cxn ang="0">
                  <a:pos x="T4" y="T5"/>
                </a:cxn>
                <a:cxn ang="0">
                  <a:pos x="T6" y="T7"/>
                </a:cxn>
                <a:cxn ang="0">
                  <a:pos x="T8" y="T9"/>
                </a:cxn>
                <a:cxn ang="0">
                  <a:pos x="T10" y="T11"/>
                </a:cxn>
              </a:cxnLst>
              <a:rect l="0" t="0" r="r" b="b"/>
              <a:pathLst>
                <a:path w="119" h="150">
                  <a:moveTo>
                    <a:pt x="107" y="4"/>
                  </a:moveTo>
                  <a:cubicBezTo>
                    <a:pt x="104" y="14"/>
                    <a:pt x="118" y="49"/>
                    <a:pt x="93" y="76"/>
                  </a:cubicBezTo>
                  <a:cubicBezTo>
                    <a:pt x="67" y="101"/>
                    <a:pt x="28" y="121"/>
                    <a:pt x="14" y="137"/>
                  </a:cubicBezTo>
                  <a:cubicBezTo>
                    <a:pt x="0" y="150"/>
                    <a:pt x="33" y="125"/>
                    <a:pt x="76" y="100"/>
                  </a:cubicBezTo>
                  <a:cubicBezTo>
                    <a:pt x="97" y="87"/>
                    <a:pt x="117" y="65"/>
                    <a:pt x="118" y="42"/>
                  </a:cubicBezTo>
                  <a:cubicBezTo>
                    <a:pt x="119" y="20"/>
                    <a:pt x="112" y="5"/>
                    <a:pt x="1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p>
          </p:txBody>
        </p:sp>
      </p:grpSp>
      <p:sp>
        <p:nvSpPr>
          <p:cNvPr id="232" name="Freeform 7">
            <a:extLst>
              <a:ext uri="{FF2B5EF4-FFF2-40B4-BE49-F238E27FC236}">
                <a16:creationId xmlns:a16="http://schemas.microsoft.com/office/drawing/2014/main" id="{6735EC20-A6F6-42BA-98F2-B9F72005ADF8}"/>
              </a:ext>
            </a:extLst>
          </p:cNvPr>
          <p:cNvSpPr>
            <a:spLocks/>
          </p:cNvSpPr>
          <p:nvPr/>
        </p:nvSpPr>
        <p:spPr bwMode="gray">
          <a:xfrm>
            <a:off x="5285804" y="1923678"/>
            <a:ext cx="2091741" cy="2278362"/>
          </a:xfrm>
          <a:custGeom>
            <a:avLst/>
            <a:gdLst>
              <a:gd name="T0" fmla="*/ 292 w 1023"/>
              <a:gd name="T1" fmla="*/ 1153 h 1153"/>
              <a:gd name="T2" fmla="*/ 381 w 1023"/>
              <a:gd name="T3" fmla="*/ 963 h 1153"/>
              <a:gd name="T4" fmla="*/ 384 w 1023"/>
              <a:gd name="T5" fmla="*/ 696 h 1153"/>
              <a:gd name="T6" fmla="*/ 253 w 1023"/>
              <a:gd name="T7" fmla="*/ 600 h 1153"/>
              <a:gd name="T8" fmla="*/ 6 w 1023"/>
              <a:gd name="T9" fmla="*/ 563 h 1153"/>
              <a:gd name="T10" fmla="*/ 52 w 1023"/>
              <a:gd name="T11" fmla="*/ 547 h 1153"/>
              <a:gd name="T12" fmla="*/ 281 w 1023"/>
              <a:gd name="T13" fmla="*/ 579 h 1153"/>
              <a:gd name="T14" fmla="*/ 396 w 1023"/>
              <a:gd name="T15" fmla="*/ 648 h 1153"/>
              <a:gd name="T16" fmla="*/ 340 w 1023"/>
              <a:gd name="T17" fmla="*/ 436 h 1153"/>
              <a:gd name="T18" fmla="*/ 109 w 1023"/>
              <a:gd name="T19" fmla="*/ 303 h 1153"/>
              <a:gd name="T20" fmla="*/ 124 w 1023"/>
              <a:gd name="T21" fmla="*/ 287 h 1153"/>
              <a:gd name="T22" fmla="*/ 346 w 1023"/>
              <a:gd name="T23" fmla="*/ 412 h 1153"/>
              <a:gd name="T24" fmla="*/ 388 w 1023"/>
              <a:gd name="T25" fmla="*/ 431 h 1153"/>
              <a:gd name="T26" fmla="*/ 361 w 1023"/>
              <a:gd name="T27" fmla="*/ 53 h 1153"/>
              <a:gd name="T28" fmla="*/ 389 w 1023"/>
              <a:gd name="T29" fmla="*/ 24 h 1153"/>
              <a:gd name="T30" fmla="*/ 400 w 1023"/>
              <a:gd name="T31" fmla="*/ 383 h 1153"/>
              <a:gd name="T32" fmla="*/ 438 w 1023"/>
              <a:gd name="T33" fmla="*/ 599 h 1153"/>
              <a:gd name="T34" fmla="*/ 462 w 1023"/>
              <a:gd name="T35" fmla="*/ 615 h 1153"/>
              <a:gd name="T36" fmla="*/ 554 w 1023"/>
              <a:gd name="T37" fmla="*/ 304 h 1153"/>
              <a:gd name="T38" fmla="*/ 538 w 1023"/>
              <a:gd name="T39" fmla="*/ 196 h 1153"/>
              <a:gd name="T40" fmla="*/ 570 w 1023"/>
              <a:gd name="T41" fmla="*/ 387 h 1153"/>
              <a:gd name="T42" fmla="*/ 853 w 1023"/>
              <a:gd name="T43" fmla="*/ 179 h 1153"/>
              <a:gd name="T44" fmla="*/ 916 w 1023"/>
              <a:gd name="T45" fmla="*/ 187 h 1153"/>
              <a:gd name="T46" fmla="*/ 507 w 1023"/>
              <a:gd name="T47" fmla="*/ 579 h 1153"/>
              <a:gd name="T48" fmla="*/ 582 w 1023"/>
              <a:gd name="T49" fmla="*/ 605 h 1153"/>
              <a:gd name="T50" fmla="*/ 743 w 1023"/>
              <a:gd name="T51" fmla="*/ 453 h 1153"/>
              <a:gd name="T52" fmla="*/ 762 w 1023"/>
              <a:gd name="T53" fmla="*/ 436 h 1153"/>
              <a:gd name="T54" fmla="*/ 615 w 1023"/>
              <a:gd name="T55" fmla="*/ 613 h 1153"/>
              <a:gd name="T56" fmla="*/ 712 w 1023"/>
              <a:gd name="T57" fmla="*/ 688 h 1153"/>
              <a:gd name="T58" fmla="*/ 710 w 1023"/>
              <a:gd name="T59" fmla="*/ 727 h 1153"/>
              <a:gd name="T60" fmla="*/ 601 w 1023"/>
              <a:gd name="T61" fmla="*/ 626 h 1153"/>
              <a:gd name="T62" fmla="*/ 507 w 1023"/>
              <a:gd name="T63" fmla="*/ 674 h 1153"/>
              <a:gd name="T64" fmla="*/ 485 w 1023"/>
              <a:gd name="T65" fmla="*/ 915 h 1153"/>
              <a:gd name="T66" fmla="*/ 588 w 1023"/>
              <a:gd name="T67" fmla="*/ 1153 h 1153"/>
              <a:gd name="T68" fmla="*/ 292 w 1023"/>
              <a:gd name="T69" fmla="*/ 1153 h 1153"/>
              <a:gd name="connsiteX0" fmla="*/ 2813 w 8915"/>
              <a:gd name="connsiteY0" fmla="*/ 9909 h 9909"/>
              <a:gd name="connsiteX1" fmla="*/ 3683 w 8915"/>
              <a:gd name="connsiteY1" fmla="*/ 8261 h 9909"/>
              <a:gd name="connsiteX2" fmla="*/ 3713 w 8915"/>
              <a:gd name="connsiteY2" fmla="*/ 5945 h 9909"/>
              <a:gd name="connsiteX3" fmla="*/ 2432 w 8915"/>
              <a:gd name="connsiteY3" fmla="*/ 5113 h 9909"/>
              <a:gd name="connsiteX4" fmla="*/ 18 w 8915"/>
              <a:gd name="connsiteY4" fmla="*/ 4792 h 9909"/>
              <a:gd name="connsiteX5" fmla="*/ 467 w 8915"/>
              <a:gd name="connsiteY5" fmla="*/ 4653 h 9909"/>
              <a:gd name="connsiteX6" fmla="*/ 2706 w 8915"/>
              <a:gd name="connsiteY6" fmla="*/ 4931 h 9909"/>
              <a:gd name="connsiteX7" fmla="*/ 3830 w 8915"/>
              <a:gd name="connsiteY7" fmla="*/ 5529 h 9909"/>
              <a:gd name="connsiteX8" fmla="*/ 3283 w 8915"/>
              <a:gd name="connsiteY8" fmla="*/ 3690 h 9909"/>
              <a:gd name="connsiteX9" fmla="*/ 1024 w 8915"/>
              <a:gd name="connsiteY9" fmla="*/ 2537 h 9909"/>
              <a:gd name="connsiteX10" fmla="*/ 1171 w 8915"/>
              <a:gd name="connsiteY10" fmla="*/ 2398 h 9909"/>
              <a:gd name="connsiteX11" fmla="*/ 3341 w 8915"/>
              <a:gd name="connsiteY11" fmla="*/ 3482 h 9909"/>
              <a:gd name="connsiteX12" fmla="*/ 3752 w 8915"/>
              <a:gd name="connsiteY12" fmla="*/ 3647 h 9909"/>
              <a:gd name="connsiteX13" fmla="*/ 3488 w 8915"/>
              <a:gd name="connsiteY13" fmla="*/ 369 h 9909"/>
              <a:gd name="connsiteX14" fmla="*/ 3762 w 8915"/>
              <a:gd name="connsiteY14" fmla="*/ 117 h 9909"/>
              <a:gd name="connsiteX15" fmla="*/ 3869 w 8915"/>
              <a:gd name="connsiteY15" fmla="*/ 3231 h 9909"/>
              <a:gd name="connsiteX16" fmla="*/ 4241 w 8915"/>
              <a:gd name="connsiteY16" fmla="*/ 5104 h 9909"/>
              <a:gd name="connsiteX17" fmla="*/ 4475 w 8915"/>
              <a:gd name="connsiteY17" fmla="*/ 5243 h 9909"/>
              <a:gd name="connsiteX18" fmla="*/ 5374 w 8915"/>
              <a:gd name="connsiteY18" fmla="*/ 2546 h 9909"/>
              <a:gd name="connsiteX19" fmla="*/ 5218 w 8915"/>
              <a:gd name="connsiteY19" fmla="*/ 1609 h 9909"/>
              <a:gd name="connsiteX20" fmla="*/ 5531 w 8915"/>
              <a:gd name="connsiteY20" fmla="*/ 3265 h 9909"/>
              <a:gd name="connsiteX21" fmla="*/ 8913 w 8915"/>
              <a:gd name="connsiteY21" fmla="*/ 1531 h 9909"/>
              <a:gd name="connsiteX22" fmla="*/ 4915 w 8915"/>
              <a:gd name="connsiteY22" fmla="*/ 4931 h 9909"/>
              <a:gd name="connsiteX23" fmla="*/ 5648 w 8915"/>
              <a:gd name="connsiteY23" fmla="*/ 5156 h 9909"/>
              <a:gd name="connsiteX24" fmla="*/ 7222 w 8915"/>
              <a:gd name="connsiteY24" fmla="*/ 3838 h 9909"/>
              <a:gd name="connsiteX25" fmla="*/ 7408 w 8915"/>
              <a:gd name="connsiteY25" fmla="*/ 3690 h 9909"/>
              <a:gd name="connsiteX26" fmla="*/ 5971 w 8915"/>
              <a:gd name="connsiteY26" fmla="*/ 5226 h 9909"/>
              <a:gd name="connsiteX27" fmla="*/ 6919 w 8915"/>
              <a:gd name="connsiteY27" fmla="*/ 5876 h 9909"/>
              <a:gd name="connsiteX28" fmla="*/ 6899 w 8915"/>
              <a:gd name="connsiteY28" fmla="*/ 6214 h 9909"/>
              <a:gd name="connsiteX29" fmla="*/ 5834 w 8915"/>
              <a:gd name="connsiteY29" fmla="*/ 5338 h 9909"/>
              <a:gd name="connsiteX30" fmla="*/ 4915 w 8915"/>
              <a:gd name="connsiteY30" fmla="*/ 5755 h 9909"/>
              <a:gd name="connsiteX31" fmla="*/ 4700 w 8915"/>
              <a:gd name="connsiteY31" fmla="*/ 7845 h 9909"/>
              <a:gd name="connsiteX32" fmla="*/ 5707 w 8915"/>
              <a:gd name="connsiteY32" fmla="*/ 9909 h 9909"/>
              <a:gd name="connsiteX33" fmla="*/ 2813 w 8915"/>
              <a:gd name="connsiteY33" fmla="*/ 9909 h 9909"/>
              <a:gd name="connsiteX0" fmla="*/ 3155 w 8314"/>
              <a:gd name="connsiteY0" fmla="*/ 10000 h 10000"/>
              <a:gd name="connsiteX1" fmla="*/ 4131 w 8314"/>
              <a:gd name="connsiteY1" fmla="*/ 8337 h 10000"/>
              <a:gd name="connsiteX2" fmla="*/ 4165 w 8314"/>
              <a:gd name="connsiteY2" fmla="*/ 6000 h 10000"/>
              <a:gd name="connsiteX3" fmla="*/ 2728 w 8314"/>
              <a:gd name="connsiteY3" fmla="*/ 5160 h 10000"/>
              <a:gd name="connsiteX4" fmla="*/ 20 w 8314"/>
              <a:gd name="connsiteY4" fmla="*/ 4836 h 10000"/>
              <a:gd name="connsiteX5" fmla="*/ 524 w 8314"/>
              <a:gd name="connsiteY5" fmla="*/ 4696 h 10000"/>
              <a:gd name="connsiteX6" fmla="*/ 3035 w 8314"/>
              <a:gd name="connsiteY6" fmla="*/ 4976 h 10000"/>
              <a:gd name="connsiteX7" fmla="*/ 4296 w 8314"/>
              <a:gd name="connsiteY7" fmla="*/ 5580 h 10000"/>
              <a:gd name="connsiteX8" fmla="*/ 3683 w 8314"/>
              <a:gd name="connsiteY8" fmla="*/ 3724 h 10000"/>
              <a:gd name="connsiteX9" fmla="*/ 1149 w 8314"/>
              <a:gd name="connsiteY9" fmla="*/ 2560 h 10000"/>
              <a:gd name="connsiteX10" fmla="*/ 1314 w 8314"/>
              <a:gd name="connsiteY10" fmla="*/ 2420 h 10000"/>
              <a:gd name="connsiteX11" fmla="*/ 3748 w 8314"/>
              <a:gd name="connsiteY11" fmla="*/ 3514 h 10000"/>
              <a:gd name="connsiteX12" fmla="*/ 4209 w 8314"/>
              <a:gd name="connsiteY12" fmla="*/ 3680 h 10000"/>
              <a:gd name="connsiteX13" fmla="*/ 3913 w 8314"/>
              <a:gd name="connsiteY13" fmla="*/ 372 h 10000"/>
              <a:gd name="connsiteX14" fmla="*/ 4220 w 8314"/>
              <a:gd name="connsiteY14" fmla="*/ 118 h 10000"/>
              <a:gd name="connsiteX15" fmla="*/ 4340 w 8314"/>
              <a:gd name="connsiteY15" fmla="*/ 3261 h 10000"/>
              <a:gd name="connsiteX16" fmla="*/ 4757 w 8314"/>
              <a:gd name="connsiteY16" fmla="*/ 5151 h 10000"/>
              <a:gd name="connsiteX17" fmla="*/ 5020 w 8314"/>
              <a:gd name="connsiteY17" fmla="*/ 5291 h 10000"/>
              <a:gd name="connsiteX18" fmla="*/ 6028 w 8314"/>
              <a:gd name="connsiteY18" fmla="*/ 2569 h 10000"/>
              <a:gd name="connsiteX19" fmla="*/ 5853 w 8314"/>
              <a:gd name="connsiteY19" fmla="*/ 1624 h 10000"/>
              <a:gd name="connsiteX20" fmla="*/ 6204 w 8314"/>
              <a:gd name="connsiteY20" fmla="*/ 3295 h 10000"/>
              <a:gd name="connsiteX21" fmla="*/ 5513 w 8314"/>
              <a:gd name="connsiteY21" fmla="*/ 4976 h 10000"/>
              <a:gd name="connsiteX22" fmla="*/ 6335 w 8314"/>
              <a:gd name="connsiteY22" fmla="*/ 5203 h 10000"/>
              <a:gd name="connsiteX23" fmla="*/ 8101 w 8314"/>
              <a:gd name="connsiteY23" fmla="*/ 3873 h 10000"/>
              <a:gd name="connsiteX24" fmla="*/ 8310 w 8314"/>
              <a:gd name="connsiteY24" fmla="*/ 3724 h 10000"/>
              <a:gd name="connsiteX25" fmla="*/ 6698 w 8314"/>
              <a:gd name="connsiteY25" fmla="*/ 5274 h 10000"/>
              <a:gd name="connsiteX26" fmla="*/ 7761 w 8314"/>
              <a:gd name="connsiteY26" fmla="*/ 5930 h 10000"/>
              <a:gd name="connsiteX27" fmla="*/ 7739 w 8314"/>
              <a:gd name="connsiteY27" fmla="*/ 6271 h 10000"/>
              <a:gd name="connsiteX28" fmla="*/ 6544 w 8314"/>
              <a:gd name="connsiteY28" fmla="*/ 5387 h 10000"/>
              <a:gd name="connsiteX29" fmla="*/ 5513 w 8314"/>
              <a:gd name="connsiteY29" fmla="*/ 5808 h 10000"/>
              <a:gd name="connsiteX30" fmla="*/ 5272 w 8314"/>
              <a:gd name="connsiteY30" fmla="*/ 7917 h 10000"/>
              <a:gd name="connsiteX31" fmla="*/ 6402 w 8314"/>
              <a:gd name="connsiteY31" fmla="*/ 10000 h 10000"/>
              <a:gd name="connsiteX32" fmla="*/ 3155 w 8314"/>
              <a:gd name="connsiteY32"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1382 w 10001"/>
              <a:gd name="connsiteY9" fmla="*/ 2560 h 10000"/>
              <a:gd name="connsiteX10" fmla="*/ 4508 w 10001"/>
              <a:gd name="connsiteY10" fmla="*/ 3514 h 10000"/>
              <a:gd name="connsiteX11" fmla="*/ 5063 w 10001"/>
              <a:gd name="connsiteY11" fmla="*/ 3680 h 10000"/>
              <a:gd name="connsiteX12" fmla="*/ 4707 w 10001"/>
              <a:gd name="connsiteY12" fmla="*/ 372 h 10000"/>
              <a:gd name="connsiteX13" fmla="*/ 5076 w 10001"/>
              <a:gd name="connsiteY13" fmla="*/ 118 h 10000"/>
              <a:gd name="connsiteX14" fmla="*/ 5220 w 10001"/>
              <a:gd name="connsiteY14" fmla="*/ 3261 h 10000"/>
              <a:gd name="connsiteX15" fmla="*/ 5722 w 10001"/>
              <a:gd name="connsiteY15" fmla="*/ 5151 h 10000"/>
              <a:gd name="connsiteX16" fmla="*/ 6038 w 10001"/>
              <a:gd name="connsiteY16" fmla="*/ 5291 h 10000"/>
              <a:gd name="connsiteX17" fmla="*/ 7250 w 10001"/>
              <a:gd name="connsiteY17" fmla="*/ 2569 h 10000"/>
              <a:gd name="connsiteX18" fmla="*/ 7040 w 10001"/>
              <a:gd name="connsiteY18" fmla="*/ 1624 h 10000"/>
              <a:gd name="connsiteX19" fmla="*/ 7462 w 10001"/>
              <a:gd name="connsiteY19" fmla="*/ 3295 h 10000"/>
              <a:gd name="connsiteX20" fmla="*/ 6631 w 10001"/>
              <a:gd name="connsiteY20" fmla="*/ 4976 h 10000"/>
              <a:gd name="connsiteX21" fmla="*/ 7620 w 10001"/>
              <a:gd name="connsiteY21" fmla="*/ 5203 h 10000"/>
              <a:gd name="connsiteX22" fmla="*/ 9744 w 10001"/>
              <a:gd name="connsiteY22" fmla="*/ 3873 h 10000"/>
              <a:gd name="connsiteX23" fmla="*/ 9995 w 10001"/>
              <a:gd name="connsiteY23" fmla="*/ 3724 h 10000"/>
              <a:gd name="connsiteX24" fmla="*/ 8056 w 10001"/>
              <a:gd name="connsiteY24" fmla="*/ 5274 h 10000"/>
              <a:gd name="connsiteX25" fmla="*/ 9335 w 10001"/>
              <a:gd name="connsiteY25" fmla="*/ 5930 h 10000"/>
              <a:gd name="connsiteX26" fmla="*/ 9308 w 10001"/>
              <a:gd name="connsiteY26" fmla="*/ 6271 h 10000"/>
              <a:gd name="connsiteX27" fmla="*/ 7871 w 10001"/>
              <a:gd name="connsiteY27" fmla="*/ 5387 h 10000"/>
              <a:gd name="connsiteX28" fmla="*/ 6631 w 10001"/>
              <a:gd name="connsiteY28" fmla="*/ 5808 h 10000"/>
              <a:gd name="connsiteX29" fmla="*/ 6341 w 10001"/>
              <a:gd name="connsiteY29" fmla="*/ 7917 h 10000"/>
              <a:gd name="connsiteX30" fmla="*/ 7700 w 10001"/>
              <a:gd name="connsiteY30" fmla="*/ 10000 h 10000"/>
              <a:gd name="connsiteX31" fmla="*/ 3795 w 10001"/>
              <a:gd name="connsiteY31" fmla="*/ 10000 h 10000"/>
              <a:gd name="connsiteX0" fmla="*/ 3795 w 10001"/>
              <a:gd name="connsiteY0" fmla="*/ 10000 h 10000"/>
              <a:gd name="connsiteX1" fmla="*/ 4969 w 10001"/>
              <a:gd name="connsiteY1" fmla="*/ 8337 h 10000"/>
              <a:gd name="connsiteX2" fmla="*/ 5010 w 10001"/>
              <a:gd name="connsiteY2" fmla="*/ 6000 h 10000"/>
              <a:gd name="connsiteX3" fmla="*/ 3281 w 10001"/>
              <a:gd name="connsiteY3" fmla="*/ 5160 h 10000"/>
              <a:gd name="connsiteX4" fmla="*/ 24 w 10001"/>
              <a:gd name="connsiteY4" fmla="*/ 4836 h 10000"/>
              <a:gd name="connsiteX5" fmla="*/ 630 w 10001"/>
              <a:gd name="connsiteY5" fmla="*/ 4696 h 10000"/>
              <a:gd name="connsiteX6" fmla="*/ 3650 w 10001"/>
              <a:gd name="connsiteY6" fmla="*/ 4976 h 10000"/>
              <a:gd name="connsiteX7" fmla="*/ 5167 w 10001"/>
              <a:gd name="connsiteY7" fmla="*/ 5580 h 10000"/>
              <a:gd name="connsiteX8" fmla="*/ 4430 w 10001"/>
              <a:gd name="connsiteY8" fmla="*/ 3724 h 10000"/>
              <a:gd name="connsiteX9" fmla="*/ 4508 w 10001"/>
              <a:gd name="connsiteY9" fmla="*/ 3514 h 10000"/>
              <a:gd name="connsiteX10" fmla="*/ 5063 w 10001"/>
              <a:gd name="connsiteY10" fmla="*/ 3680 h 10000"/>
              <a:gd name="connsiteX11" fmla="*/ 4707 w 10001"/>
              <a:gd name="connsiteY11" fmla="*/ 372 h 10000"/>
              <a:gd name="connsiteX12" fmla="*/ 5076 w 10001"/>
              <a:gd name="connsiteY12" fmla="*/ 118 h 10000"/>
              <a:gd name="connsiteX13" fmla="*/ 5220 w 10001"/>
              <a:gd name="connsiteY13" fmla="*/ 3261 h 10000"/>
              <a:gd name="connsiteX14" fmla="*/ 5722 w 10001"/>
              <a:gd name="connsiteY14" fmla="*/ 5151 h 10000"/>
              <a:gd name="connsiteX15" fmla="*/ 6038 w 10001"/>
              <a:gd name="connsiteY15" fmla="*/ 5291 h 10000"/>
              <a:gd name="connsiteX16" fmla="*/ 7250 w 10001"/>
              <a:gd name="connsiteY16" fmla="*/ 2569 h 10000"/>
              <a:gd name="connsiteX17" fmla="*/ 7040 w 10001"/>
              <a:gd name="connsiteY17" fmla="*/ 1624 h 10000"/>
              <a:gd name="connsiteX18" fmla="*/ 7462 w 10001"/>
              <a:gd name="connsiteY18" fmla="*/ 3295 h 10000"/>
              <a:gd name="connsiteX19" fmla="*/ 6631 w 10001"/>
              <a:gd name="connsiteY19" fmla="*/ 4976 h 10000"/>
              <a:gd name="connsiteX20" fmla="*/ 7620 w 10001"/>
              <a:gd name="connsiteY20" fmla="*/ 5203 h 10000"/>
              <a:gd name="connsiteX21" fmla="*/ 9744 w 10001"/>
              <a:gd name="connsiteY21" fmla="*/ 3873 h 10000"/>
              <a:gd name="connsiteX22" fmla="*/ 9995 w 10001"/>
              <a:gd name="connsiteY22" fmla="*/ 3724 h 10000"/>
              <a:gd name="connsiteX23" fmla="*/ 8056 w 10001"/>
              <a:gd name="connsiteY23" fmla="*/ 5274 h 10000"/>
              <a:gd name="connsiteX24" fmla="*/ 9335 w 10001"/>
              <a:gd name="connsiteY24" fmla="*/ 5930 h 10000"/>
              <a:gd name="connsiteX25" fmla="*/ 9308 w 10001"/>
              <a:gd name="connsiteY25" fmla="*/ 6271 h 10000"/>
              <a:gd name="connsiteX26" fmla="*/ 7871 w 10001"/>
              <a:gd name="connsiteY26" fmla="*/ 5387 h 10000"/>
              <a:gd name="connsiteX27" fmla="*/ 6631 w 10001"/>
              <a:gd name="connsiteY27" fmla="*/ 5808 h 10000"/>
              <a:gd name="connsiteX28" fmla="*/ 6341 w 10001"/>
              <a:gd name="connsiteY28" fmla="*/ 7917 h 10000"/>
              <a:gd name="connsiteX29" fmla="*/ 7700 w 10001"/>
              <a:gd name="connsiteY29" fmla="*/ 10000 h 10000"/>
              <a:gd name="connsiteX30" fmla="*/ 3795 w 10001"/>
              <a:gd name="connsiteY30"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01" h="10000">
                <a:moveTo>
                  <a:pt x="3795" y="10000"/>
                </a:moveTo>
                <a:cubicBezTo>
                  <a:pt x="3902" y="9974"/>
                  <a:pt x="4798" y="9116"/>
                  <a:pt x="4969" y="8337"/>
                </a:cubicBezTo>
                <a:cubicBezTo>
                  <a:pt x="5141" y="7514"/>
                  <a:pt x="5141" y="6237"/>
                  <a:pt x="5010" y="6000"/>
                </a:cubicBezTo>
                <a:cubicBezTo>
                  <a:pt x="5010" y="6000"/>
                  <a:pt x="4640" y="5291"/>
                  <a:pt x="3281" y="5160"/>
                </a:cubicBezTo>
                <a:cubicBezTo>
                  <a:pt x="1922" y="5029"/>
                  <a:pt x="115" y="4906"/>
                  <a:pt x="24" y="4836"/>
                </a:cubicBezTo>
                <a:cubicBezTo>
                  <a:pt x="-55" y="4766"/>
                  <a:pt x="51" y="4608"/>
                  <a:pt x="630" y="4696"/>
                </a:cubicBezTo>
                <a:cubicBezTo>
                  <a:pt x="1210" y="4774"/>
                  <a:pt x="3190" y="4819"/>
                  <a:pt x="3650" y="4976"/>
                </a:cubicBezTo>
                <a:cubicBezTo>
                  <a:pt x="4112" y="5125"/>
                  <a:pt x="5167" y="5580"/>
                  <a:pt x="5167" y="5580"/>
                </a:cubicBezTo>
                <a:cubicBezTo>
                  <a:pt x="5167" y="5580"/>
                  <a:pt x="4540" y="4068"/>
                  <a:pt x="4430" y="3724"/>
                </a:cubicBezTo>
                <a:cubicBezTo>
                  <a:pt x="4320" y="3380"/>
                  <a:pt x="4403" y="3521"/>
                  <a:pt x="4508" y="3514"/>
                </a:cubicBezTo>
                <a:cubicBezTo>
                  <a:pt x="4903" y="3943"/>
                  <a:pt x="5114" y="4031"/>
                  <a:pt x="5063" y="3680"/>
                </a:cubicBezTo>
                <a:cubicBezTo>
                  <a:pt x="5010" y="3330"/>
                  <a:pt x="4482" y="783"/>
                  <a:pt x="4707" y="372"/>
                </a:cubicBezTo>
                <a:cubicBezTo>
                  <a:pt x="4930" y="-30"/>
                  <a:pt x="5141" y="-92"/>
                  <a:pt x="5076" y="118"/>
                </a:cubicBezTo>
                <a:cubicBezTo>
                  <a:pt x="5010" y="328"/>
                  <a:pt x="5035" y="2464"/>
                  <a:pt x="5220" y="3261"/>
                </a:cubicBezTo>
                <a:cubicBezTo>
                  <a:pt x="5391" y="4048"/>
                  <a:pt x="5722" y="5151"/>
                  <a:pt x="5722" y="5151"/>
                </a:cubicBezTo>
                <a:cubicBezTo>
                  <a:pt x="5722" y="5151"/>
                  <a:pt x="5800" y="5834"/>
                  <a:pt x="6038" y="5291"/>
                </a:cubicBezTo>
                <a:cubicBezTo>
                  <a:pt x="6288" y="4740"/>
                  <a:pt x="7436" y="3347"/>
                  <a:pt x="7250" y="2569"/>
                </a:cubicBezTo>
                <a:cubicBezTo>
                  <a:pt x="7080" y="1790"/>
                  <a:pt x="6777" y="1440"/>
                  <a:pt x="7040" y="1624"/>
                </a:cubicBezTo>
                <a:cubicBezTo>
                  <a:pt x="7305" y="1807"/>
                  <a:pt x="7606" y="2893"/>
                  <a:pt x="7462" y="3295"/>
                </a:cubicBezTo>
                <a:cubicBezTo>
                  <a:pt x="7394" y="3854"/>
                  <a:pt x="6605" y="4658"/>
                  <a:pt x="6631" y="4976"/>
                </a:cubicBezTo>
                <a:cubicBezTo>
                  <a:pt x="6657" y="5294"/>
                  <a:pt x="7159" y="5335"/>
                  <a:pt x="7620" y="5203"/>
                </a:cubicBezTo>
                <a:cubicBezTo>
                  <a:pt x="8293" y="5011"/>
                  <a:pt x="9625" y="4014"/>
                  <a:pt x="9744" y="3873"/>
                </a:cubicBezTo>
                <a:cubicBezTo>
                  <a:pt x="9876" y="3716"/>
                  <a:pt x="10034" y="3540"/>
                  <a:pt x="9995" y="3724"/>
                </a:cubicBezTo>
                <a:cubicBezTo>
                  <a:pt x="9968" y="3909"/>
                  <a:pt x="8438" y="5177"/>
                  <a:pt x="8056" y="5274"/>
                </a:cubicBezTo>
                <a:cubicBezTo>
                  <a:pt x="8478" y="5317"/>
                  <a:pt x="9032" y="5720"/>
                  <a:pt x="9335" y="5930"/>
                </a:cubicBezTo>
                <a:cubicBezTo>
                  <a:pt x="9638" y="6140"/>
                  <a:pt x="9375" y="6359"/>
                  <a:pt x="9308" y="6271"/>
                </a:cubicBezTo>
                <a:cubicBezTo>
                  <a:pt x="8661" y="5492"/>
                  <a:pt x="8148" y="5501"/>
                  <a:pt x="7871" y="5387"/>
                </a:cubicBezTo>
                <a:cubicBezTo>
                  <a:pt x="7185" y="5353"/>
                  <a:pt x="6841" y="5632"/>
                  <a:pt x="6631" y="5808"/>
                </a:cubicBezTo>
                <a:cubicBezTo>
                  <a:pt x="6051" y="6271"/>
                  <a:pt x="6236" y="6989"/>
                  <a:pt x="6341" y="7917"/>
                </a:cubicBezTo>
                <a:cubicBezTo>
                  <a:pt x="6447" y="8835"/>
                  <a:pt x="7700" y="10000"/>
                  <a:pt x="7700" y="10000"/>
                </a:cubicBezTo>
                <a:lnTo>
                  <a:pt x="3795" y="10000"/>
                </a:lnTo>
                <a:close/>
              </a:path>
            </a:pathLst>
          </a:custGeom>
          <a:solidFill>
            <a:schemeClr val="bg1"/>
          </a:solid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2" name="Oval 12">
            <a:extLst>
              <a:ext uri="{FF2B5EF4-FFF2-40B4-BE49-F238E27FC236}">
                <a16:creationId xmlns:a16="http://schemas.microsoft.com/office/drawing/2014/main" id="{FE63A8B6-98DA-4212-9260-D25DACDACE1A}"/>
              </a:ext>
            </a:extLst>
          </p:cNvPr>
          <p:cNvSpPr>
            <a:spLocks noChangeArrowheads="1"/>
          </p:cNvSpPr>
          <p:nvPr/>
        </p:nvSpPr>
        <p:spPr bwMode="gray">
          <a:xfrm>
            <a:off x="4495651" y="1526904"/>
            <a:ext cx="938736" cy="939937"/>
          </a:xfrm>
          <a:prstGeom prst="ellipse">
            <a:avLst/>
          </a:pr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900" dirty="0">
                <a:solidFill>
                  <a:schemeClr val="bg1"/>
                </a:solidFill>
              </a:rPr>
              <a:t>Organisation &amp; Processes</a:t>
            </a:r>
          </a:p>
        </p:txBody>
      </p:sp>
      <p:sp>
        <p:nvSpPr>
          <p:cNvPr id="173" name="Oval 13">
            <a:extLst>
              <a:ext uri="{FF2B5EF4-FFF2-40B4-BE49-F238E27FC236}">
                <a16:creationId xmlns:a16="http://schemas.microsoft.com/office/drawing/2014/main" id="{747D8EE8-86C3-42EE-93F8-6D0C27002763}"/>
              </a:ext>
            </a:extLst>
          </p:cNvPr>
          <p:cNvSpPr>
            <a:spLocks noChangeArrowheads="1"/>
          </p:cNvSpPr>
          <p:nvPr/>
        </p:nvSpPr>
        <p:spPr bwMode="gray">
          <a:xfrm>
            <a:off x="4645897" y="2331019"/>
            <a:ext cx="908687" cy="907485"/>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174" name="Oval 14">
            <a:extLst>
              <a:ext uri="{FF2B5EF4-FFF2-40B4-BE49-F238E27FC236}">
                <a16:creationId xmlns:a16="http://schemas.microsoft.com/office/drawing/2014/main" id="{3C8447B3-AE08-4745-BFF9-A98FA20AB97A}"/>
              </a:ext>
            </a:extLst>
          </p:cNvPr>
          <p:cNvSpPr>
            <a:spLocks noChangeArrowheads="1"/>
          </p:cNvSpPr>
          <p:nvPr/>
        </p:nvSpPr>
        <p:spPr bwMode="gray">
          <a:xfrm>
            <a:off x="5577421" y="2611077"/>
            <a:ext cx="635841" cy="635840"/>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Code</a:t>
            </a:r>
          </a:p>
        </p:txBody>
      </p:sp>
      <p:sp>
        <p:nvSpPr>
          <p:cNvPr id="175" name="Oval 15">
            <a:extLst>
              <a:ext uri="{FF2B5EF4-FFF2-40B4-BE49-F238E27FC236}">
                <a16:creationId xmlns:a16="http://schemas.microsoft.com/office/drawing/2014/main" id="{26454689-0898-4133-A39D-0D6972D47F18}"/>
              </a:ext>
            </a:extLst>
          </p:cNvPr>
          <p:cNvSpPr>
            <a:spLocks noChangeArrowheads="1"/>
          </p:cNvSpPr>
          <p:nvPr/>
        </p:nvSpPr>
        <p:spPr bwMode="gray">
          <a:xfrm>
            <a:off x="5321403" y="1748065"/>
            <a:ext cx="817337" cy="81853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Role Model</a:t>
            </a:r>
          </a:p>
        </p:txBody>
      </p:sp>
      <p:sp>
        <p:nvSpPr>
          <p:cNvPr id="176" name="Oval 16">
            <a:extLst>
              <a:ext uri="{FF2B5EF4-FFF2-40B4-BE49-F238E27FC236}">
                <a16:creationId xmlns:a16="http://schemas.microsoft.com/office/drawing/2014/main" id="{0382B444-979F-466D-9568-F48B6C3991C7}"/>
              </a:ext>
            </a:extLst>
          </p:cNvPr>
          <p:cNvSpPr>
            <a:spLocks noChangeArrowheads="1"/>
          </p:cNvSpPr>
          <p:nvPr/>
        </p:nvSpPr>
        <p:spPr bwMode="gray">
          <a:xfrm>
            <a:off x="4904320" y="959576"/>
            <a:ext cx="771662" cy="771662"/>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Grow</a:t>
            </a:r>
          </a:p>
        </p:txBody>
      </p:sp>
      <p:sp>
        <p:nvSpPr>
          <p:cNvPr id="178" name="Oval 18">
            <a:extLst>
              <a:ext uri="{FF2B5EF4-FFF2-40B4-BE49-F238E27FC236}">
                <a16:creationId xmlns:a16="http://schemas.microsoft.com/office/drawing/2014/main" id="{FD20FEE8-8FCE-422B-8E8C-5ED678C82232}"/>
              </a:ext>
            </a:extLst>
          </p:cNvPr>
          <p:cNvSpPr>
            <a:spLocks noChangeArrowheads="1"/>
          </p:cNvSpPr>
          <p:nvPr/>
        </p:nvSpPr>
        <p:spPr bwMode="gray">
          <a:xfrm>
            <a:off x="6524571" y="822552"/>
            <a:ext cx="468767" cy="471171"/>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sp>
        <p:nvSpPr>
          <p:cNvPr id="179" name="Oval 19">
            <a:extLst>
              <a:ext uri="{FF2B5EF4-FFF2-40B4-BE49-F238E27FC236}">
                <a16:creationId xmlns:a16="http://schemas.microsoft.com/office/drawing/2014/main" id="{14892828-30B2-487B-8640-948EED61F770}"/>
              </a:ext>
            </a:extLst>
          </p:cNvPr>
          <p:cNvSpPr>
            <a:spLocks noChangeArrowheads="1"/>
          </p:cNvSpPr>
          <p:nvPr/>
        </p:nvSpPr>
        <p:spPr bwMode="gray">
          <a:xfrm>
            <a:off x="6411586" y="1217998"/>
            <a:ext cx="967583" cy="96758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Owner-</a:t>
            </a:r>
            <a:br>
              <a:rPr lang="en-US" sz="1100" dirty="0">
                <a:solidFill>
                  <a:schemeClr val="bg2"/>
                </a:solidFill>
                <a:cs typeface="Arial" panose="020B0604020202020204" pitchFamily="34" charset="0"/>
              </a:rPr>
            </a:br>
            <a:r>
              <a:rPr lang="en-US" sz="1100" dirty="0">
                <a:solidFill>
                  <a:schemeClr val="bg2"/>
                </a:solidFill>
                <a:cs typeface="Arial" panose="020B0604020202020204" pitchFamily="34" charset="0"/>
              </a:rPr>
              <a:t>ship</a:t>
            </a:r>
          </a:p>
        </p:txBody>
      </p:sp>
      <p:sp>
        <p:nvSpPr>
          <p:cNvPr id="180" name="Oval 20">
            <a:extLst>
              <a:ext uri="{FF2B5EF4-FFF2-40B4-BE49-F238E27FC236}">
                <a16:creationId xmlns:a16="http://schemas.microsoft.com/office/drawing/2014/main" id="{A481D504-733F-47F7-846D-6C5AD015C18B}"/>
              </a:ext>
            </a:extLst>
          </p:cNvPr>
          <p:cNvSpPr>
            <a:spLocks noChangeArrowheads="1"/>
          </p:cNvSpPr>
          <p:nvPr/>
        </p:nvSpPr>
        <p:spPr bwMode="gray">
          <a:xfrm>
            <a:off x="7228923" y="1044915"/>
            <a:ext cx="1240430" cy="124042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AT" sz="1100" dirty="0">
                <a:solidFill>
                  <a:schemeClr val="bg2"/>
                </a:solidFill>
                <a:cs typeface="Arial" panose="020B0604020202020204" pitchFamily="34" charset="0"/>
              </a:rPr>
              <a:t>Intrapreneurs</a:t>
            </a:r>
            <a:endParaRPr lang="en-GB" sz="1100" dirty="0">
              <a:solidFill>
                <a:schemeClr val="bg2"/>
              </a:solidFill>
              <a:cs typeface="Arial" panose="020B0604020202020204" pitchFamily="34" charset="0"/>
            </a:endParaRPr>
          </a:p>
        </p:txBody>
      </p:sp>
      <p:sp>
        <p:nvSpPr>
          <p:cNvPr id="181" name="Oval 21">
            <a:extLst>
              <a:ext uri="{FF2B5EF4-FFF2-40B4-BE49-F238E27FC236}">
                <a16:creationId xmlns:a16="http://schemas.microsoft.com/office/drawing/2014/main" id="{1D1723BB-C6F6-48C7-988F-072CA25BB1F1}"/>
              </a:ext>
            </a:extLst>
          </p:cNvPr>
          <p:cNvSpPr>
            <a:spLocks noChangeArrowheads="1"/>
          </p:cNvSpPr>
          <p:nvPr/>
        </p:nvSpPr>
        <p:spPr bwMode="gray">
          <a:xfrm>
            <a:off x="7138776" y="2081010"/>
            <a:ext cx="831761" cy="831760"/>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de-DE" sz="1100" noProof="1">
                <a:solidFill>
                  <a:schemeClr val="bg2"/>
                </a:solidFill>
                <a:cs typeface="Arial" panose="020B0604020202020204" pitchFamily="34" charset="0"/>
              </a:rPr>
              <a:t>Values</a:t>
            </a:r>
            <a:endParaRPr lang="en-US" sz="1100" dirty="0">
              <a:solidFill>
                <a:schemeClr val="bg2"/>
              </a:solidFill>
              <a:cs typeface="Arial" panose="020B0604020202020204" pitchFamily="34" charset="0"/>
            </a:endParaRPr>
          </a:p>
        </p:txBody>
      </p:sp>
      <p:sp>
        <p:nvSpPr>
          <p:cNvPr id="182" name="Oval 22">
            <a:extLst>
              <a:ext uri="{FF2B5EF4-FFF2-40B4-BE49-F238E27FC236}">
                <a16:creationId xmlns:a16="http://schemas.microsoft.com/office/drawing/2014/main" id="{06A1828A-BD82-4D51-9FBD-6F2D138103D5}"/>
              </a:ext>
            </a:extLst>
          </p:cNvPr>
          <p:cNvSpPr>
            <a:spLocks noChangeArrowheads="1"/>
          </p:cNvSpPr>
          <p:nvPr/>
        </p:nvSpPr>
        <p:spPr bwMode="gray">
          <a:xfrm>
            <a:off x="6599093" y="2185581"/>
            <a:ext cx="606994" cy="60699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2"/>
                </a:solidFill>
                <a:cs typeface="Arial" panose="020B0604020202020204" pitchFamily="34" charset="0"/>
              </a:rPr>
              <a:t>Smart</a:t>
            </a:r>
          </a:p>
        </p:txBody>
      </p:sp>
      <p:sp>
        <p:nvSpPr>
          <p:cNvPr id="183" name="Oval 23">
            <a:extLst>
              <a:ext uri="{FF2B5EF4-FFF2-40B4-BE49-F238E27FC236}">
                <a16:creationId xmlns:a16="http://schemas.microsoft.com/office/drawing/2014/main" id="{1090F0D9-1586-4108-8B59-BA016D6E0DD9}"/>
              </a:ext>
            </a:extLst>
          </p:cNvPr>
          <p:cNvSpPr>
            <a:spLocks noChangeArrowheads="1"/>
          </p:cNvSpPr>
          <p:nvPr/>
        </p:nvSpPr>
        <p:spPr bwMode="gray">
          <a:xfrm>
            <a:off x="6099075" y="1930764"/>
            <a:ext cx="485594" cy="481989"/>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grpSp>
        <p:nvGrpSpPr>
          <p:cNvPr id="94" name="Gruppieren 93">
            <a:extLst>
              <a:ext uri="{FF2B5EF4-FFF2-40B4-BE49-F238E27FC236}">
                <a16:creationId xmlns:a16="http://schemas.microsoft.com/office/drawing/2014/main" id="{7E3306D2-18E1-4E2A-ACA8-64CDC2E88432}"/>
              </a:ext>
            </a:extLst>
          </p:cNvPr>
          <p:cNvGrpSpPr/>
          <p:nvPr/>
        </p:nvGrpSpPr>
        <p:grpSpPr>
          <a:xfrm>
            <a:off x="1167071" y="1866219"/>
            <a:ext cx="3165452" cy="1785651"/>
            <a:chOff x="1556934" y="3859924"/>
            <a:chExt cx="9715294" cy="2380869"/>
          </a:xfrm>
        </p:grpSpPr>
        <p:sp>
          <p:nvSpPr>
            <p:cNvPr id="95" name="Rechteck 94">
              <a:extLst>
                <a:ext uri="{FF2B5EF4-FFF2-40B4-BE49-F238E27FC236}">
                  <a16:creationId xmlns:a16="http://schemas.microsoft.com/office/drawing/2014/main" id="{6614B4BF-C20A-4346-9A98-ED6356EEF04B}"/>
                </a:ext>
              </a:extLst>
            </p:cNvPr>
            <p:cNvSpPr/>
            <p:nvPr/>
          </p:nvSpPr>
          <p:spPr>
            <a:xfrm>
              <a:off x="1556934" y="3859924"/>
              <a:ext cx="9715294" cy="1440395"/>
            </a:xfrm>
            <a:prstGeom prst="rect">
              <a:avLst/>
            </a:prstGeom>
          </p:spPr>
          <p:txBody>
            <a:bodyPr wrap="square" lIns="0" tIns="0" rIns="0" bIns="0">
              <a:spAutoFit/>
            </a:bodyPr>
            <a:lstStyle/>
            <a:p>
              <a:pPr>
                <a:lnSpc>
                  <a:spcPct val="90000"/>
                </a:lnSpc>
              </a:pPr>
              <a:r>
                <a:rPr lang="es-ES" altLang="en-US" sz="1950" b="1" dirty="0">
                  <a:solidFill>
                    <a:schemeClr val="bg1"/>
                  </a:solidFill>
                  <a:latin typeface="+mj-lt"/>
                </a:rPr>
                <a:t>The most important thing is to try and inspire people</a:t>
              </a:r>
              <a:r>
                <a:rPr lang="es-ES" altLang="en-US" sz="1950" dirty="0">
                  <a:solidFill>
                    <a:schemeClr val="bg1"/>
                  </a:solidFill>
                  <a:latin typeface="+mj-lt"/>
                </a:rPr>
                <a:t> so that they can be great in whatever they want to do</a:t>
              </a:r>
              <a:r>
                <a:rPr lang="en-US" sz="1950" dirty="0">
                  <a:solidFill>
                    <a:schemeClr val="bg1"/>
                  </a:solidFill>
                  <a:latin typeface="+mj-lt"/>
                </a:rPr>
                <a:t>”</a:t>
              </a:r>
            </a:p>
          </p:txBody>
        </p:sp>
        <p:sp>
          <p:nvSpPr>
            <p:cNvPr id="96" name="Rechteck 95">
              <a:extLst>
                <a:ext uri="{FF2B5EF4-FFF2-40B4-BE49-F238E27FC236}">
                  <a16:creationId xmlns:a16="http://schemas.microsoft.com/office/drawing/2014/main" id="{C44FCAD5-5601-46A9-8C87-B55487679B53}"/>
                </a:ext>
              </a:extLst>
            </p:cNvPr>
            <p:cNvSpPr/>
            <p:nvPr/>
          </p:nvSpPr>
          <p:spPr>
            <a:xfrm>
              <a:off x="1556934" y="5963794"/>
              <a:ext cx="4524551" cy="276999"/>
            </a:xfrm>
            <a:prstGeom prst="rect">
              <a:avLst/>
            </a:prstGeom>
          </p:spPr>
          <p:txBody>
            <a:bodyPr wrap="square" lIns="0" tIns="0" rIns="0" bIns="0">
              <a:spAutoFit/>
            </a:bodyPr>
            <a:lstStyle/>
            <a:p>
              <a:pPr>
                <a:lnSpc>
                  <a:spcPct val="90000"/>
                </a:lnSpc>
              </a:pPr>
              <a:r>
                <a:rPr lang="en-US" sz="1500" dirty="0">
                  <a:solidFill>
                    <a:schemeClr val="bg1"/>
                  </a:solidFill>
                  <a:latin typeface="+mj-lt"/>
                </a:rPr>
                <a:t>Kobe Bryant</a:t>
              </a:r>
            </a:p>
          </p:txBody>
        </p:sp>
      </p:grpSp>
      <p:sp>
        <p:nvSpPr>
          <p:cNvPr id="97" name="Freihandform 12">
            <a:extLst>
              <a:ext uri="{FF2B5EF4-FFF2-40B4-BE49-F238E27FC236}">
                <a16:creationId xmlns:a16="http://schemas.microsoft.com/office/drawing/2014/main" id="{F1528891-3E53-4CB5-B6ED-7E410836C7CD}"/>
              </a:ext>
            </a:extLst>
          </p:cNvPr>
          <p:cNvSpPr/>
          <p:nvPr/>
        </p:nvSpPr>
        <p:spPr bwMode="auto">
          <a:xfrm>
            <a:off x="403368" y="1904562"/>
            <a:ext cx="243876" cy="442825"/>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rtlCol="0" anchor="ctr"/>
          <a:lstStyle/>
          <a:p>
            <a:pPr algn="ctr"/>
            <a:endParaRPr lang="en-US" sz="1350" dirty="0"/>
          </a:p>
        </p:txBody>
      </p:sp>
      <p:sp>
        <p:nvSpPr>
          <p:cNvPr id="98" name="Freihandform 13">
            <a:extLst>
              <a:ext uri="{FF2B5EF4-FFF2-40B4-BE49-F238E27FC236}">
                <a16:creationId xmlns:a16="http://schemas.microsoft.com/office/drawing/2014/main" id="{D9A86945-0B20-4A86-9DB1-C768B4B5853C}"/>
              </a:ext>
            </a:extLst>
          </p:cNvPr>
          <p:cNvSpPr/>
          <p:nvPr/>
        </p:nvSpPr>
        <p:spPr bwMode="auto">
          <a:xfrm>
            <a:off x="687610" y="1904562"/>
            <a:ext cx="243876" cy="442825"/>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rtlCol="0" anchor="ctr"/>
          <a:lstStyle/>
          <a:p>
            <a:pPr algn="ctr"/>
            <a:endParaRPr lang="en-US" sz="1350" dirty="0"/>
          </a:p>
        </p:txBody>
      </p:sp>
      <p:pic>
        <p:nvPicPr>
          <p:cNvPr id="65" name="Grafik 64" descr="Diamant">
            <a:extLst>
              <a:ext uri="{FF2B5EF4-FFF2-40B4-BE49-F238E27FC236}">
                <a16:creationId xmlns:a16="http://schemas.microsoft.com/office/drawing/2014/main" id="{225F7594-EBF5-42D3-BEA7-2C170526B3E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15872" y="2053135"/>
            <a:ext cx="252000" cy="252000"/>
          </a:xfrm>
          <a:prstGeom prst="rect">
            <a:avLst/>
          </a:prstGeom>
        </p:spPr>
      </p:pic>
      <p:pic>
        <p:nvPicPr>
          <p:cNvPr id="66" name="Grafik 65" descr="Händedruck">
            <a:extLst>
              <a:ext uri="{FF2B5EF4-FFF2-40B4-BE49-F238E27FC236}">
                <a16:creationId xmlns:a16="http://schemas.microsoft.com/office/drawing/2014/main" id="{5EAF689E-D177-427F-A177-1BC9FD0531A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11873" y="894742"/>
            <a:ext cx="324000" cy="324000"/>
          </a:xfrm>
          <a:prstGeom prst="rect">
            <a:avLst/>
          </a:prstGeom>
        </p:spPr>
      </p:pic>
      <p:sp>
        <p:nvSpPr>
          <p:cNvPr id="69" name="Oval 22">
            <a:extLst>
              <a:ext uri="{FF2B5EF4-FFF2-40B4-BE49-F238E27FC236}">
                <a16:creationId xmlns:a16="http://schemas.microsoft.com/office/drawing/2014/main" id="{CC2F18BF-824E-4A63-9E20-BC20F898A39D}"/>
              </a:ext>
            </a:extLst>
          </p:cNvPr>
          <p:cNvSpPr>
            <a:spLocks noChangeArrowheads="1"/>
          </p:cNvSpPr>
          <p:nvPr/>
        </p:nvSpPr>
        <p:spPr bwMode="gray">
          <a:xfrm>
            <a:off x="6985969" y="2802844"/>
            <a:ext cx="606994" cy="606993"/>
          </a:xfrm>
          <a:prstGeom prst="ellipse">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100" dirty="0">
              <a:solidFill>
                <a:schemeClr val="bg2"/>
              </a:solidFill>
              <a:cs typeface="Arial" panose="020B0604020202020204" pitchFamily="34" charset="0"/>
            </a:endParaRPr>
          </a:p>
        </p:txBody>
      </p:sp>
      <p:pic>
        <p:nvPicPr>
          <p:cNvPr id="5" name="Grafik 4" descr="Barcode">
            <a:extLst>
              <a:ext uri="{FF2B5EF4-FFF2-40B4-BE49-F238E27FC236}">
                <a16:creationId xmlns:a16="http://schemas.microsoft.com/office/drawing/2014/main" id="{EDC21F48-8B6F-486C-9EEF-E68AAC1416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03037" y="2930174"/>
            <a:ext cx="372857" cy="372857"/>
          </a:xfrm>
          <a:prstGeom prst="rect">
            <a:avLst/>
          </a:prstGeom>
        </p:spPr>
      </p:pic>
      <p:pic>
        <p:nvPicPr>
          <p:cNvPr id="7" name="Grafik 6" descr="Verzweigungsdiagramm">
            <a:extLst>
              <a:ext uri="{FF2B5EF4-FFF2-40B4-BE49-F238E27FC236}">
                <a16:creationId xmlns:a16="http://schemas.microsoft.com/office/drawing/2014/main" id="{F68613E1-C491-4AC3-9790-602F9432F7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38449" y="2554481"/>
            <a:ext cx="519586" cy="519586"/>
          </a:xfrm>
          <a:prstGeom prst="rect">
            <a:avLst/>
          </a:prstGeom>
        </p:spPr>
      </p:pic>
      <p:sp>
        <p:nvSpPr>
          <p:cNvPr id="72" name="Freihandform: Form 71">
            <a:extLst>
              <a:ext uri="{FF2B5EF4-FFF2-40B4-BE49-F238E27FC236}">
                <a16:creationId xmlns:a16="http://schemas.microsoft.com/office/drawing/2014/main" id="{5EAFD131-B137-4AEE-B418-ABFC0DD6D33D}"/>
              </a:ext>
            </a:extLst>
          </p:cNvPr>
          <p:cNvSpPr/>
          <p:nvPr/>
        </p:nvSpPr>
        <p:spPr>
          <a:xfrm>
            <a:off x="4387270" y="3977976"/>
            <a:ext cx="976585" cy="976585"/>
          </a:xfrm>
          <a:custGeom>
            <a:avLst/>
            <a:gdLst>
              <a:gd name="connsiteX0" fmla="*/ 0 w 976585"/>
              <a:gd name="connsiteY0" fmla="*/ 488293 h 976585"/>
              <a:gd name="connsiteX1" fmla="*/ 488293 w 976585"/>
              <a:gd name="connsiteY1" fmla="*/ 0 h 976585"/>
              <a:gd name="connsiteX2" fmla="*/ 976586 w 976585"/>
              <a:gd name="connsiteY2" fmla="*/ 488293 h 976585"/>
              <a:gd name="connsiteX3" fmla="*/ 488293 w 976585"/>
              <a:gd name="connsiteY3" fmla="*/ 976586 h 976585"/>
              <a:gd name="connsiteX4" fmla="*/ 0 w 976585"/>
              <a:gd name="connsiteY4" fmla="*/ 488293 h 97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85" h="976585">
                <a:moveTo>
                  <a:pt x="0" y="488293"/>
                </a:moveTo>
                <a:cubicBezTo>
                  <a:pt x="0" y="218616"/>
                  <a:pt x="218616" y="0"/>
                  <a:pt x="488293" y="0"/>
                </a:cubicBezTo>
                <a:cubicBezTo>
                  <a:pt x="757970" y="0"/>
                  <a:pt x="976586" y="218616"/>
                  <a:pt x="976586" y="488293"/>
                </a:cubicBezTo>
                <a:cubicBezTo>
                  <a:pt x="976586" y="757970"/>
                  <a:pt x="757970" y="976586"/>
                  <a:pt x="488293" y="976586"/>
                </a:cubicBezTo>
                <a:cubicBezTo>
                  <a:pt x="218616" y="976586"/>
                  <a:pt x="0" y="757970"/>
                  <a:pt x="0" y="488293"/>
                </a:cubicBezTo>
                <a:close/>
              </a:path>
            </a:pathLst>
          </a:custGeom>
          <a:solidFill>
            <a:srgbClr val="FFFFFF">
              <a:alpha val="15000"/>
            </a:srgbClr>
          </a:solidFill>
          <a:ln>
            <a:noFill/>
          </a:ln>
        </p:spPr>
        <p:style>
          <a:lnRef idx="2">
            <a:schemeClr val="lt1">
              <a:hueOff val="0"/>
              <a:satOff val="0"/>
              <a:lumOff val="0"/>
              <a:alphaOff val="0"/>
            </a:schemeClr>
          </a:lnRef>
          <a:fillRef idx="1">
            <a:scrgbClr r="0" g="0" b="0"/>
          </a:fillRef>
          <a:effectRef idx="0">
            <a:schemeClr val="accent3">
              <a:alpha val="50000"/>
              <a:hueOff val="0"/>
              <a:satOff val="0"/>
              <a:lumOff val="0"/>
              <a:alphaOff val="0"/>
            </a:schemeClr>
          </a:effectRef>
          <a:fontRef idx="minor">
            <a:schemeClr val="tx1"/>
          </a:fontRef>
        </p:style>
        <p:txBody>
          <a:bodyPr spcFirstLastPara="0" vert="horz" wrap="square" lIns="0" tIns="154448" rIns="0" bIns="154448" numCol="1" spcCol="1270" anchor="ctr" anchorCtr="0">
            <a:noAutofit/>
          </a:bodyPr>
          <a:lstStyle/>
          <a:p>
            <a:pPr algn="ctr" defTabSz="400050">
              <a:lnSpc>
                <a:spcPct val="90000"/>
              </a:lnSpc>
              <a:spcBef>
                <a:spcPct val="0"/>
              </a:spcBef>
              <a:spcAft>
                <a:spcPct val="35000"/>
              </a:spcAft>
            </a:pPr>
            <a:r>
              <a:rPr lang="en-GB" sz="900" dirty="0">
                <a:solidFill>
                  <a:schemeClr val="bg1"/>
                </a:solidFill>
              </a:rPr>
              <a:t>Technology &amp; Infrastructure</a:t>
            </a:r>
          </a:p>
        </p:txBody>
      </p:sp>
      <p:pic>
        <p:nvPicPr>
          <p:cNvPr id="71" name="Grafik 70">
            <a:extLst>
              <a:ext uri="{FF2B5EF4-FFF2-40B4-BE49-F238E27FC236}">
                <a16:creationId xmlns:a16="http://schemas.microsoft.com/office/drawing/2014/main" id="{528C77F8-A0A2-47D2-ABA8-1E35F44F1C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9998" y="15240"/>
            <a:ext cx="1313885" cy="1051108"/>
          </a:xfrm>
          <a:prstGeom prst="rect">
            <a:avLst/>
          </a:prstGeom>
        </p:spPr>
      </p:pic>
    </p:spTree>
    <p:extLst>
      <p:ext uri="{BB962C8B-B14F-4D97-AF65-F5344CB8AC3E}">
        <p14:creationId xmlns:p14="http://schemas.microsoft.com/office/powerpoint/2010/main" val="2411824412"/>
      </p:ext>
    </p:extLst>
  </p:cSld>
  <p:clrMapOvr>
    <a:masterClrMapping/>
  </p:clrMapOvr>
  <p:transition spd="slow">
    <p:fade thruBlk="1"/>
  </p:transition>
</p:sld>
</file>

<file path=ppt/theme/theme1.xml><?xml version="1.0" encoding="utf-8"?>
<a:theme xmlns:a="http://schemas.openxmlformats.org/drawingml/2006/main" name="Gliederungsvorschla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1323</Words>
  <Application>Microsoft Office PowerPoint</Application>
  <PresentationFormat>Bildschirmpräsentation (16:9)</PresentationFormat>
  <Paragraphs>253</Paragraphs>
  <Slides>18</Slides>
  <Notes>0</Notes>
  <HiddenSlides>1</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18</vt:i4>
      </vt:variant>
    </vt:vector>
  </HeadingPairs>
  <TitlesOfParts>
    <vt:vector size="24" baseType="lpstr">
      <vt:lpstr>Arial</vt:lpstr>
      <vt:lpstr>Calibri</vt:lpstr>
      <vt:lpstr>Calibri Light</vt:lpstr>
      <vt:lpstr>inherit</vt:lpstr>
      <vt:lpstr>Symbol</vt:lpstr>
      <vt:lpstr>Gliederungsvorschlag</vt:lpstr>
      <vt:lpstr>PowerPoint-Präsentation</vt:lpstr>
      <vt:lpstr>PowerPoint-Präsentation</vt:lpstr>
      <vt:lpstr>Unsere Reise geht weiter…</vt:lpstr>
      <vt:lpstr>Wir wachsen stetig</vt:lpstr>
      <vt:lpstr>PowerPoint-Präsentation</vt:lpstr>
      <vt:lpstr>Highlights in Customer &amp; Market</vt:lpstr>
      <vt:lpstr>Highlights in Customer &amp; Market</vt:lpstr>
      <vt:lpstr>Highlights in Customer &amp; Market</vt:lpstr>
      <vt:lpstr>PowerPoint-Präsentation</vt:lpstr>
      <vt:lpstr>Highlights in People &amp; Development</vt:lpstr>
      <vt:lpstr>Highlights in People &amp; Development</vt:lpstr>
      <vt:lpstr>PowerPoint-Präsentation</vt:lpstr>
      <vt:lpstr>Highlights in Organization &amp; Processes</vt:lpstr>
      <vt:lpstr>Highlights in Organization &amp; Processes</vt:lpstr>
      <vt:lpstr>PowerPoint-Präsentation</vt:lpstr>
      <vt:lpstr>Highlights in Infrastructure &amp; Technology</vt:lpstr>
      <vt:lpstr>Highlights in Infrastructure &amp; Technology</vt:lpstr>
      <vt:lpstr>Landschaftsarchitekt/in gesucht</vt:lpstr>
    </vt:vector>
  </TitlesOfParts>
  <Manager>ron.vorona@tuv.at</Manager>
  <Company>TUEV AUSTRIA HOLDING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TÜV AUSTRIA Vision 2030</dc:title>
  <dc:subject>Vision 2030: The PLUS in TIC</dc:subject>
  <dc:creator>ron.vorona@tuv.at</dc:creator>
  <cp:keywords>Vision 2030; draft presentation</cp:keywords>
  <cp:lastModifiedBy>Vorona Ron</cp:lastModifiedBy>
  <cp:revision>682</cp:revision>
  <cp:lastPrinted>2020-11-17T13:59:59Z</cp:lastPrinted>
  <dcterms:created xsi:type="dcterms:W3CDTF">2017-02-10T12:54:13Z</dcterms:created>
  <dcterms:modified xsi:type="dcterms:W3CDTF">2021-01-19T09:54:45Z</dcterms:modified>
  <cp:category>Vision</cp:category>
</cp:coreProperties>
</file>